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5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0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26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6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7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9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7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35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7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2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BFFAB-778B-4EA0-AC00-10A038205215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8377-4738-4BAF-9A85-2CE6CED90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3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1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ПЛАН РАЗВИТИЯ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15791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2086" y="222978"/>
            <a:ext cx="501551" cy="501551"/>
          </a:xfrm>
          <a:prstGeom prst="rect">
            <a:avLst/>
          </a:prstGeom>
        </p:spPr>
      </p:pic>
      <p:graphicFrame>
        <p:nvGraphicFramePr>
          <p:cNvPr id="7" name="Google Shape;267;p36"/>
          <p:cNvGraphicFramePr>
            <a:graphicFrameLocks/>
          </p:cNvGraphicFramePr>
          <p:nvPr/>
        </p:nvGraphicFramePr>
        <p:xfrm>
          <a:off x="620140" y="1221600"/>
          <a:ext cx="5649018" cy="248024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06050"/>
                <a:gridCol w="1259962"/>
                <a:gridCol w="1883006"/>
              </a:tblGrid>
              <a:tr h="28575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ЧТО ДЕЛАЕМ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ПЕРИОД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ОТВЕТСТВЕННЫЙ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  <a:solidFill>
                      <a:schemeClr val="accent4"/>
                    </a:solidFill>
                  </a:tcPr>
                </a:tc>
              </a:tr>
              <a:tr h="68577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 b="1"/>
                        <a:t>Этап 1 </a:t>
                      </a:r>
                      <a:r>
                        <a:rPr lang="ru-RU" sz="900"/>
                        <a:t>Открытие ООО Документы подтверждающие открытие в формате</a:t>
                      </a:r>
                      <a:endParaRPr sz="1400"/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/>
                        <a:t> .pdf ( для отчета ) Создание технического задания</a:t>
                      </a:r>
                      <a:endParaRPr sz="900"/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08.2024-09.2024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Киреев А.А.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</a:tr>
              <a:tr h="82293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 b="1"/>
                        <a:t>2 Этап  </a:t>
                      </a:r>
                      <a:r>
                        <a:rPr lang="ru-RU" sz="900"/>
                        <a:t>Закупка материалов Подключение программ к роботу, а также проверка работоспособности Разработка приложения для подключения к роботу и управлением им дистанционно</a:t>
                      </a:r>
                      <a:endParaRPr sz="900"/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09.2024-12.2024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Буренин К.Р.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</a:tr>
              <a:tr h="68577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 b="1"/>
                        <a:t>3 Этап </a:t>
                      </a:r>
                      <a:r>
                        <a:rPr lang="ru-RU" sz="900"/>
                        <a:t>Создание UX-UI дизайна сайта проекта Программирование Разработка дизайна и конструкции робота Разработка программы для дистанционного управления Подключение ИИ</a:t>
                      </a:r>
                      <a:endParaRPr sz="900" b="1"/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01.2025-03.2025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9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Киреев А.А,</a:t>
                      </a:r>
                      <a:endParaRPr sz="9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9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Экран (16:9)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2024-05-31T11:26:56Z</dcterms:created>
  <dcterms:modified xsi:type="dcterms:W3CDTF">2024-05-31T11:27:23Z</dcterms:modified>
</cp:coreProperties>
</file>