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8071905" y="-3685"/>
            <a:ext cx="1072095" cy="1102133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5262184" y="1"/>
            <a:ext cx="2823431" cy="1139543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413538" y="1823698"/>
            <a:ext cx="4710798" cy="11387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>
              <a:defRPr/>
            </a:pPr>
            <a:r>
              <a:rPr lang="ru" sz="3100">
                <a:solidFill>
                  <a:srgbClr val="8E01FF"/>
                </a:solidFill>
              </a:rPr>
              <a:t>Робот для очистки водоемов</a:t>
            </a:r>
            <a:endParaRPr sz="3100">
              <a:solidFill>
                <a:srgbClr val="8E01FF"/>
              </a:solidFill>
            </a:endParaRPr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413539" y="3111809"/>
            <a:ext cx="3991235" cy="9068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 sz="1200">
                <a:solidFill>
                  <a:srgbClr val="1B1B1B"/>
                </a:solidFill>
                <a:latin typeface="Gilroy-Light"/>
              </a:rPr>
              <a:t>Киреев А.А.</a:t>
            </a:r>
            <a:endParaRPr/>
          </a:p>
          <a:p>
            <a:pPr>
              <a:spcAft>
                <a:spcPts val="750"/>
              </a:spcAft>
              <a:buClr>
                <a:schemeClr val="accent1">
                  <a:lumMod val="75000"/>
                </a:schemeClr>
              </a:buClr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r>
              <a:rPr lang="ru-RU">
                <a:solidFill>
                  <a:srgbClr val="1B1B1B"/>
                </a:solidFill>
                <a:latin typeface="Gilroy-Light"/>
              </a:rPr>
              <a:t>Буренин К.Р.</a:t>
            </a:r>
            <a:endParaRPr/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5262229" y="1098448"/>
            <a:ext cx="2823344" cy="404505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8085616" y="1098449"/>
            <a:ext cx="1058342" cy="237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8085572" y="3469799"/>
            <a:ext cx="1058384" cy="1673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5081" y="4889325"/>
            <a:ext cx="406800" cy="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000">
                <a:solidFill>
                  <a:schemeClr val="lt1"/>
                </a:solidFill>
              </a:rPr>
              <a:t>1</a:t>
            </a:fld>
            <a:endParaRPr sz="100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7139260" y="225026"/>
            <a:ext cx="782933" cy="744319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5249764" y="131579"/>
            <a:ext cx="1831382" cy="931215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400" b="1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400" b="1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113732" y="225025"/>
            <a:ext cx="973853" cy="74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6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Экран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Робот для очистки водоемов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2024-05-30T08:34:09Z</dcterms:created>
  <dcterms:modified xsi:type="dcterms:W3CDTF">2024-05-30T08:45:06Z</dcterms:modified>
</cp:coreProperties>
</file>