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93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2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5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3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9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8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88BE-B0C2-46E0-B64E-DC2CF175E5B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E6CC-ECA9-4269-9A02-7F3257F4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130;p26"/>
          <p:cNvSpPr txBox="1"/>
          <p:nvPr/>
        </p:nvSpPr>
        <p:spPr bwMode="auto">
          <a:xfrm>
            <a:off x="197514" y="1545637"/>
            <a:ext cx="7765063" cy="4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spAutoFit/>
          </a:bodyPr>
          <a:lstStyle/>
          <a:p>
            <a:pPr marL="457200">
              <a:spcAft>
                <a:spcPts val="375"/>
              </a:spcAft>
              <a:defRPr/>
            </a:pPr>
            <a:endParaRPr/>
          </a:p>
        </p:txBody>
      </p:sp>
      <p:sp>
        <p:nvSpPr>
          <p:cNvPr id="25" name="Google Shape;107;p25"/>
          <p:cNvSpPr txBox="1">
            <a:spLocks noGrp="1"/>
          </p:cNvSpPr>
          <p:nvPr>
            <p:ph type="body" idx="1"/>
          </p:nvPr>
        </p:nvSpPr>
        <p:spPr bwMode="auto">
          <a:xfrm>
            <a:off x="575556" y="1329612"/>
            <a:ext cx="2333604" cy="309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>
              <a:spcAft>
                <a:spcPts val="75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1200"/>
              <a:t>Последние достижения человеческой деятельности привели к серьезному загрязнению водоемов отходами промышленности, пластиковыми отходами, химическими веществами и мусором. Это не только угрожает здоровью и жизни морской фауны и флоры, но и вызывает серьезные проблемы для человека, поскольку загрязненная вода становится причиной возникновения заболеваний.</a:t>
            </a:r>
            <a:endParaRPr/>
          </a:p>
        </p:txBody>
      </p:sp>
      <p:sp>
        <p:nvSpPr>
          <p:cNvPr id="28" name="Текст 2"/>
          <p:cNvSpPr txBox="1"/>
          <p:nvPr/>
        </p:nvSpPr>
        <p:spPr bwMode="auto">
          <a:xfrm>
            <a:off x="564210" y="212959"/>
            <a:ext cx="7062509" cy="498548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 defTabSz="685769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3100">
                <a:solidFill>
                  <a:srgbClr val="8E01FF"/>
                </a:solidFill>
                <a:latin typeface="Raleway SemiBold"/>
              </a:rPr>
              <a:t>АКТУАЛЬНОСТЬ ПРОЕКТА</a:t>
            </a:r>
            <a:endParaRPr/>
          </a:p>
        </p:txBody>
      </p:sp>
      <p:grpSp>
        <p:nvGrpSpPr>
          <p:cNvPr id="29" name="Google Shape;132;p26"/>
          <p:cNvGrpSpPr/>
          <p:nvPr/>
        </p:nvGrpSpPr>
        <p:grpSpPr bwMode="auto">
          <a:xfrm>
            <a:off x="-7150" y="811870"/>
            <a:ext cx="4572000" cy="82788"/>
            <a:chOff x="0" y="692501"/>
            <a:chExt cx="2624940" cy="97200"/>
          </a:xfrm>
        </p:grpSpPr>
        <p:sp>
          <p:nvSpPr>
            <p:cNvPr id="3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35" name="Google Shape;146;p27"/>
          <p:cNvSpPr/>
          <p:nvPr/>
        </p:nvSpPr>
        <p:spPr bwMode="auto">
          <a:xfrm>
            <a:off x="-7150" y="222978"/>
            <a:ext cx="515925" cy="515925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1552" y="256263"/>
            <a:ext cx="515925" cy="515925"/>
          </a:xfrm>
          <a:prstGeom prst="rect">
            <a:avLst/>
          </a:prstGeom>
        </p:spPr>
      </p:pic>
      <p:pic>
        <p:nvPicPr>
          <p:cNvPr id="14" name="Рисунок 13" descr="Загрязнение рек 5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97814" y="951570"/>
            <a:ext cx="5459213" cy="3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</Words>
  <Application>Microsoft Office PowerPoint</Application>
  <PresentationFormat>Экран (16:9)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2024-05-30T08:34:09Z</dcterms:created>
  <dcterms:modified xsi:type="dcterms:W3CDTF">2024-05-30T08:40:35Z</dcterms:modified>
</cp:coreProperties>
</file>