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ЦЕННОСТНОЕ ПРЕДЛОЖЕНИЕ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86244" y="998872"/>
            <a:ext cx="5661018" cy="2363692"/>
          </a:xfrm>
          <a:prstGeom prst="rect">
            <a:avLst/>
          </a:prstGeom>
        </p:spPr>
        <p:txBody>
          <a:bodyPr spcFirstLastPara="1" wrap="square" lIns="91424" tIns="91424" rIns="91424" bIns="91424" anchor="t" anchorCtr="0">
            <a:spAutoFit/>
          </a:bodyPr>
          <a:lstStyle/>
          <a:p>
            <a:pPr algn="l">
              <a:lnSpc>
                <a:spcPct val="114999"/>
              </a:lnSpc>
              <a:spcBef>
                <a:spcPts val="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Мы, компания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«Чистильщик водоемов»,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помогаем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клиентам - государственным предприятиям и индивидуальным предпринимателям 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в ситуации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загрязнения окружающей среда, а в частности воды 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решать проблему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экологии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с помощью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технологии роботов-мойщика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spcAft>
                <a:spcPts val="900"/>
              </a:spcAft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и получать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экологически чистую окружающую среду.</a:t>
            </a: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2401" y="232332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32332"/>
            <a:ext cx="479175" cy="47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8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Экран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2024-05-30T08:34:09Z</dcterms:created>
  <dcterms:modified xsi:type="dcterms:W3CDTF">2024-05-30T08:43:43Z</dcterms:modified>
</cp:coreProperties>
</file>