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93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2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4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43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9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9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838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78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88BE-B0C2-46E0-B64E-DC2CF175E5BC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9E6CC-ECA9-4269-9A02-7F3257F422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090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564210" y="212959"/>
            <a:ext cx="7062509" cy="498548"/>
          </a:xfrm>
          <a:prstGeom prst="rect">
            <a:avLst/>
          </a:prstGeom>
          <a:ln w="12700">
            <a:miter lim="400000"/>
          </a:ln>
        </p:spPr>
        <p:txBody>
          <a:bodyPr wrap="square" lIns="34289" tIns="34289" rIns="34289" bIns="34289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algn="l" defTabSz="685769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3100">
                <a:solidFill>
                  <a:srgbClr val="8E01FF"/>
                </a:solidFill>
                <a:latin typeface="Raleway SemiBold"/>
              </a:rPr>
              <a:t>БИЗНЕС-МОДЕЛЬ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760770"/>
            <a:ext cx="4572000" cy="82788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  <a:defRPr/>
              </a:pPr>
              <a:endParaRPr sz="140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" name="Google Shape;146;p27"/>
          <p:cNvSpPr/>
          <p:nvPr/>
        </p:nvSpPr>
        <p:spPr bwMode="auto">
          <a:xfrm>
            <a:off x="-7150" y="222978"/>
            <a:ext cx="515925" cy="515925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51431" tIns="51431" rIns="51431" bIns="51431" anchor="ctr" anchorCtr="0">
            <a:noAutofit/>
          </a:bodyPr>
          <a:lstStyle/>
          <a:p>
            <a:pPr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-23530" y="233912"/>
            <a:ext cx="515925" cy="515925"/>
          </a:xfrm>
          <a:prstGeom prst="rect">
            <a:avLst/>
          </a:prstGeom>
        </p:spPr>
      </p:pic>
      <p:graphicFrame>
        <p:nvGraphicFramePr>
          <p:cNvPr id="1211291422" name="Таблица 1211291421"/>
          <p:cNvGraphicFramePr>
            <a:graphicFrameLocks/>
          </p:cNvGraphicFramePr>
          <p:nvPr/>
        </p:nvGraphicFramePr>
        <p:xfrm>
          <a:off x="492395" y="1075039"/>
          <a:ext cx="7673615" cy="3507581"/>
        </p:xfrm>
        <a:graphic>
          <a:graphicData uri="http://schemas.openxmlformats.org/drawingml/2006/table">
            <a:tbl>
              <a:tblPr firstRow="1" firstCol="1" bandRow="1"/>
              <a:tblGrid>
                <a:gridCol w="1181805"/>
                <a:gridCol w="1072715"/>
                <a:gridCol w="1145099"/>
                <a:gridCol w="1000763"/>
                <a:gridCol w="1727944"/>
                <a:gridCol w="1545289"/>
              </a:tblGrid>
              <a:tr h="1234440">
                <a:tc rowSpan="2"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ПРОБЛЕМА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Загрязнение водоемов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РЕШЕНИЕ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Очистка методом   робота-мойщика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ЦЕННОСТНОЕ ПРЕДЛОЖЕНИЕ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Робот-мойщик с   гарантийным сроком обслуживания от производителя, использующий   модернизированную систему фильтрации воды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СКРЫТОЕ ПРЕИМУЩЕСТВО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Три режима работы (крупный   мусор, более мелкий мусор, фильтрация воды)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СЕГМЕНТЫ ПОКУПАТЕЛЕЙ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Большие предприятия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Отели прибрежные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ИП с частными прудами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</a:tr>
              <a:tr h="1234440"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МЕТРИКИ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 algn="ctr"/>
                  </a:tcPr>
                </a:tc>
                <a:tc gridSpan="2"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КАНАЛЫ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Разработанный сайт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Реклама в соц. сетях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Коммерческие предложения по предприятиям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9" algn="ctr"/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/>
                    </a:p>
                  </a:txBody>
                  <a:tcPr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/>
                    <a:lnB w="12699" algn="ctr"/>
                  </a:tcPr>
                </a:tc>
              </a:tr>
              <a:tr h="932021">
                <a:tc gridSpan="3"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930 000   рублей необходимо для создания 5 роботов-мойщиков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defRPr/>
                      </a:pPr>
                      <a:endParaRPr sz="1400"/>
                    </a:p>
                    <a:p>
                      <a:pPr>
                        <a:defRPr/>
                      </a:pPr>
                      <a:r>
                        <a:rPr sz="1100" b="1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sz="1400"/>
                    </a:p>
                    <a:p>
                      <a:pPr>
                        <a:defRPr/>
                      </a:pPr>
                      <a:r>
                        <a:rPr sz="1100" b="0" i="0" u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 будут проводиться по коммерческому договору   с НДС или без. </a:t>
                      </a:r>
                      <a:endParaRPr sz="1400"/>
                    </a:p>
                  </a:txBody>
                  <a:tcPr marL="68580" marR="68580" marT="34290" marB="34290">
                    <a:lnL w="12699" algn="ctr">
                      <a:solidFill>
                        <a:srgbClr val="000000"/>
                      </a:solidFill>
                    </a:lnL>
                    <a:lnR w="12699" algn="ctr">
                      <a:solidFill>
                        <a:srgbClr val="000000"/>
                      </a:solidFill>
                    </a:lnR>
                    <a:lnT w="12699" algn="ctr">
                      <a:solidFill>
                        <a:srgbClr val="000000"/>
                      </a:solidFill>
                    </a:lnT>
                    <a:lnB w="12699" algn="ctr">
                      <a:solidFill>
                        <a:srgbClr val="000000"/>
                      </a:solidFill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41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83</Words>
  <Application>Microsoft Office PowerPoint</Application>
  <PresentationFormat>Экран (16:9)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2024-05-30T08:34:09Z</dcterms:created>
  <dcterms:modified xsi:type="dcterms:W3CDTF">2024-05-30T08:45:52Z</dcterms:modified>
</cp:coreProperties>
</file>