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4" r:id="rId5"/>
  </p:sldMasterIdLst>
  <p:notesMasterIdLst>
    <p:notesMasterId r:id="rId27"/>
  </p:notesMasterIdLst>
  <p:handoutMasterIdLst>
    <p:handoutMasterId r:id="rId28"/>
  </p:handoutMasterIdLst>
  <p:sldIdLst>
    <p:sldId id="323" r:id="rId6"/>
    <p:sldId id="314" r:id="rId7"/>
    <p:sldId id="327" r:id="rId8"/>
    <p:sldId id="328" r:id="rId9"/>
    <p:sldId id="316" r:id="rId10"/>
    <p:sldId id="317" r:id="rId11"/>
    <p:sldId id="318" r:id="rId12"/>
    <p:sldId id="329" r:id="rId13"/>
    <p:sldId id="319" r:id="rId14"/>
    <p:sldId id="320" r:id="rId15"/>
    <p:sldId id="321" r:id="rId16"/>
    <p:sldId id="324" r:id="rId17"/>
    <p:sldId id="303" r:id="rId18"/>
    <p:sldId id="304" r:id="rId19"/>
    <p:sldId id="305" r:id="rId20"/>
    <p:sldId id="306" r:id="rId21"/>
    <p:sldId id="310" r:id="rId22"/>
    <p:sldId id="311" r:id="rId23"/>
    <p:sldId id="312" r:id="rId24"/>
    <p:sldId id="307" r:id="rId25"/>
    <p:sldId id="308" r:id="rId26"/>
  </p:sldIdLst>
  <p:sldSz cx="9906000" cy="6858000" type="A4"/>
  <p:notesSz cx="6797675" cy="9926638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DA2"/>
    <a:srgbClr val="E93B47"/>
    <a:srgbClr val="FFD05B"/>
    <a:srgbClr val="6DA3C0"/>
    <a:srgbClr val="D1E2EB"/>
    <a:srgbClr val="FFFFFF"/>
    <a:srgbClr val="F75931"/>
    <a:srgbClr val="68BBCB"/>
    <a:srgbClr val="FFC072"/>
    <a:srgbClr val="F75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6271"/>
  </p:normalViewPr>
  <p:slideViewPr>
    <p:cSldViewPr snapToGrid="0">
      <p:cViewPr varScale="1">
        <p:scale>
          <a:sx n="91" d="100"/>
          <a:sy n="91" d="100"/>
        </p:scale>
        <p:origin x="135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D20-49AE-BC40-AEDDED7D1FD1}"/>
              </c:ext>
            </c:extLst>
          </c:dPt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Внебюджетные средства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</c:v>
                </c:pt>
                <c:pt idx="1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0-49AE-BC40-AEDDED7D1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C4BAA-E369-44AD-87C0-64F34E7C73DA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E880-491A-4E3B-8D0D-90D32A071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2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A728-D73C-E140-8099-AC13A4281303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862-1F40-B349-91D5-3B9B128B7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13" indent="0" algn="ctr">
              <a:buNone/>
              <a:defRPr sz="1800"/>
            </a:lvl2pPr>
            <a:lvl3pPr marL="839828" indent="0" algn="ctr">
              <a:buNone/>
              <a:defRPr sz="1700"/>
            </a:lvl3pPr>
            <a:lvl4pPr marL="1259742" indent="0" algn="ctr">
              <a:buNone/>
              <a:defRPr sz="1500"/>
            </a:lvl4pPr>
            <a:lvl5pPr marL="1679655" indent="0" algn="ctr">
              <a:buNone/>
              <a:defRPr sz="1500"/>
            </a:lvl5pPr>
            <a:lvl6pPr marL="2099569" indent="0" algn="ctr">
              <a:buNone/>
              <a:defRPr sz="1500"/>
            </a:lvl6pPr>
            <a:lvl7pPr marL="2519483" indent="0" algn="ctr">
              <a:buNone/>
              <a:defRPr sz="1500"/>
            </a:lvl7pPr>
            <a:lvl8pPr marL="2939397" indent="0" algn="ctr">
              <a:buNone/>
              <a:defRPr sz="1500"/>
            </a:lvl8pPr>
            <a:lvl9pPr marL="335931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3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3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6289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736728"/>
            <a:ext cx="8721437" cy="4351338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26.10.2023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3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4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35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156156"/>
            <a:ext cx="8721437" cy="5041446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612" indent="-209957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26.10.2023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90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38" indent="0" algn="ctr">
              <a:buNone/>
              <a:defRPr sz="1800"/>
            </a:lvl2pPr>
            <a:lvl3pPr marL="839876" indent="0" algn="ctr">
              <a:buNone/>
              <a:defRPr sz="1700"/>
            </a:lvl3pPr>
            <a:lvl4pPr marL="1259815" indent="0" algn="ctr">
              <a:buNone/>
              <a:defRPr sz="1500"/>
            </a:lvl4pPr>
            <a:lvl5pPr marL="1679753" indent="0" algn="ctr">
              <a:buNone/>
              <a:defRPr sz="1500"/>
            </a:lvl5pPr>
            <a:lvl6pPr marL="2099691" indent="0" algn="ctr">
              <a:buNone/>
              <a:defRPr sz="1500"/>
            </a:lvl6pPr>
            <a:lvl7pPr marL="2519629" indent="0" algn="ctr">
              <a:buNone/>
              <a:defRPr sz="1500"/>
            </a:lvl7pPr>
            <a:lvl8pPr marL="2939567" indent="0" algn="ctr">
              <a:buNone/>
              <a:defRPr sz="1500"/>
            </a:lvl8pPr>
            <a:lvl9pPr marL="3359506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1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1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5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736727"/>
            <a:ext cx="8721437" cy="4351338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26.10.2023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1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6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Подзаголовок слайда (опционально)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317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156156"/>
            <a:ext cx="8721437" cy="5041446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722" indent="-209969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26.10.2023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 smtClean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9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067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83984" tIns="41992" rIns="83984" bIns="4199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8"/>
            <a:ext cx="8543925" cy="4351338"/>
          </a:xfrm>
          <a:prstGeom prst="rect">
            <a:avLst/>
          </a:prstGeom>
        </p:spPr>
        <p:txBody>
          <a:bodyPr vert="horz" lIns="83984" tIns="41992" rIns="83984" bIns="419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26.10.2023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1"/>
            <a:ext cx="3343275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57" indent="-209957" algn="l" defTabSz="839828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871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78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69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12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26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3988" tIns="41994" rIns="83988" bIns="4199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26.10.2023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r>
              <a:rPr lang="ru-RU" smtClean="0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3987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69" indent="-209969" algn="l" defTabSz="839876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0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46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84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60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98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53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475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4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image" Target="../media/image12.png"/><Relationship Id="rId61" Type="http://schemas.openxmlformats.org/officeDocument/2006/relationships/image" Target="../media/image66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8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8" Type="http://schemas.openxmlformats.org/officeDocument/2006/relationships/image" Target="../media/image15.png"/><Relationship Id="rId51" Type="http://schemas.openxmlformats.org/officeDocument/2006/relationships/image" Target="../media/image56.png"/><Relationship Id="rId3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Relationship Id="rId20" Type="http://schemas.openxmlformats.org/officeDocument/2006/relationships/image" Target="../media/image26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50" Type="http://schemas.openxmlformats.org/officeDocument/2006/relationships/image" Target="../media/image114.png"/><Relationship Id="rId55" Type="http://schemas.openxmlformats.org/officeDocument/2006/relationships/image" Target="../media/image11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0.png"/><Relationship Id="rId29" Type="http://schemas.openxmlformats.org/officeDocument/2006/relationships/image" Target="../media/image93.png"/><Relationship Id="rId11" Type="http://schemas.openxmlformats.org/officeDocument/2006/relationships/image" Target="../media/image76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image" Target="../media/image122.png"/><Relationship Id="rId5" Type="http://schemas.openxmlformats.org/officeDocument/2006/relationships/image" Target="../media/image70.png"/><Relationship Id="rId61" Type="http://schemas.openxmlformats.org/officeDocument/2006/relationships/image" Target="../media/image125.png"/><Relationship Id="rId19" Type="http://schemas.openxmlformats.org/officeDocument/2006/relationships/image" Target="../media/image8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image" Target="../media/image112.png"/><Relationship Id="rId56" Type="http://schemas.openxmlformats.org/officeDocument/2006/relationships/image" Target="../media/image120.png"/><Relationship Id="rId8" Type="http://schemas.openxmlformats.org/officeDocument/2006/relationships/image" Target="../media/image73.png"/><Relationship Id="rId51" Type="http://schemas.openxmlformats.org/officeDocument/2006/relationships/image" Target="../media/image115.png"/><Relationship Id="rId3" Type="http://schemas.openxmlformats.org/officeDocument/2006/relationships/image" Target="../media/image68.png"/><Relationship Id="rId12" Type="http://schemas.openxmlformats.org/officeDocument/2006/relationships/image" Target="../media/image77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59" Type="http://schemas.openxmlformats.org/officeDocument/2006/relationships/image" Target="../media/image123.png"/><Relationship Id="rId20" Type="http://schemas.openxmlformats.org/officeDocument/2006/relationships/image" Target="../media/image84.png"/><Relationship Id="rId41" Type="http://schemas.openxmlformats.org/officeDocument/2006/relationships/image" Target="../media/image105.png"/><Relationship Id="rId54" Type="http://schemas.openxmlformats.org/officeDocument/2006/relationships/image" Target="../media/image118.png"/><Relationship Id="rId6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49" Type="http://schemas.openxmlformats.org/officeDocument/2006/relationships/image" Target="../media/image113.png"/><Relationship Id="rId57" Type="http://schemas.openxmlformats.org/officeDocument/2006/relationships/image" Target="../media/image121.png"/><Relationship Id="rId10" Type="http://schemas.openxmlformats.org/officeDocument/2006/relationships/image" Target="../media/image75.png"/><Relationship Id="rId31" Type="http://schemas.openxmlformats.org/officeDocument/2006/relationships/image" Target="../media/image95.png"/><Relationship Id="rId44" Type="http://schemas.openxmlformats.org/officeDocument/2006/relationships/image" Target="../media/image108.png"/><Relationship Id="rId52" Type="http://schemas.openxmlformats.org/officeDocument/2006/relationships/image" Target="../media/image116.png"/><Relationship Id="rId60" Type="http://schemas.openxmlformats.org/officeDocument/2006/relationships/image" Target="../media/image12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9" Type="http://schemas.openxmlformats.org/officeDocument/2006/relationships/image" Target="../media/image163.png"/><Relationship Id="rId21" Type="http://schemas.openxmlformats.org/officeDocument/2006/relationships/image" Target="../media/image145.png"/><Relationship Id="rId34" Type="http://schemas.openxmlformats.org/officeDocument/2006/relationships/image" Target="../media/image158.png"/><Relationship Id="rId42" Type="http://schemas.openxmlformats.org/officeDocument/2006/relationships/image" Target="../media/image166.png"/><Relationship Id="rId47" Type="http://schemas.openxmlformats.org/officeDocument/2006/relationships/image" Target="../media/image171.png"/><Relationship Id="rId50" Type="http://schemas.openxmlformats.org/officeDocument/2006/relationships/image" Target="../media/image174.png"/><Relationship Id="rId55" Type="http://schemas.openxmlformats.org/officeDocument/2006/relationships/image" Target="../media/image179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0.png"/><Relationship Id="rId29" Type="http://schemas.openxmlformats.org/officeDocument/2006/relationships/image" Target="../media/image153.png"/><Relationship Id="rId11" Type="http://schemas.openxmlformats.org/officeDocument/2006/relationships/image" Target="../media/image135.png"/><Relationship Id="rId24" Type="http://schemas.openxmlformats.org/officeDocument/2006/relationships/image" Target="../media/image148.png"/><Relationship Id="rId32" Type="http://schemas.openxmlformats.org/officeDocument/2006/relationships/image" Target="../media/image156.pn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45" Type="http://schemas.openxmlformats.org/officeDocument/2006/relationships/image" Target="../media/image169.png"/><Relationship Id="rId53" Type="http://schemas.openxmlformats.org/officeDocument/2006/relationships/image" Target="../media/image177.png"/><Relationship Id="rId58" Type="http://schemas.openxmlformats.org/officeDocument/2006/relationships/image" Target="../media/image182.png"/><Relationship Id="rId5" Type="http://schemas.openxmlformats.org/officeDocument/2006/relationships/image" Target="../media/image129.png"/><Relationship Id="rId61" Type="http://schemas.openxmlformats.org/officeDocument/2006/relationships/image" Target="../media/image185.png"/><Relationship Id="rId19" Type="http://schemas.openxmlformats.org/officeDocument/2006/relationships/image" Target="../media/image14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Relationship Id="rId43" Type="http://schemas.openxmlformats.org/officeDocument/2006/relationships/image" Target="../media/image167.png"/><Relationship Id="rId48" Type="http://schemas.openxmlformats.org/officeDocument/2006/relationships/image" Target="../media/image172.png"/><Relationship Id="rId56" Type="http://schemas.openxmlformats.org/officeDocument/2006/relationships/image" Target="../media/image180.png"/><Relationship Id="rId8" Type="http://schemas.openxmlformats.org/officeDocument/2006/relationships/image" Target="../media/image132.png"/><Relationship Id="rId51" Type="http://schemas.openxmlformats.org/officeDocument/2006/relationships/image" Target="../media/image175.png"/><Relationship Id="rId3" Type="http://schemas.openxmlformats.org/officeDocument/2006/relationships/image" Target="../media/image127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33" Type="http://schemas.openxmlformats.org/officeDocument/2006/relationships/image" Target="../media/image157.png"/><Relationship Id="rId38" Type="http://schemas.openxmlformats.org/officeDocument/2006/relationships/image" Target="../media/image162.png"/><Relationship Id="rId46" Type="http://schemas.openxmlformats.org/officeDocument/2006/relationships/image" Target="../media/image170.png"/><Relationship Id="rId59" Type="http://schemas.openxmlformats.org/officeDocument/2006/relationships/image" Target="../media/image183.png"/><Relationship Id="rId20" Type="http://schemas.openxmlformats.org/officeDocument/2006/relationships/image" Target="../media/image144.png"/><Relationship Id="rId41" Type="http://schemas.openxmlformats.org/officeDocument/2006/relationships/image" Target="../media/image165.png"/><Relationship Id="rId54" Type="http://schemas.openxmlformats.org/officeDocument/2006/relationships/image" Target="../media/image178.png"/><Relationship Id="rId62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36" Type="http://schemas.openxmlformats.org/officeDocument/2006/relationships/image" Target="../media/image160.png"/><Relationship Id="rId49" Type="http://schemas.openxmlformats.org/officeDocument/2006/relationships/image" Target="../media/image173.png"/><Relationship Id="rId57" Type="http://schemas.openxmlformats.org/officeDocument/2006/relationships/image" Target="../media/image181.png"/><Relationship Id="rId10" Type="http://schemas.openxmlformats.org/officeDocument/2006/relationships/image" Target="../media/image134.png"/><Relationship Id="rId31" Type="http://schemas.openxmlformats.org/officeDocument/2006/relationships/image" Target="../media/image155.png"/><Relationship Id="rId44" Type="http://schemas.openxmlformats.org/officeDocument/2006/relationships/image" Target="../media/image168.png"/><Relationship Id="rId52" Type="http://schemas.openxmlformats.org/officeDocument/2006/relationships/image" Target="../media/image176.png"/><Relationship Id="rId60" Type="http://schemas.openxmlformats.org/officeDocument/2006/relationships/image" Target="../media/image18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26" Type="http://schemas.openxmlformats.org/officeDocument/2006/relationships/image" Target="../media/image210.png"/><Relationship Id="rId39" Type="http://schemas.openxmlformats.org/officeDocument/2006/relationships/image" Target="../media/image223.png"/><Relationship Id="rId21" Type="http://schemas.openxmlformats.org/officeDocument/2006/relationships/image" Target="../media/image205.png"/><Relationship Id="rId34" Type="http://schemas.openxmlformats.org/officeDocument/2006/relationships/image" Target="../media/image218.png"/><Relationship Id="rId42" Type="http://schemas.openxmlformats.org/officeDocument/2006/relationships/image" Target="../media/image226.png"/><Relationship Id="rId47" Type="http://schemas.openxmlformats.org/officeDocument/2006/relationships/image" Target="../media/image231.png"/><Relationship Id="rId50" Type="http://schemas.openxmlformats.org/officeDocument/2006/relationships/image" Target="../media/image234.png"/><Relationship Id="rId55" Type="http://schemas.openxmlformats.org/officeDocument/2006/relationships/image" Target="../media/image239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0.png"/><Relationship Id="rId29" Type="http://schemas.openxmlformats.org/officeDocument/2006/relationships/image" Target="../media/image213.png"/><Relationship Id="rId11" Type="http://schemas.openxmlformats.org/officeDocument/2006/relationships/image" Target="../media/image195.png"/><Relationship Id="rId24" Type="http://schemas.openxmlformats.org/officeDocument/2006/relationships/image" Target="../media/image208.png"/><Relationship Id="rId32" Type="http://schemas.openxmlformats.org/officeDocument/2006/relationships/image" Target="../media/image216.png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45" Type="http://schemas.openxmlformats.org/officeDocument/2006/relationships/image" Target="../media/image229.png"/><Relationship Id="rId53" Type="http://schemas.openxmlformats.org/officeDocument/2006/relationships/image" Target="../media/image237.png"/><Relationship Id="rId58" Type="http://schemas.openxmlformats.org/officeDocument/2006/relationships/image" Target="../media/image242.png"/><Relationship Id="rId5" Type="http://schemas.openxmlformats.org/officeDocument/2006/relationships/image" Target="../media/image189.png"/><Relationship Id="rId61" Type="http://schemas.openxmlformats.org/officeDocument/2006/relationships/image" Target="../media/image245.png"/><Relationship Id="rId19" Type="http://schemas.openxmlformats.org/officeDocument/2006/relationships/image" Target="../media/image203.png"/><Relationship Id="rId14" Type="http://schemas.openxmlformats.org/officeDocument/2006/relationships/image" Target="../media/image198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214.png"/><Relationship Id="rId35" Type="http://schemas.openxmlformats.org/officeDocument/2006/relationships/image" Target="../media/image219.png"/><Relationship Id="rId43" Type="http://schemas.openxmlformats.org/officeDocument/2006/relationships/image" Target="../media/image227.png"/><Relationship Id="rId48" Type="http://schemas.openxmlformats.org/officeDocument/2006/relationships/image" Target="../media/image232.png"/><Relationship Id="rId56" Type="http://schemas.openxmlformats.org/officeDocument/2006/relationships/image" Target="../media/image240.png"/><Relationship Id="rId8" Type="http://schemas.openxmlformats.org/officeDocument/2006/relationships/image" Target="../media/image192.png"/><Relationship Id="rId51" Type="http://schemas.openxmlformats.org/officeDocument/2006/relationships/image" Target="../media/image235.png"/><Relationship Id="rId3" Type="http://schemas.openxmlformats.org/officeDocument/2006/relationships/image" Target="../media/image187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5" Type="http://schemas.openxmlformats.org/officeDocument/2006/relationships/image" Target="../media/image209.png"/><Relationship Id="rId33" Type="http://schemas.openxmlformats.org/officeDocument/2006/relationships/image" Target="../media/image217.png"/><Relationship Id="rId38" Type="http://schemas.openxmlformats.org/officeDocument/2006/relationships/image" Target="../media/image222.png"/><Relationship Id="rId46" Type="http://schemas.openxmlformats.org/officeDocument/2006/relationships/image" Target="../media/image230.png"/><Relationship Id="rId59" Type="http://schemas.openxmlformats.org/officeDocument/2006/relationships/image" Target="../media/image243.png"/><Relationship Id="rId20" Type="http://schemas.openxmlformats.org/officeDocument/2006/relationships/image" Target="../media/image204.png"/><Relationship Id="rId41" Type="http://schemas.openxmlformats.org/officeDocument/2006/relationships/image" Target="../media/image225.png"/><Relationship Id="rId54" Type="http://schemas.openxmlformats.org/officeDocument/2006/relationships/image" Target="../media/image238.png"/><Relationship Id="rId62" Type="http://schemas.openxmlformats.org/officeDocument/2006/relationships/image" Target="../media/image2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15" Type="http://schemas.openxmlformats.org/officeDocument/2006/relationships/image" Target="../media/image199.png"/><Relationship Id="rId23" Type="http://schemas.openxmlformats.org/officeDocument/2006/relationships/image" Target="../media/image207.png"/><Relationship Id="rId28" Type="http://schemas.openxmlformats.org/officeDocument/2006/relationships/image" Target="../media/image212.png"/><Relationship Id="rId36" Type="http://schemas.openxmlformats.org/officeDocument/2006/relationships/image" Target="../media/image220.png"/><Relationship Id="rId49" Type="http://schemas.openxmlformats.org/officeDocument/2006/relationships/image" Target="../media/image233.png"/><Relationship Id="rId57" Type="http://schemas.openxmlformats.org/officeDocument/2006/relationships/image" Target="../media/image241.png"/><Relationship Id="rId10" Type="http://schemas.openxmlformats.org/officeDocument/2006/relationships/image" Target="../media/image194.png"/><Relationship Id="rId31" Type="http://schemas.openxmlformats.org/officeDocument/2006/relationships/image" Target="../media/image215.png"/><Relationship Id="rId44" Type="http://schemas.openxmlformats.org/officeDocument/2006/relationships/image" Target="../media/image228.png"/><Relationship Id="rId52" Type="http://schemas.openxmlformats.org/officeDocument/2006/relationships/image" Target="../media/image236.png"/><Relationship Id="rId60" Type="http://schemas.openxmlformats.org/officeDocument/2006/relationships/image" Target="../media/image24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7.png"/><Relationship Id="rId18" Type="http://schemas.openxmlformats.org/officeDocument/2006/relationships/image" Target="../media/image262.png"/><Relationship Id="rId26" Type="http://schemas.openxmlformats.org/officeDocument/2006/relationships/image" Target="../media/image270.png"/><Relationship Id="rId39" Type="http://schemas.openxmlformats.org/officeDocument/2006/relationships/image" Target="../media/image283.png"/><Relationship Id="rId21" Type="http://schemas.openxmlformats.org/officeDocument/2006/relationships/image" Target="../media/image265.png"/><Relationship Id="rId34" Type="http://schemas.openxmlformats.org/officeDocument/2006/relationships/image" Target="../media/image278.png"/><Relationship Id="rId42" Type="http://schemas.openxmlformats.org/officeDocument/2006/relationships/image" Target="../media/image286.png"/><Relationship Id="rId47" Type="http://schemas.openxmlformats.org/officeDocument/2006/relationships/image" Target="../media/image291.png"/><Relationship Id="rId50" Type="http://schemas.openxmlformats.org/officeDocument/2006/relationships/image" Target="../media/image294.png"/><Relationship Id="rId55" Type="http://schemas.openxmlformats.org/officeDocument/2006/relationships/image" Target="../media/image299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0.png"/><Relationship Id="rId29" Type="http://schemas.openxmlformats.org/officeDocument/2006/relationships/image" Target="../media/image273.png"/><Relationship Id="rId11" Type="http://schemas.openxmlformats.org/officeDocument/2006/relationships/image" Target="../media/image255.png"/><Relationship Id="rId24" Type="http://schemas.openxmlformats.org/officeDocument/2006/relationships/image" Target="../media/image268.png"/><Relationship Id="rId32" Type="http://schemas.openxmlformats.org/officeDocument/2006/relationships/image" Target="../media/image276.png"/><Relationship Id="rId37" Type="http://schemas.openxmlformats.org/officeDocument/2006/relationships/image" Target="../media/image281.png"/><Relationship Id="rId40" Type="http://schemas.openxmlformats.org/officeDocument/2006/relationships/image" Target="../media/image284.png"/><Relationship Id="rId45" Type="http://schemas.openxmlformats.org/officeDocument/2006/relationships/image" Target="../media/image289.png"/><Relationship Id="rId53" Type="http://schemas.openxmlformats.org/officeDocument/2006/relationships/image" Target="../media/image297.png"/><Relationship Id="rId58" Type="http://schemas.openxmlformats.org/officeDocument/2006/relationships/image" Target="../media/image302.png"/><Relationship Id="rId5" Type="http://schemas.openxmlformats.org/officeDocument/2006/relationships/image" Target="../media/image249.png"/><Relationship Id="rId61" Type="http://schemas.openxmlformats.org/officeDocument/2006/relationships/image" Target="../media/image305.png"/><Relationship Id="rId19" Type="http://schemas.openxmlformats.org/officeDocument/2006/relationships/image" Target="../media/image263.png"/><Relationship Id="rId14" Type="http://schemas.openxmlformats.org/officeDocument/2006/relationships/image" Target="../media/image258.png"/><Relationship Id="rId22" Type="http://schemas.openxmlformats.org/officeDocument/2006/relationships/image" Target="../media/image266.png"/><Relationship Id="rId27" Type="http://schemas.openxmlformats.org/officeDocument/2006/relationships/image" Target="../media/image271.png"/><Relationship Id="rId30" Type="http://schemas.openxmlformats.org/officeDocument/2006/relationships/image" Target="../media/image274.png"/><Relationship Id="rId35" Type="http://schemas.openxmlformats.org/officeDocument/2006/relationships/image" Target="../media/image279.png"/><Relationship Id="rId43" Type="http://schemas.openxmlformats.org/officeDocument/2006/relationships/image" Target="../media/image287.png"/><Relationship Id="rId48" Type="http://schemas.openxmlformats.org/officeDocument/2006/relationships/image" Target="../media/image292.png"/><Relationship Id="rId56" Type="http://schemas.openxmlformats.org/officeDocument/2006/relationships/image" Target="../media/image300.png"/><Relationship Id="rId8" Type="http://schemas.openxmlformats.org/officeDocument/2006/relationships/image" Target="../media/image252.png"/><Relationship Id="rId51" Type="http://schemas.openxmlformats.org/officeDocument/2006/relationships/image" Target="../media/image295.png"/><Relationship Id="rId3" Type="http://schemas.openxmlformats.org/officeDocument/2006/relationships/image" Target="../media/image247.png"/><Relationship Id="rId12" Type="http://schemas.openxmlformats.org/officeDocument/2006/relationships/image" Target="../media/image256.png"/><Relationship Id="rId17" Type="http://schemas.openxmlformats.org/officeDocument/2006/relationships/image" Target="../media/image261.png"/><Relationship Id="rId25" Type="http://schemas.openxmlformats.org/officeDocument/2006/relationships/image" Target="../media/image269.png"/><Relationship Id="rId33" Type="http://schemas.openxmlformats.org/officeDocument/2006/relationships/image" Target="../media/image277.png"/><Relationship Id="rId38" Type="http://schemas.openxmlformats.org/officeDocument/2006/relationships/image" Target="../media/image282.png"/><Relationship Id="rId46" Type="http://schemas.openxmlformats.org/officeDocument/2006/relationships/image" Target="../media/image290.png"/><Relationship Id="rId59" Type="http://schemas.openxmlformats.org/officeDocument/2006/relationships/image" Target="../media/image303.png"/><Relationship Id="rId20" Type="http://schemas.openxmlformats.org/officeDocument/2006/relationships/image" Target="../media/image264.png"/><Relationship Id="rId41" Type="http://schemas.openxmlformats.org/officeDocument/2006/relationships/image" Target="../media/image285.png"/><Relationship Id="rId54" Type="http://schemas.openxmlformats.org/officeDocument/2006/relationships/image" Target="../media/image298.png"/><Relationship Id="rId62" Type="http://schemas.openxmlformats.org/officeDocument/2006/relationships/image" Target="../media/image3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15" Type="http://schemas.openxmlformats.org/officeDocument/2006/relationships/image" Target="../media/image259.png"/><Relationship Id="rId23" Type="http://schemas.openxmlformats.org/officeDocument/2006/relationships/image" Target="../media/image267.png"/><Relationship Id="rId28" Type="http://schemas.openxmlformats.org/officeDocument/2006/relationships/image" Target="../media/image272.png"/><Relationship Id="rId36" Type="http://schemas.openxmlformats.org/officeDocument/2006/relationships/image" Target="../media/image280.png"/><Relationship Id="rId49" Type="http://schemas.openxmlformats.org/officeDocument/2006/relationships/image" Target="../media/image293.png"/><Relationship Id="rId57" Type="http://schemas.openxmlformats.org/officeDocument/2006/relationships/image" Target="../media/image301.png"/><Relationship Id="rId10" Type="http://schemas.openxmlformats.org/officeDocument/2006/relationships/image" Target="../media/image254.png"/><Relationship Id="rId31" Type="http://schemas.openxmlformats.org/officeDocument/2006/relationships/image" Target="../media/image275.png"/><Relationship Id="rId44" Type="http://schemas.openxmlformats.org/officeDocument/2006/relationships/image" Target="../media/image288.png"/><Relationship Id="rId52" Type="http://schemas.openxmlformats.org/officeDocument/2006/relationships/image" Target="../media/image296.png"/><Relationship Id="rId60" Type="http://schemas.openxmlformats.org/officeDocument/2006/relationships/image" Target="../media/image30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26" Type="http://schemas.openxmlformats.org/officeDocument/2006/relationships/image" Target="../media/image330.png"/><Relationship Id="rId39" Type="http://schemas.openxmlformats.org/officeDocument/2006/relationships/image" Target="../media/image343.png"/><Relationship Id="rId21" Type="http://schemas.openxmlformats.org/officeDocument/2006/relationships/image" Target="../media/image325.png"/><Relationship Id="rId34" Type="http://schemas.openxmlformats.org/officeDocument/2006/relationships/image" Target="../media/image338.png"/><Relationship Id="rId42" Type="http://schemas.openxmlformats.org/officeDocument/2006/relationships/image" Target="../media/image346.png"/><Relationship Id="rId47" Type="http://schemas.openxmlformats.org/officeDocument/2006/relationships/image" Target="../media/image351.png"/><Relationship Id="rId50" Type="http://schemas.openxmlformats.org/officeDocument/2006/relationships/image" Target="../media/image354.png"/><Relationship Id="rId55" Type="http://schemas.openxmlformats.org/officeDocument/2006/relationships/image" Target="../media/image359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0.png"/><Relationship Id="rId29" Type="http://schemas.openxmlformats.org/officeDocument/2006/relationships/image" Target="../media/image333.png"/><Relationship Id="rId11" Type="http://schemas.openxmlformats.org/officeDocument/2006/relationships/image" Target="../media/image315.png"/><Relationship Id="rId24" Type="http://schemas.openxmlformats.org/officeDocument/2006/relationships/image" Target="../media/image328.png"/><Relationship Id="rId32" Type="http://schemas.openxmlformats.org/officeDocument/2006/relationships/image" Target="../media/image336.png"/><Relationship Id="rId37" Type="http://schemas.openxmlformats.org/officeDocument/2006/relationships/image" Target="../media/image341.png"/><Relationship Id="rId40" Type="http://schemas.openxmlformats.org/officeDocument/2006/relationships/image" Target="../media/image344.png"/><Relationship Id="rId45" Type="http://schemas.openxmlformats.org/officeDocument/2006/relationships/image" Target="../media/image349.png"/><Relationship Id="rId53" Type="http://schemas.openxmlformats.org/officeDocument/2006/relationships/image" Target="../media/image357.png"/><Relationship Id="rId58" Type="http://schemas.openxmlformats.org/officeDocument/2006/relationships/image" Target="../media/image362.png"/><Relationship Id="rId5" Type="http://schemas.openxmlformats.org/officeDocument/2006/relationships/image" Target="../media/image309.png"/><Relationship Id="rId61" Type="http://schemas.openxmlformats.org/officeDocument/2006/relationships/image" Target="../media/image365.png"/><Relationship Id="rId19" Type="http://schemas.openxmlformats.org/officeDocument/2006/relationships/image" Target="../media/image323.png"/><Relationship Id="rId14" Type="http://schemas.openxmlformats.org/officeDocument/2006/relationships/image" Target="../media/image318.png"/><Relationship Id="rId22" Type="http://schemas.openxmlformats.org/officeDocument/2006/relationships/image" Target="../media/image326.png"/><Relationship Id="rId27" Type="http://schemas.openxmlformats.org/officeDocument/2006/relationships/image" Target="../media/image331.png"/><Relationship Id="rId30" Type="http://schemas.openxmlformats.org/officeDocument/2006/relationships/image" Target="../media/image334.png"/><Relationship Id="rId35" Type="http://schemas.openxmlformats.org/officeDocument/2006/relationships/image" Target="../media/image339.png"/><Relationship Id="rId43" Type="http://schemas.openxmlformats.org/officeDocument/2006/relationships/image" Target="../media/image347.png"/><Relationship Id="rId48" Type="http://schemas.openxmlformats.org/officeDocument/2006/relationships/image" Target="../media/image352.png"/><Relationship Id="rId56" Type="http://schemas.openxmlformats.org/officeDocument/2006/relationships/image" Target="../media/image360.png"/><Relationship Id="rId8" Type="http://schemas.openxmlformats.org/officeDocument/2006/relationships/image" Target="../media/image312.png"/><Relationship Id="rId51" Type="http://schemas.openxmlformats.org/officeDocument/2006/relationships/image" Target="../media/image355.png"/><Relationship Id="rId3" Type="http://schemas.openxmlformats.org/officeDocument/2006/relationships/image" Target="../media/image307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5" Type="http://schemas.openxmlformats.org/officeDocument/2006/relationships/image" Target="../media/image329.png"/><Relationship Id="rId33" Type="http://schemas.openxmlformats.org/officeDocument/2006/relationships/image" Target="../media/image337.png"/><Relationship Id="rId38" Type="http://schemas.openxmlformats.org/officeDocument/2006/relationships/image" Target="../media/image342.png"/><Relationship Id="rId46" Type="http://schemas.openxmlformats.org/officeDocument/2006/relationships/image" Target="../media/image350.png"/><Relationship Id="rId59" Type="http://schemas.openxmlformats.org/officeDocument/2006/relationships/image" Target="../media/image363.png"/><Relationship Id="rId20" Type="http://schemas.openxmlformats.org/officeDocument/2006/relationships/image" Target="../media/image324.png"/><Relationship Id="rId41" Type="http://schemas.openxmlformats.org/officeDocument/2006/relationships/image" Target="../media/image345.png"/><Relationship Id="rId54" Type="http://schemas.openxmlformats.org/officeDocument/2006/relationships/image" Target="../media/image358.png"/><Relationship Id="rId62" Type="http://schemas.openxmlformats.org/officeDocument/2006/relationships/image" Target="../media/image3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0.png"/><Relationship Id="rId15" Type="http://schemas.openxmlformats.org/officeDocument/2006/relationships/image" Target="../media/image319.png"/><Relationship Id="rId23" Type="http://schemas.openxmlformats.org/officeDocument/2006/relationships/image" Target="../media/image327.png"/><Relationship Id="rId28" Type="http://schemas.openxmlformats.org/officeDocument/2006/relationships/image" Target="../media/image332.png"/><Relationship Id="rId36" Type="http://schemas.openxmlformats.org/officeDocument/2006/relationships/image" Target="../media/image340.png"/><Relationship Id="rId49" Type="http://schemas.openxmlformats.org/officeDocument/2006/relationships/image" Target="../media/image353.png"/><Relationship Id="rId57" Type="http://schemas.openxmlformats.org/officeDocument/2006/relationships/image" Target="../media/image361.png"/><Relationship Id="rId10" Type="http://schemas.openxmlformats.org/officeDocument/2006/relationships/image" Target="../media/image314.png"/><Relationship Id="rId31" Type="http://schemas.openxmlformats.org/officeDocument/2006/relationships/image" Target="../media/image335.png"/><Relationship Id="rId44" Type="http://schemas.openxmlformats.org/officeDocument/2006/relationships/image" Target="../media/image348.png"/><Relationship Id="rId52" Type="http://schemas.openxmlformats.org/officeDocument/2006/relationships/image" Target="../media/image356.png"/><Relationship Id="rId60" Type="http://schemas.openxmlformats.org/officeDocument/2006/relationships/image" Target="../media/image364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7.png"/><Relationship Id="rId18" Type="http://schemas.openxmlformats.org/officeDocument/2006/relationships/image" Target="../media/image382.png"/><Relationship Id="rId26" Type="http://schemas.openxmlformats.org/officeDocument/2006/relationships/image" Target="../media/image390.png"/><Relationship Id="rId39" Type="http://schemas.openxmlformats.org/officeDocument/2006/relationships/image" Target="../media/image403.png"/><Relationship Id="rId21" Type="http://schemas.openxmlformats.org/officeDocument/2006/relationships/image" Target="../media/image385.png"/><Relationship Id="rId34" Type="http://schemas.openxmlformats.org/officeDocument/2006/relationships/image" Target="../media/image398.png"/><Relationship Id="rId42" Type="http://schemas.openxmlformats.org/officeDocument/2006/relationships/image" Target="../media/image406.png"/><Relationship Id="rId47" Type="http://schemas.openxmlformats.org/officeDocument/2006/relationships/image" Target="../media/image411.png"/><Relationship Id="rId50" Type="http://schemas.openxmlformats.org/officeDocument/2006/relationships/image" Target="../media/image414.png"/><Relationship Id="rId55" Type="http://schemas.openxmlformats.org/officeDocument/2006/relationships/image" Target="../media/image419.png"/><Relationship Id="rId7" Type="http://schemas.openxmlformats.org/officeDocument/2006/relationships/image" Target="../media/image37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0.png"/><Relationship Id="rId29" Type="http://schemas.openxmlformats.org/officeDocument/2006/relationships/image" Target="../media/image393.png"/><Relationship Id="rId11" Type="http://schemas.openxmlformats.org/officeDocument/2006/relationships/image" Target="../media/image375.png"/><Relationship Id="rId24" Type="http://schemas.openxmlformats.org/officeDocument/2006/relationships/image" Target="../media/image388.png"/><Relationship Id="rId32" Type="http://schemas.openxmlformats.org/officeDocument/2006/relationships/image" Target="../media/image396.png"/><Relationship Id="rId37" Type="http://schemas.openxmlformats.org/officeDocument/2006/relationships/image" Target="../media/image401.png"/><Relationship Id="rId40" Type="http://schemas.openxmlformats.org/officeDocument/2006/relationships/image" Target="../media/image404.png"/><Relationship Id="rId45" Type="http://schemas.openxmlformats.org/officeDocument/2006/relationships/image" Target="../media/image409.png"/><Relationship Id="rId53" Type="http://schemas.openxmlformats.org/officeDocument/2006/relationships/image" Target="../media/image417.png"/><Relationship Id="rId58" Type="http://schemas.openxmlformats.org/officeDocument/2006/relationships/image" Target="../media/image422.png"/><Relationship Id="rId5" Type="http://schemas.openxmlformats.org/officeDocument/2006/relationships/image" Target="../media/image369.png"/><Relationship Id="rId61" Type="http://schemas.openxmlformats.org/officeDocument/2006/relationships/image" Target="../media/image425.png"/><Relationship Id="rId19" Type="http://schemas.openxmlformats.org/officeDocument/2006/relationships/image" Target="../media/image383.png"/><Relationship Id="rId14" Type="http://schemas.openxmlformats.org/officeDocument/2006/relationships/image" Target="../media/image378.png"/><Relationship Id="rId22" Type="http://schemas.openxmlformats.org/officeDocument/2006/relationships/image" Target="../media/image386.png"/><Relationship Id="rId27" Type="http://schemas.openxmlformats.org/officeDocument/2006/relationships/image" Target="../media/image391.png"/><Relationship Id="rId30" Type="http://schemas.openxmlformats.org/officeDocument/2006/relationships/image" Target="../media/image394.png"/><Relationship Id="rId35" Type="http://schemas.openxmlformats.org/officeDocument/2006/relationships/image" Target="../media/image399.png"/><Relationship Id="rId43" Type="http://schemas.openxmlformats.org/officeDocument/2006/relationships/image" Target="../media/image407.png"/><Relationship Id="rId48" Type="http://schemas.openxmlformats.org/officeDocument/2006/relationships/image" Target="../media/image412.png"/><Relationship Id="rId56" Type="http://schemas.openxmlformats.org/officeDocument/2006/relationships/image" Target="../media/image420.png"/><Relationship Id="rId8" Type="http://schemas.openxmlformats.org/officeDocument/2006/relationships/image" Target="../media/image372.png"/><Relationship Id="rId51" Type="http://schemas.openxmlformats.org/officeDocument/2006/relationships/image" Target="../media/image415.png"/><Relationship Id="rId3" Type="http://schemas.openxmlformats.org/officeDocument/2006/relationships/image" Target="../media/image367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25" Type="http://schemas.openxmlformats.org/officeDocument/2006/relationships/image" Target="../media/image389.png"/><Relationship Id="rId33" Type="http://schemas.openxmlformats.org/officeDocument/2006/relationships/image" Target="../media/image397.png"/><Relationship Id="rId38" Type="http://schemas.openxmlformats.org/officeDocument/2006/relationships/image" Target="../media/image402.png"/><Relationship Id="rId46" Type="http://schemas.openxmlformats.org/officeDocument/2006/relationships/image" Target="../media/image410.png"/><Relationship Id="rId59" Type="http://schemas.openxmlformats.org/officeDocument/2006/relationships/image" Target="../media/image423.png"/><Relationship Id="rId20" Type="http://schemas.openxmlformats.org/officeDocument/2006/relationships/image" Target="../media/image384.png"/><Relationship Id="rId41" Type="http://schemas.openxmlformats.org/officeDocument/2006/relationships/image" Target="../media/image405.png"/><Relationship Id="rId54" Type="http://schemas.openxmlformats.org/officeDocument/2006/relationships/image" Target="../media/image418.png"/><Relationship Id="rId62" Type="http://schemas.openxmlformats.org/officeDocument/2006/relationships/image" Target="../media/image4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15" Type="http://schemas.openxmlformats.org/officeDocument/2006/relationships/image" Target="../media/image379.png"/><Relationship Id="rId23" Type="http://schemas.openxmlformats.org/officeDocument/2006/relationships/image" Target="../media/image387.png"/><Relationship Id="rId28" Type="http://schemas.openxmlformats.org/officeDocument/2006/relationships/image" Target="../media/image392.png"/><Relationship Id="rId36" Type="http://schemas.openxmlformats.org/officeDocument/2006/relationships/image" Target="../media/image400.png"/><Relationship Id="rId49" Type="http://schemas.openxmlformats.org/officeDocument/2006/relationships/image" Target="../media/image413.png"/><Relationship Id="rId57" Type="http://schemas.openxmlformats.org/officeDocument/2006/relationships/image" Target="../media/image421.png"/><Relationship Id="rId10" Type="http://schemas.openxmlformats.org/officeDocument/2006/relationships/image" Target="../media/image374.png"/><Relationship Id="rId31" Type="http://schemas.openxmlformats.org/officeDocument/2006/relationships/image" Target="../media/image395.png"/><Relationship Id="rId44" Type="http://schemas.openxmlformats.org/officeDocument/2006/relationships/image" Target="../media/image408.png"/><Relationship Id="rId52" Type="http://schemas.openxmlformats.org/officeDocument/2006/relationships/image" Target="../media/image416.png"/><Relationship Id="rId60" Type="http://schemas.openxmlformats.org/officeDocument/2006/relationships/image" Target="../media/image424.png"/><Relationship Id="rId4" Type="http://schemas.openxmlformats.org/officeDocument/2006/relationships/image" Target="../media/image368.png"/><Relationship Id="rId9" Type="http://schemas.openxmlformats.org/officeDocument/2006/relationships/image" Target="../media/image3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7.png"/><Relationship Id="rId18" Type="http://schemas.openxmlformats.org/officeDocument/2006/relationships/image" Target="../media/image442.png"/><Relationship Id="rId26" Type="http://schemas.openxmlformats.org/officeDocument/2006/relationships/image" Target="../media/image450.png"/><Relationship Id="rId39" Type="http://schemas.openxmlformats.org/officeDocument/2006/relationships/image" Target="../media/image463.png"/><Relationship Id="rId21" Type="http://schemas.openxmlformats.org/officeDocument/2006/relationships/image" Target="../media/image445.png"/><Relationship Id="rId34" Type="http://schemas.openxmlformats.org/officeDocument/2006/relationships/image" Target="../media/image458.png"/><Relationship Id="rId42" Type="http://schemas.openxmlformats.org/officeDocument/2006/relationships/image" Target="../media/image466.png"/><Relationship Id="rId47" Type="http://schemas.openxmlformats.org/officeDocument/2006/relationships/image" Target="../media/image471.png"/><Relationship Id="rId50" Type="http://schemas.openxmlformats.org/officeDocument/2006/relationships/image" Target="../media/image474.png"/><Relationship Id="rId55" Type="http://schemas.openxmlformats.org/officeDocument/2006/relationships/image" Target="../media/image479.png"/><Relationship Id="rId7" Type="http://schemas.openxmlformats.org/officeDocument/2006/relationships/image" Target="../media/image4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0.png"/><Relationship Id="rId29" Type="http://schemas.openxmlformats.org/officeDocument/2006/relationships/image" Target="../media/image453.png"/><Relationship Id="rId11" Type="http://schemas.openxmlformats.org/officeDocument/2006/relationships/image" Target="../media/image435.png"/><Relationship Id="rId24" Type="http://schemas.openxmlformats.org/officeDocument/2006/relationships/image" Target="../media/image448.png"/><Relationship Id="rId32" Type="http://schemas.openxmlformats.org/officeDocument/2006/relationships/image" Target="../media/image456.png"/><Relationship Id="rId37" Type="http://schemas.openxmlformats.org/officeDocument/2006/relationships/image" Target="../media/image461.png"/><Relationship Id="rId40" Type="http://schemas.openxmlformats.org/officeDocument/2006/relationships/image" Target="../media/image464.png"/><Relationship Id="rId45" Type="http://schemas.openxmlformats.org/officeDocument/2006/relationships/image" Target="../media/image469.png"/><Relationship Id="rId53" Type="http://schemas.openxmlformats.org/officeDocument/2006/relationships/image" Target="../media/image477.png"/><Relationship Id="rId58" Type="http://schemas.openxmlformats.org/officeDocument/2006/relationships/image" Target="../media/image482.png"/><Relationship Id="rId5" Type="http://schemas.openxmlformats.org/officeDocument/2006/relationships/image" Target="../media/image429.png"/><Relationship Id="rId61" Type="http://schemas.openxmlformats.org/officeDocument/2006/relationships/image" Target="../media/image485.png"/><Relationship Id="rId19" Type="http://schemas.openxmlformats.org/officeDocument/2006/relationships/image" Target="../media/image443.png"/><Relationship Id="rId14" Type="http://schemas.openxmlformats.org/officeDocument/2006/relationships/image" Target="../media/image438.png"/><Relationship Id="rId22" Type="http://schemas.openxmlformats.org/officeDocument/2006/relationships/image" Target="../media/image446.png"/><Relationship Id="rId27" Type="http://schemas.openxmlformats.org/officeDocument/2006/relationships/image" Target="../media/image451.png"/><Relationship Id="rId30" Type="http://schemas.openxmlformats.org/officeDocument/2006/relationships/image" Target="../media/image454.png"/><Relationship Id="rId35" Type="http://schemas.openxmlformats.org/officeDocument/2006/relationships/image" Target="../media/image459.png"/><Relationship Id="rId43" Type="http://schemas.openxmlformats.org/officeDocument/2006/relationships/image" Target="../media/image467.png"/><Relationship Id="rId48" Type="http://schemas.openxmlformats.org/officeDocument/2006/relationships/image" Target="../media/image472.png"/><Relationship Id="rId56" Type="http://schemas.openxmlformats.org/officeDocument/2006/relationships/image" Target="../media/image480.png"/><Relationship Id="rId8" Type="http://schemas.openxmlformats.org/officeDocument/2006/relationships/image" Target="../media/image432.png"/><Relationship Id="rId51" Type="http://schemas.openxmlformats.org/officeDocument/2006/relationships/image" Target="../media/image475.png"/><Relationship Id="rId3" Type="http://schemas.openxmlformats.org/officeDocument/2006/relationships/image" Target="../media/image427.png"/><Relationship Id="rId12" Type="http://schemas.openxmlformats.org/officeDocument/2006/relationships/image" Target="../media/image436.png"/><Relationship Id="rId17" Type="http://schemas.openxmlformats.org/officeDocument/2006/relationships/image" Target="../media/image441.png"/><Relationship Id="rId25" Type="http://schemas.openxmlformats.org/officeDocument/2006/relationships/image" Target="../media/image449.png"/><Relationship Id="rId33" Type="http://schemas.openxmlformats.org/officeDocument/2006/relationships/image" Target="../media/image457.png"/><Relationship Id="rId38" Type="http://schemas.openxmlformats.org/officeDocument/2006/relationships/image" Target="../media/image462.png"/><Relationship Id="rId46" Type="http://schemas.openxmlformats.org/officeDocument/2006/relationships/image" Target="../media/image470.png"/><Relationship Id="rId59" Type="http://schemas.openxmlformats.org/officeDocument/2006/relationships/image" Target="../media/image483.png"/><Relationship Id="rId20" Type="http://schemas.openxmlformats.org/officeDocument/2006/relationships/image" Target="../media/image444.png"/><Relationship Id="rId41" Type="http://schemas.openxmlformats.org/officeDocument/2006/relationships/image" Target="../media/image465.png"/><Relationship Id="rId54" Type="http://schemas.openxmlformats.org/officeDocument/2006/relationships/image" Target="../media/image478.png"/><Relationship Id="rId62" Type="http://schemas.openxmlformats.org/officeDocument/2006/relationships/image" Target="../media/image4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0.png"/><Relationship Id="rId15" Type="http://schemas.openxmlformats.org/officeDocument/2006/relationships/image" Target="../media/image439.png"/><Relationship Id="rId23" Type="http://schemas.openxmlformats.org/officeDocument/2006/relationships/image" Target="../media/image447.png"/><Relationship Id="rId28" Type="http://schemas.openxmlformats.org/officeDocument/2006/relationships/image" Target="../media/image452.png"/><Relationship Id="rId36" Type="http://schemas.openxmlformats.org/officeDocument/2006/relationships/image" Target="../media/image460.png"/><Relationship Id="rId49" Type="http://schemas.openxmlformats.org/officeDocument/2006/relationships/image" Target="../media/image473.png"/><Relationship Id="rId57" Type="http://schemas.openxmlformats.org/officeDocument/2006/relationships/image" Target="../media/image481.png"/><Relationship Id="rId10" Type="http://schemas.openxmlformats.org/officeDocument/2006/relationships/image" Target="../media/image434.png"/><Relationship Id="rId31" Type="http://schemas.openxmlformats.org/officeDocument/2006/relationships/image" Target="../media/image455.png"/><Relationship Id="rId44" Type="http://schemas.openxmlformats.org/officeDocument/2006/relationships/image" Target="../media/image468.png"/><Relationship Id="rId52" Type="http://schemas.openxmlformats.org/officeDocument/2006/relationships/image" Target="../media/image476.png"/><Relationship Id="rId60" Type="http://schemas.openxmlformats.org/officeDocument/2006/relationships/image" Target="../media/image484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7.png"/><Relationship Id="rId18" Type="http://schemas.openxmlformats.org/officeDocument/2006/relationships/image" Target="../media/image502.png"/><Relationship Id="rId26" Type="http://schemas.openxmlformats.org/officeDocument/2006/relationships/image" Target="../media/image510.png"/><Relationship Id="rId39" Type="http://schemas.openxmlformats.org/officeDocument/2006/relationships/image" Target="../media/image523.png"/><Relationship Id="rId21" Type="http://schemas.openxmlformats.org/officeDocument/2006/relationships/image" Target="../media/image505.png"/><Relationship Id="rId34" Type="http://schemas.openxmlformats.org/officeDocument/2006/relationships/image" Target="../media/image518.png"/><Relationship Id="rId42" Type="http://schemas.openxmlformats.org/officeDocument/2006/relationships/image" Target="../media/image526.png"/><Relationship Id="rId47" Type="http://schemas.openxmlformats.org/officeDocument/2006/relationships/image" Target="../media/image531.png"/><Relationship Id="rId7" Type="http://schemas.openxmlformats.org/officeDocument/2006/relationships/image" Target="../media/image49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0.png"/><Relationship Id="rId29" Type="http://schemas.openxmlformats.org/officeDocument/2006/relationships/image" Target="../media/image5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0.png"/><Relationship Id="rId11" Type="http://schemas.openxmlformats.org/officeDocument/2006/relationships/image" Target="../media/image495.png"/><Relationship Id="rId24" Type="http://schemas.openxmlformats.org/officeDocument/2006/relationships/image" Target="../media/image508.png"/><Relationship Id="rId32" Type="http://schemas.openxmlformats.org/officeDocument/2006/relationships/image" Target="../media/image516.png"/><Relationship Id="rId37" Type="http://schemas.openxmlformats.org/officeDocument/2006/relationships/image" Target="../media/image521.png"/><Relationship Id="rId40" Type="http://schemas.openxmlformats.org/officeDocument/2006/relationships/image" Target="../media/image524.png"/><Relationship Id="rId45" Type="http://schemas.openxmlformats.org/officeDocument/2006/relationships/image" Target="../media/image529.png"/><Relationship Id="rId5" Type="http://schemas.openxmlformats.org/officeDocument/2006/relationships/image" Target="../media/image489.png"/><Relationship Id="rId15" Type="http://schemas.openxmlformats.org/officeDocument/2006/relationships/image" Target="../media/image499.png"/><Relationship Id="rId23" Type="http://schemas.openxmlformats.org/officeDocument/2006/relationships/image" Target="../media/image507.png"/><Relationship Id="rId28" Type="http://schemas.openxmlformats.org/officeDocument/2006/relationships/image" Target="../media/image512.png"/><Relationship Id="rId36" Type="http://schemas.openxmlformats.org/officeDocument/2006/relationships/image" Target="../media/image520.png"/><Relationship Id="rId10" Type="http://schemas.openxmlformats.org/officeDocument/2006/relationships/image" Target="../media/image494.png"/><Relationship Id="rId19" Type="http://schemas.openxmlformats.org/officeDocument/2006/relationships/image" Target="../media/image503.png"/><Relationship Id="rId31" Type="http://schemas.openxmlformats.org/officeDocument/2006/relationships/image" Target="../media/image515.png"/><Relationship Id="rId44" Type="http://schemas.openxmlformats.org/officeDocument/2006/relationships/image" Target="../media/image528.png"/><Relationship Id="rId4" Type="http://schemas.openxmlformats.org/officeDocument/2006/relationships/image" Target="../media/image488.png"/><Relationship Id="rId9" Type="http://schemas.openxmlformats.org/officeDocument/2006/relationships/image" Target="../media/image493.png"/><Relationship Id="rId14" Type="http://schemas.openxmlformats.org/officeDocument/2006/relationships/image" Target="../media/image498.png"/><Relationship Id="rId22" Type="http://schemas.openxmlformats.org/officeDocument/2006/relationships/image" Target="../media/image506.png"/><Relationship Id="rId27" Type="http://schemas.openxmlformats.org/officeDocument/2006/relationships/image" Target="../media/image511.png"/><Relationship Id="rId30" Type="http://schemas.openxmlformats.org/officeDocument/2006/relationships/image" Target="../media/image514.png"/><Relationship Id="rId35" Type="http://schemas.openxmlformats.org/officeDocument/2006/relationships/image" Target="../media/image519.png"/><Relationship Id="rId43" Type="http://schemas.openxmlformats.org/officeDocument/2006/relationships/image" Target="../media/image527.png"/><Relationship Id="rId8" Type="http://schemas.openxmlformats.org/officeDocument/2006/relationships/image" Target="../media/image492.png"/><Relationship Id="rId3" Type="http://schemas.openxmlformats.org/officeDocument/2006/relationships/image" Target="../media/image487.png"/><Relationship Id="rId12" Type="http://schemas.openxmlformats.org/officeDocument/2006/relationships/image" Target="../media/image496.png"/><Relationship Id="rId17" Type="http://schemas.openxmlformats.org/officeDocument/2006/relationships/image" Target="../media/image501.png"/><Relationship Id="rId25" Type="http://schemas.openxmlformats.org/officeDocument/2006/relationships/image" Target="../media/image509.png"/><Relationship Id="rId33" Type="http://schemas.openxmlformats.org/officeDocument/2006/relationships/image" Target="../media/image517.png"/><Relationship Id="rId38" Type="http://schemas.openxmlformats.org/officeDocument/2006/relationships/image" Target="../media/image522.png"/><Relationship Id="rId46" Type="http://schemas.openxmlformats.org/officeDocument/2006/relationships/image" Target="../media/image530.png"/><Relationship Id="rId20" Type="http://schemas.openxmlformats.org/officeDocument/2006/relationships/image" Target="../media/image504.png"/><Relationship Id="rId41" Type="http://schemas.openxmlformats.org/officeDocument/2006/relationships/image" Target="../media/image5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8565" y="2007989"/>
            <a:ext cx="9072282" cy="112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39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Универсальный контроллер для управления мониторами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800" spc="-2" dirty="0">
              <a:solidFill>
                <a:schemeClr val="accent2">
                  <a:lumMod val="50000"/>
                </a:schemeClr>
              </a:solidFill>
              <a:latin typeface="Lato"/>
              <a:cs typeface="Lato"/>
            </a:endParaRPr>
          </a:p>
        </p:txBody>
      </p:sp>
      <p:sp>
        <p:nvSpPr>
          <p:cNvPr id="3" name="Нижний колонтитул 3"/>
          <p:cNvSpPr txBox="1">
            <a:spLocks/>
          </p:cNvSpPr>
          <p:nvPr/>
        </p:nvSpPr>
        <p:spPr>
          <a:xfrm>
            <a:off x="636487" y="6137714"/>
            <a:ext cx="278802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defPPr>
              <a:defRPr lang="ru-RU"/>
            </a:defPPr>
            <a:lvl1pPr marL="0" algn="ctr" defTabSz="914321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2022, РГРТУ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65" y="5271808"/>
            <a:ext cx="928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7" marR="2503" defTabSz="839876"/>
            <a:r>
              <a:rPr lang="ru-RU" sz="1600" b="1" spc="-5" dirty="0">
                <a:solidFill>
                  <a:schemeClr val="accent2">
                    <a:lumMod val="50000"/>
                  </a:schemeClr>
                </a:solidFill>
                <a:latin typeface="Lato Black"/>
                <a:ea typeface="+mj-ea"/>
                <a:cs typeface="Lato Black"/>
              </a:rPr>
              <a:t>Акселерационная программа: </a:t>
            </a:r>
          </a:p>
          <a:p>
            <a:pPr marL="6257" marR="2503" defTabSz="839876"/>
            <a:r>
              <a:rPr lang="ru-RU" sz="1600" b="1" spc="-5" dirty="0">
                <a:solidFill>
                  <a:schemeClr val="accent2">
                    <a:lumMod val="50000"/>
                  </a:schemeClr>
                </a:solidFill>
                <a:latin typeface="Lato Black"/>
                <a:ea typeface="+mj-ea"/>
                <a:cs typeface="Lato Black"/>
              </a:rPr>
              <a:t>Школа студенческого технологического предпринимательства «Мой </a:t>
            </a:r>
            <a:r>
              <a:rPr lang="ru-RU" sz="1600" b="1" spc="-5" dirty="0" err="1">
                <a:solidFill>
                  <a:schemeClr val="accent2">
                    <a:lumMod val="50000"/>
                  </a:schemeClr>
                </a:solidFill>
                <a:latin typeface="Lato Black"/>
                <a:ea typeface="+mj-ea"/>
                <a:cs typeface="Lato Black"/>
              </a:rPr>
              <a:t>стартап</a:t>
            </a:r>
            <a:r>
              <a:rPr lang="ru-RU" sz="1600" b="1" spc="-5" dirty="0">
                <a:solidFill>
                  <a:schemeClr val="accent2">
                    <a:lumMod val="50000"/>
                  </a:schemeClr>
                </a:solidFill>
                <a:latin typeface="Lato Black"/>
                <a:ea typeface="+mj-ea"/>
                <a:cs typeface="Lato Black"/>
              </a:rPr>
              <a:t>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63" y="5845148"/>
            <a:ext cx="1661692" cy="95025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628965" y="49163"/>
            <a:ext cx="2268068" cy="2891261"/>
            <a:chOff x="5699037" y="1158679"/>
            <a:chExt cx="4207116" cy="4540492"/>
          </a:xfrm>
        </p:grpSpPr>
        <p:grpSp>
          <p:nvGrpSpPr>
            <p:cNvPr id="13" name="object 10"/>
            <p:cNvGrpSpPr/>
            <p:nvPr/>
          </p:nvGrpSpPr>
          <p:grpSpPr>
            <a:xfrm>
              <a:off x="5699037" y="1158679"/>
              <a:ext cx="4207078" cy="3613531"/>
              <a:chOff x="11566123" y="1047087"/>
              <a:chExt cx="8538210" cy="7333615"/>
            </a:xfrm>
          </p:grpSpPr>
          <p:sp>
            <p:nvSpPr>
              <p:cNvPr id="15" name="object 11"/>
              <p:cNvSpPr/>
              <p:nvPr/>
            </p:nvSpPr>
            <p:spPr>
              <a:xfrm>
                <a:off x="12830283" y="1108417"/>
                <a:ext cx="7273925" cy="7272655"/>
              </a:xfrm>
              <a:custGeom>
                <a:avLst/>
                <a:gdLst/>
                <a:ahLst/>
                <a:cxnLst/>
                <a:rect l="l" t="t" r="r" b="b"/>
                <a:pathLst>
                  <a:path w="7273925" h="7272655">
                    <a:moveTo>
                      <a:pt x="7273809" y="0"/>
                    </a:moveTo>
                    <a:lnTo>
                      <a:pt x="5644561" y="0"/>
                    </a:lnTo>
                    <a:lnTo>
                      <a:pt x="5644561" y="2112050"/>
                    </a:lnTo>
                    <a:lnTo>
                      <a:pt x="2683876" y="2112050"/>
                    </a:lnTo>
                    <a:lnTo>
                      <a:pt x="2683876" y="3552080"/>
                    </a:lnTo>
                    <a:lnTo>
                      <a:pt x="12041" y="3552080"/>
                    </a:lnTo>
                    <a:lnTo>
                      <a:pt x="12041" y="5496115"/>
                    </a:lnTo>
                    <a:lnTo>
                      <a:pt x="0" y="5520125"/>
                    </a:lnTo>
                    <a:lnTo>
                      <a:pt x="2852373" y="5524093"/>
                    </a:lnTo>
                    <a:lnTo>
                      <a:pt x="2852373" y="7272155"/>
                    </a:lnTo>
                    <a:lnTo>
                      <a:pt x="7273809" y="7272155"/>
                    </a:lnTo>
                    <a:lnTo>
                      <a:pt x="7273809" y="0"/>
                    </a:lnTo>
                    <a:close/>
                  </a:path>
                </a:pathLst>
              </a:custGeom>
              <a:solidFill>
                <a:srgbClr val="457DA2"/>
              </a:solidFill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  <p:sp>
            <p:nvSpPr>
              <p:cNvPr id="16" name="object 12"/>
              <p:cNvSpPr/>
              <p:nvPr/>
            </p:nvSpPr>
            <p:spPr>
              <a:xfrm>
                <a:off x="11587065" y="1068029"/>
                <a:ext cx="6450330" cy="3185795"/>
              </a:xfrm>
              <a:custGeom>
                <a:avLst/>
                <a:gdLst/>
                <a:ahLst/>
                <a:cxnLst/>
                <a:rect l="l" t="t" r="r" b="b"/>
                <a:pathLst>
                  <a:path w="6450330" h="3185795">
                    <a:moveTo>
                      <a:pt x="6450002" y="1705937"/>
                    </a:moveTo>
                    <a:lnTo>
                      <a:pt x="3354002" y="1705937"/>
                    </a:lnTo>
                    <a:lnTo>
                      <a:pt x="3354002" y="3185295"/>
                    </a:lnTo>
                    <a:lnTo>
                      <a:pt x="0" y="3185295"/>
                    </a:lnTo>
                    <a:lnTo>
                      <a:pt x="0" y="990912"/>
                    </a:lnTo>
                    <a:lnTo>
                      <a:pt x="5136545" y="990912"/>
                    </a:lnTo>
                    <a:lnTo>
                      <a:pt x="5136545" y="0"/>
                    </a:lnTo>
                    <a:lnTo>
                      <a:pt x="6445112" y="0"/>
                    </a:lnTo>
                    <a:lnTo>
                      <a:pt x="6450002" y="1705937"/>
                    </a:lnTo>
                    <a:close/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</p:grpSp>
        <p:sp>
          <p:nvSpPr>
            <p:cNvPr id="14" name="object 13"/>
            <p:cNvSpPr/>
            <p:nvPr/>
          </p:nvSpPr>
          <p:spPr>
            <a:xfrm>
              <a:off x="8208116" y="4991108"/>
              <a:ext cx="1698037" cy="708063"/>
            </a:xfrm>
            <a:custGeom>
              <a:avLst/>
              <a:gdLst/>
              <a:ahLst/>
              <a:cxnLst/>
              <a:rect l="l" t="t" r="r" b="b"/>
              <a:pathLst>
                <a:path w="3446144" h="1437004">
                  <a:moveTo>
                    <a:pt x="3445832" y="0"/>
                  </a:moveTo>
                  <a:lnTo>
                    <a:pt x="0" y="0"/>
                  </a:lnTo>
                  <a:lnTo>
                    <a:pt x="0" y="1436511"/>
                  </a:lnTo>
                  <a:lnTo>
                    <a:pt x="3445832" y="1436511"/>
                  </a:lnTo>
                  <a:lnTo>
                    <a:pt x="3445832" y="0"/>
                  </a:lnTo>
                  <a:close/>
                </a:path>
              </a:pathLst>
            </a:custGeom>
            <a:solidFill>
              <a:srgbClr val="E93B47"/>
            </a:solidFill>
          </p:spPr>
          <p:txBody>
            <a:bodyPr wrap="square" lIns="0" tIns="0" rIns="0" bIns="0" rtlCol="0"/>
            <a:lstStyle/>
            <a:p>
              <a:endParaRPr sz="887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7176" y="5971994"/>
            <a:ext cx="4545105" cy="19160"/>
            <a:chOff x="717176" y="5971994"/>
            <a:chExt cx="4545105" cy="1916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99123" y="4971517"/>
            <a:ext cx="4545105" cy="19160"/>
            <a:chOff x="717176" y="5971994"/>
            <a:chExt cx="4545105" cy="1916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618565" y="4201052"/>
            <a:ext cx="4953000" cy="7127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pc="-2" dirty="0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  <a:t>Рынок НТИ: «</a:t>
            </a:r>
            <a:r>
              <a:rPr lang="ru-RU" spc="-2" dirty="0" err="1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  <a:t>Аэронет</a:t>
            </a:r>
            <a:r>
              <a:rPr lang="ru-RU" spc="-2" dirty="0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  <a:t>»</a:t>
            </a:r>
            <a:br>
              <a:rPr lang="ru-RU" spc="-2" dirty="0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</a:br>
            <a:r>
              <a:rPr lang="ru-RU" spc="-2" dirty="0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  <a:t>Сквозная технология: «Большие данные»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9364"/>
            <a:ext cx="3576917" cy="1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48739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План по расходам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81086" y="857287"/>
          <a:ext cx="8692393" cy="5783503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1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1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 расходов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финансового </a:t>
                      </a:r>
                      <a:r>
                        <a:rPr lang="ru-RU" sz="900" dirty="0" smtClean="0">
                          <a:effectLst/>
                        </a:rPr>
                        <a:t>обеспечения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реализации </a:t>
                      </a:r>
                      <a:r>
                        <a:rPr lang="ru-RU" sz="900" dirty="0">
                          <a:effectLst/>
                        </a:rPr>
                        <a:t>проекта (рублей)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116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за </a:t>
                      </a:r>
                      <a:r>
                        <a:rPr lang="ru-RU" sz="900" dirty="0">
                          <a:effectLst/>
                        </a:rPr>
                        <a:t>счет </a:t>
                      </a:r>
                      <a:r>
                        <a:rPr lang="ru-RU" sz="900" dirty="0" smtClean="0">
                          <a:effectLst/>
                        </a:rPr>
                        <a:t>средств </a:t>
                      </a:r>
                      <a:r>
                        <a:rPr lang="ru-RU" sz="900" dirty="0">
                          <a:effectLst/>
                        </a:rPr>
                        <a:t>федерального бюджета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за </a:t>
                      </a:r>
                      <a:r>
                        <a:rPr lang="ru-RU" sz="900" dirty="0">
                          <a:effectLst/>
                        </a:rPr>
                        <a:t>счет внебюджетных источников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оплату труда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материально-технические расходы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технологические работы и услуги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заказ исследований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52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патентование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сертификацию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патенты и ноу-хау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лицензионные платежи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программное обеспечение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5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консультационные услуги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7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капитальное строительство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9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недвижимого имущества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08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аренда имущества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2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организационные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командировочные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прочие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403">
                <a:tc gridSpan="2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995" y="1063023"/>
            <a:ext cx="18473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86" dirty="0"/>
          </a:p>
        </p:txBody>
      </p:sp>
    </p:spTree>
    <p:extLst>
      <p:ext uri="{BB962C8B-B14F-4D97-AF65-F5344CB8AC3E}">
        <p14:creationId xmlns:p14="http://schemas.microsoft.com/office/powerpoint/2010/main" val="5250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91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91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25452" y="881265"/>
          <a:ext cx="2156460" cy="126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155"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УЧАСТНИКИ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ФИО и организация</a:t>
                      </a:r>
                      <a:endParaRPr lang="ru-RU" sz="7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Получатель поддержки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29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Соисполнитель 1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90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Соисполнитель 2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2682240" y="877568"/>
          <a:ext cx="2207456" cy="13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232">
                <a:tc gridSpan="2"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БЮДЖЕТ ( тыс.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руб. с учетом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налогов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Форма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поддержки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Затраты всего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Бюджетная поддержка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Внебюджетная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поддержка/источники</a:t>
                      </a: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14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% бюджетной поддержки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377192" y="2508246"/>
          <a:ext cx="4480560" cy="270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3833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Таблица 98"/>
          <p:cNvGraphicFramePr>
            <a:graphicFrameLocks noGrp="1"/>
          </p:cNvGraphicFramePr>
          <p:nvPr>
            <p:extLst/>
          </p:nvPr>
        </p:nvGraphicFramePr>
        <p:xfrm>
          <a:off x="381002" y="2364735"/>
          <a:ext cx="4473574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ЦЕЛЬ ПРОЕКТА И ОПИСАНИЕ ПРОДУКТА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/>
          </p:nvPr>
        </p:nvGraphicFramePr>
        <p:xfrm>
          <a:off x="5038054" y="877567"/>
          <a:ext cx="4486946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ПЛАН РАБОТ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82888"/>
              </p:ext>
            </p:extLst>
          </p:nvPr>
        </p:nvGraphicFramePr>
        <p:xfrm>
          <a:off x="5038054" y="1045922"/>
          <a:ext cx="4453563" cy="421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154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Этап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ы / Основные мероприятия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Ответст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-венный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Срок реализации</a:t>
                      </a:r>
                    </a:p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</a:p>
                    <a:p>
                      <a:pPr algn="ctr"/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 (тыс. руб. с учетом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налогов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12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Бюджетная 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Внебюджет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1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51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616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514">
                <a:tc gridSpan="6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678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Завершение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отчет о результатах проекта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104" name="Таблица 103"/>
          <p:cNvGraphicFramePr>
            <a:graphicFrameLocks noGrp="1"/>
          </p:cNvGraphicFramePr>
          <p:nvPr>
            <p:extLst/>
          </p:nvPr>
        </p:nvGraphicFramePr>
        <p:xfrm>
          <a:off x="381003" y="5315354"/>
          <a:ext cx="4483099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ЦЕЛЕВЫЕ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</a:rPr>
                        <a:t> ПОКАЗАТЕЛИ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/>
          </p:nvPr>
        </p:nvGraphicFramePr>
        <p:xfrm>
          <a:off x="381000" y="5484817"/>
          <a:ext cx="4483103" cy="113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3114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ЦЕЛЕВОЙ ПОКАЗАТЕЛЬ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ЕДИНИЦЫ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ИЗМЕРЕНИЯ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ИСХОДНОЕ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 ЗНАЧЕНИЕ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 bwMode="auto">
          <a:xfrm>
            <a:off x="2617472" y="877568"/>
            <a:ext cx="0" cy="138112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Прямая соединительная линия 107"/>
          <p:cNvCxnSpPr/>
          <p:nvPr/>
        </p:nvCxnSpPr>
        <p:spPr bwMode="auto">
          <a:xfrm>
            <a:off x="4951512" y="882698"/>
            <a:ext cx="0" cy="572384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Номер слайда 4"/>
          <p:cNvSpPr txBox="1">
            <a:spLocks/>
          </p:cNvSpPr>
          <p:nvPr/>
        </p:nvSpPr>
        <p:spPr>
          <a:xfrm>
            <a:off x="7237646" y="6412493"/>
            <a:ext cx="2057400" cy="365125"/>
          </a:xfrm>
          <a:prstGeom prst="rect">
            <a:avLst/>
          </a:prstGeom>
        </p:spPr>
        <p:txBody>
          <a:bodyPr vert="horz" lIns="87273" tIns="43636" rIns="87273" bIns="43636" rtlCol="0" anchor="ctr"/>
          <a:lstStyle>
            <a:defPPr>
              <a:defRPr lang="ru-RU"/>
            </a:defPPr>
            <a:lvl1pPr marL="0" algn="r" defTabSz="91437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8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3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2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4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660E9-E116-4F2D-91B7-27BAC0D3A970}" type="slidenum">
              <a:rPr lang="ru-RU" sz="857"/>
              <a:pPr/>
              <a:t>11</a:t>
            </a:fld>
            <a:endParaRPr lang="ru-RU" sz="857" dirty="0"/>
          </a:p>
        </p:txBody>
      </p:sp>
      <p:sp>
        <p:nvSpPr>
          <p:cNvPr id="3" name="TextBox 2"/>
          <p:cNvSpPr txBox="1"/>
          <p:nvPr/>
        </p:nvSpPr>
        <p:spPr>
          <a:xfrm>
            <a:off x="3554136" y="191813"/>
            <a:ext cx="5552097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6" dirty="0">
                <a:solidFill>
                  <a:srgbClr val="FF0000"/>
                </a:solidFill>
              </a:rPr>
              <a:t>(</a:t>
            </a:r>
            <a:r>
              <a:rPr lang="ru-RU" sz="1286" dirty="0">
                <a:solidFill>
                  <a:srgbClr val="FF0000"/>
                </a:solidFill>
              </a:rPr>
              <a:t>заполняется </a:t>
            </a:r>
            <a:r>
              <a:rPr lang="ru-RU" sz="1286" dirty="0" smtClean="0">
                <a:solidFill>
                  <a:srgbClr val="FF0000"/>
                </a:solidFill>
              </a:rPr>
              <a:t>опционально при желании получения бюджетной поддержки)</a:t>
            </a:r>
            <a:endParaRPr lang="ru-RU" sz="1286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520" y="207927"/>
            <a:ext cx="204581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 smtClean="0"/>
              <a:t>Резюме (модель) проекта</a:t>
            </a:r>
            <a:endParaRPr lang="ru-RU" sz="1286" b="1" dirty="0"/>
          </a:p>
        </p:txBody>
      </p:sp>
    </p:spTree>
    <p:extLst>
      <p:ext uri="{BB962C8B-B14F-4D97-AF65-F5344CB8AC3E}">
        <p14:creationId xmlns:p14="http://schemas.microsoft.com/office/powerpoint/2010/main" val="392563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0620" y="2526127"/>
            <a:ext cx="9072282" cy="112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39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4800" spc="-44" dirty="0" smtClean="0">
                <a:solidFill>
                  <a:schemeClr val="accent2">
                    <a:lumMod val="50000"/>
                  </a:schemeClr>
                </a:solidFill>
                <a:latin typeface="Lato Black"/>
                <a:cs typeface="Lato Black"/>
              </a:rPr>
              <a:t>Спасибо за внимание!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spc="-2" dirty="0">
              <a:solidFill>
                <a:schemeClr val="accent2">
                  <a:lumMod val="50000"/>
                </a:schemeClr>
              </a:solidFill>
              <a:latin typeface="Lato"/>
              <a:cs typeface="Lato"/>
            </a:endParaRPr>
          </a:p>
        </p:txBody>
      </p:sp>
      <p:sp>
        <p:nvSpPr>
          <p:cNvPr id="3" name="Нижний колонтитул 3"/>
          <p:cNvSpPr txBox="1">
            <a:spLocks/>
          </p:cNvSpPr>
          <p:nvPr/>
        </p:nvSpPr>
        <p:spPr>
          <a:xfrm>
            <a:off x="636487" y="6137714"/>
            <a:ext cx="278802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defPPr>
              <a:defRPr lang="ru-RU"/>
            </a:defPPr>
            <a:lvl1pPr marL="0" algn="ctr" defTabSz="914321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2022, РГРТУ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63" y="5845148"/>
            <a:ext cx="1661692" cy="95025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628965" y="49163"/>
            <a:ext cx="2268068" cy="2891261"/>
            <a:chOff x="5699037" y="1158679"/>
            <a:chExt cx="4207116" cy="4540492"/>
          </a:xfrm>
        </p:grpSpPr>
        <p:grpSp>
          <p:nvGrpSpPr>
            <p:cNvPr id="13" name="object 10"/>
            <p:cNvGrpSpPr/>
            <p:nvPr/>
          </p:nvGrpSpPr>
          <p:grpSpPr>
            <a:xfrm>
              <a:off x="5699037" y="1158679"/>
              <a:ext cx="4207078" cy="3613531"/>
              <a:chOff x="11566123" y="1047087"/>
              <a:chExt cx="8538210" cy="7333615"/>
            </a:xfrm>
          </p:grpSpPr>
          <p:sp>
            <p:nvSpPr>
              <p:cNvPr id="15" name="object 11"/>
              <p:cNvSpPr/>
              <p:nvPr/>
            </p:nvSpPr>
            <p:spPr>
              <a:xfrm>
                <a:off x="12830283" y="1108417"/>
                <a:ext cx="7273925" cy="7272655"/>
              </a:xfrm>
              <a:custGeom>
                <a:avLst/>
                <a:gdLst/>
                <a:ahLst/>
                <a:cxnLst/>
                <a:rect l="l" t="t" r="r" b="b"/>
                <a:pathLst>
                  <a:path w="7273925" h="7272655">
                    <a:moveTo>
                      <a:pt x="7273809" y="0"/>
                    </a:moveTo>
                    <a:lnTo>
                      <a:pt x="5644561" y="0"/>
                    </a:lnTo>
                    <a:lnTo>
                      <a:pt x="5644561" y="2112050"/>
                    </a:lnTo>
                    <a:lnTo>
                      <a:pt x="2683876" y="2112050"/>
                    </a:lnTo>
                    <a:lnTo>
                      <a:pt x="2683876" y="3552080"/>
                    </a:lnTo>
                    <a:lnTo>
                      <a:pt x="12041" y="3552080"/>
                    </a:lnTo>
                    <a:lnTo>
                      <a:pt x="12041" y="5496115"/>
                    </a:lnTo>
                    <a:lnTo>
                      <a:pt x="0" y="5520125"/>
                    </a:lnTo>
                    <a:lnTo>
                      <a:pt x="2852373" y="5524093"/>
                    </a:lnTo>
                    <a:lnTo>
                      <a:pt x="2852373" y="7272155"/>
                    </a:lnTo>
                    <a:lnTo>
                      <a:pt x="7273809" y="7272155"/>
                    </a:lnTo>
                    <a:lnTo>
                      <a:pt x="7273809" y="0"/>
                    </a:lnTo>
                    <a:close/>
                  </a:path>
                </a:pathLst>
              </a:custGeom>
              <a:solidFill>
                <a:srgbClr val="457DA2"/>
              </a:solidFill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  <p:sp>
            <p:nvSpPr>
              <p:cNvPr id="16" name="object 12"/>
              <p:cNvSpPr/>
              <p:nvPr/>
            </p:nvSpPr>
            <p:spPr>
              <a:xfrm>
                <a:off x="11587065" y="1068029"/>
                <a:ext cx="6450330" cy="3185795"/>
              </a:xfrm>
              <a:custGeom>
                <a:avLst/>
                <a:gdLst/>
                <a:ahLst/>
                <a:cxnLst/>
                <a:rect l="l" t="t" r="r" b="b"/>
                <a:pathLst>
                  <a:path w="6450330" h="3185795">
                    <a:moveTo>
                      <a:pt x="6450002" y="1705937"/>
                    </a:moveTo>
                    <a:lnTo>
                      <a:pt x="3354002" y="1705937"/>
                    </a:lnTo>
                    <a:lnTo>
                      <a:pt x="3354002" y="3185295"/>
                    </a:lnTo>
                    <a:lnTo>
                      <a:pt x="0" y="3185295"/>
                    </a:lnTo>
                    <a:lnTo>
                      <a:pt x="0" y="990912"/>
                    </a:lnTo>
                    <a:lnTo>
                      <a:pt x="5136545" y="990912"/>
                    </a:lnTo>
                    <a:lnTo>
                      <a:pt x="5136545" y="0"/>
                    </a:lnTo>
                    <a:lnTo>
                      <a:pt x="6445112" y="0"/>
                    </a:lnTo>
                    <a:lnTo>
                      <a:pt x="6450002" y="1705937"/>
                    </a:lnTo>
                    <a:close/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</p:grpSp>
        <p:sp>
          <p:nvSpPr>
            <p:cNvPr id="14" name="object 13"/>
            <p:cNvSpPr/>
            <p:nvPr/>
          </p:nvSpPr>
          <p:spPr>
            <a:xfrm>
              <a:off x="8208116" y="4991108"/>
              <a:ext cx="1698037" cy="708063"/>
            </a:xfrm>
            <a:custGeom>
              <a:avLst/>
              <a:gdLst/>
              <a:ahLst/>
              <a:cxnLst/>
              <a:rect l="l" t="t" r="r" b="b"/>
              <a:pathLst>
                <a:path w="3446144" h="1437004">
                  <a:moveTo>
                    <a:pt x="3445832" y="0"/>
                  </a:moveTo>
                  <a:lnTo>
                    <a:pt x="0" y="0"/>
                  </a:lnTo>
                  <a:lnTo>
                    <a:pt x="0" y="1436511"/>
                  </a:lnTo>
                  <a:lnTo>
                    <a:pt x="3445832" y="1436511"/>
                  </a:lnTo>
                  <a:lnTo>
                    <a:pt x="3445832" y="0"/>
                  </a:lnTo>
                  <a:close/>
                </a:path>
              </a:pathLst>
            </a:custGeom>
            <a:solidFill>
              <a:srgbClr val="E93B47"/>
            </a:solidFill>
          </p:spPr>
          <p:txBody>
            <a:bodyPr wrap="square" lIns="0" tIns="0" rIns="0" bIns="0" rtlCol="0"/>
            <a:lstStyle/>
            <a:p>
              <a:endParaRPr sz="887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7176" y="5971994"/>
            <a:ext cx="4545105" cy="19160"/>
            <a:chOff x="717176" y="5971994"/>
            <a:chExt cx="4545105" cy="1916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9364"/>
            <a:ext cx="3576917" cy="1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9" name="Picture 86" descr="C:\Users\pankratov.in\YandexDisk\!NTI\DOCS\ProjectPresentation\icons\PNG\256\3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7" descr="C:\Users\pankratov.in\YandexDisk\!NTI\DOCS\ProjectPresentation\icons\PNG\256\2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8" descr="C:\Users\pankratov.in\YandexDisk\!NTI\DOCS\ProjectPresentation\icons\PNG\256\2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2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20" y="19080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2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6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2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2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3" descr="C:\Users\pankratov.in\YandexDisk\!NTI\DOCS\ProjectPresentation\icons\PNG\256\24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4" descr="C:\Users\pankratov.in\YandexDisk\!NTI\DOCS\ProjectPresentation\icons\PNG\256\2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5" descr="C:\Users\pankratov.in\YandexDisk\!NTI\DOCS\ProjectPresentation\icons\PNG\256\24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27555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6" descr="C:\Users\pankratov.in\YandexDisk\!NTI\DOCS\ProjectPresentation\icons\PNG\256\25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7" descr="C:\Users\pankratov.in\YandexDisk\!NTI\DOCS\ProjectPresentation\icons\PNG\256\25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8" descr="C:\Users\pankratov.in\YandexDisk\!NTI\DOCS\ProjectPresentation\icons\PNG\256\25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9" descr="C:\Users\pankratov.in\YandexDisk\!NTI\DOCS\ProjectPresentation\icons\PNG\256\25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0" descr="C:\Users\pankratov.in\YandexDisk\!NTI\DOCS\ProjectPresentation\icons\PNG\256\25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1" descr="C:\Users\pankratov.in\YandexDisk\!NTI\DOCS\ProjectPresentation\icons\PNG\256\25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8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2" descr="C:\Users\pankratov.in\YandexDisk\!NTI\DOCS\ProjectPresentation\icons\PNG\256\25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3" descr="C:\Users\pankratov.in\YandexDisk\!NTI\DOCS\ProjectPresentation\icons\PNG\256\25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4" descr="C:\Users\pankratov.in\YandexDisk\!NTI\DOCS\ProjectPresentation\icons\PNG\256\25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5" descr="C:\Users\pankratov.in\YandexDisk\!NTI\DOCS\ProjectPresentation\icons\PNG\256\25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6" descr="C:\Users\pankratov.in\YandexDisk\!NTI\DOCS\ProjectPresentation\icons\PNG\256\36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7" descr="C:\Users\pankratov.in\YandexDisk\!NTI\DOCS\ProjectPresentation\icons\PNG\256\36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8" descr="C:\Users\pankratov.in\YandexDisk\!NTI\DOCS\ProjectPresentation\icons\PNG\256\36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9" descr="C:\Users\pankratov.in\YandexDisk\!NTI\DOCS\ProjectPresentation\icons\PNG\256\36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4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0" descr="C:\Users\pankratov.in\YandexDisk\!NTI\DOCS\ProjectPresentation\icons\PNG\256\36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1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1" descr="C:\Users\pankratov.in\YandexDisk\!NTI\DOCS\ProjectPresentation\icons\PNG\256\36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2" descr="C:\Users\pankratov.in\YandexDisk\!NTI\DOCS\ProjectPresentation\icons\PNG\256\36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3" descr="C:\Users\pankratov.in\YandexDisk\!NTI\DOCS\ProjectPresentation\icons\PNG\256\36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4" descr="C:\Users\pankratov.in\YandexDisk\!NTI\DOCS\ProjectPresentation\icons\PNG\256\36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1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5" descr="C:\Users\pankratov.in\YandexDisk\!NTI\DOCS\ProjectPresentation\icons\PNG\256\36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6" descr="C:\Users\pankratov.in\YandexDisk\!NTI\DOCS\ProjectPresentation\icons\PNG\256\37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8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7" descr="C:\Users\pankratov.in\YandexDisk\!NTI\DOCS\ProjectPresentation\icons\PNG\256\37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45307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8" descr="C:\Users\pankratov.in\YandexDisk\!NTI\DOCS\ProjectPresentation\icons\PNG\256\37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9" descr="C:\Users\pankratov.in\YandexDisk\!NTI\DOCS\ProjectPresentation\icons\PNG\256\37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22" y="45361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0" descr="C:\Users\pankratov.in\YandexDisk\!NTI\DOCS\ProjectPresentation\icons\PNG\256\37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2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1" descr="C:\Users\pankratov.in\YandexDisk\!NTI\DOCS\ProjectPresentation\icons\PNG\256\37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22" descr="C:\Users\pankratov.in\YandexDisk\!NTI\DOCS\ProjectPresentation\icons\PNG\256\37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14" y="45488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3" descr="C:\Users\pankratov.in\YandexDisk\!NTI\DOCS\ProjectPresentation\icons\PNG\256\37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05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4" descr="C:\Users\pankratov.in\YandexDisk\!NTI\DOCS\ProjectPresentation\icons\PNG\256\37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6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5" descr="C:\Users\pankratov.in\YandexDisk\!NTI\DOCS\ProjectPresentation\icons\PNG\256\37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26" descr="C:\Users\pankratov.in\YandexDisk\!NTI\DOCS\ProjectPresentation\icons\PNG\256\38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7" descr="C:\Users\pankratov.in\YandexDisk\!NTI\DOCS\ProjectPresentation\icons\PNG\256\38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8" descr="C:\Users\pankratov.in\YandexDisk\!NTI\DOCS\ProjectPresentation\icons\PNG\256\38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29" descr="C:\Users\pankratov.in\YandexDisk\!NTI\DOCS\ProjectPresentation\icons\PNG\256\38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8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30" descr="C:\Users\pankratov.in\YandexDisk\!NTI\DOCS\ProjectPresentation\icons\PNG\256\38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6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31" descr="C:\Users\pankratov.in\YandexDisk\!NTI\DOCS\ProjectPresentation\icons\PNG\256\38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9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32" descr="C:\Users\pankratov.in\YandexDisk\!NTI\DOCS\ProjectPresentation\icons\PNG\256\38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9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3" descr="C:\Users\pankratov.in\YandexDisk\!NTI\DOCS\ProjectPresentation\icons\PNG\256\38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53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4" descr="C:\Users\pankratov.in\YandexDisk\!NTI\DOCS\ProjectPresentation\icons\PNG\256\38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36437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35" descr="C:\Users\pankratov.in\YandexDisk\!NTI\DOCS\ProjectPresentation\icons\PNG\256\38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39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36" descr="C:\Users\pankratov.in\YandexDisk\!NTI\DOCS\ProjectPresentation\icons\PNG\256\39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37" descr="C:\Users\pankratov.in\YandexDisk\!NTI\DOCS\ProjectPresentation\icons\PNG\256\39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38" descr="C:\Users\pankratov.in\YandexDisk\!NTI\DOCS\ProjectPresentation\icons\PNG\256\39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39" descr="C:\Users\pankratov.in\YandexDisk\!NTI\DOCS\ProjectPresentation\icons\PNG\256\39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0" descr="C:\Users\pankratov.in\YandexDisk\!NTI\DOCS\ProjectPresentation\icons\PNG\256\39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09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41" descr="C:\Users\pankratov.in\YandexDisk\!NTI\DOCS\ProjectPresentation\icons\PNG\256\39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55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2" descr="C:\Users\pankratov.in\YandexDisk\!NTI\DOCS\ProjectPresentation\icons\PNG\256\39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43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3" descr="C:\Users\pankratov.in\YandexDisk\!NTI\DOCS\ProjectPresentation\icons\PNG\256\39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0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4" descr="C:\Users\pankratov.in\YandexDisk\!NTI\DOCS\ProjectPresentation\icons\PNG\256\39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5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5" descr="C:\Users\pankratov.in\YandexDisk\!NTI\DOCS\ProjectPresentation\icons\PNG\256\39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94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2" name="Picture 166" descr="C:\Users\pankratov.in\YandexDisk\!NTI\DOCS\ProjectPresentation\icons\PNG\256\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5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7" descr="C:\Users\pankratov.in\YandexDisk\!NTI\DOCS\ProjectPresentation\icons\PNG\256\3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8" descr="C:\Users\pankratov.in\YandexDisk\!NTI\DOCS\ProjectPresentation\icons\PNG\256\3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9" descr="C:\Users\pankratov.in\YandexDisk\!NTI\DOCS\ProjectPresentation\icons\PNG\256\3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17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70" descr="C:\Users\pankratov.in\YandexDisk\!NTI\DOCS\ProjectPresentation\icons\PNG\256\3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35240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71" descr="C:\Users\pankratov.in\YandexDisk\!NTI\DOCS\ProjectPresentation\icons\PNG\256\3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02" y="35811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72" descr="C:\Users\pankratov.in\YandexDisk\!NTI\DOCS\ProjectPresentation\icons\PNG\256\3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3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73" descr="C:\Users\pankratov.in\YandexDisk\!NTI\DOCS\ProjectPresentation\icons\PNG\256\3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74" descr="C:\Users\pankratov.in\YandexDisk\!NTI\DOCS\ProjectPresentation\icons\PNG\256\3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1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5" descr="C:\Users\pankratov.in\YandexDisk\!NTI\DOCS\ProjectPresentation\icons\PNG\256\32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76" descr="C:\Users\pankratov.in\YandexDisk\!NTI\DOCS\ProjectPresentation\icons\PNG\256\33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77" descr="C:\Users\pankratov.in\YandexDisk\!NTI\DOCS\ProjectPresentation\icons\PNG\256\33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78" descr="C:\Users\pankratov.in\YandexDisk\!NTI\DOCS\ProjectPresentation\icons\PNG\256\33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3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79" descr="C:\Users\pankratov.in\YandexDisk\!NTI\DOCS\ProjectPresentation\icons\PNG\256\33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267383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80" descr="C:\Users\pankratov.in\YandexDisk\!NTI\DOCS\ProjectPresentation\icons\PNG\256\33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1" descr="C:\Users\pankratov.in\YandexDisk\!NTI\DOCS\ProjectPresentation\icons\PNG\256\33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2" descr="C:\Users\pankratov.in\YandexDisk\!NTI\DOCS\ProjectPresentation\icons\PNG\256\3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9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83" descr="C:\Users\pankratov.in\YandexDisk\!NTI\DOCS\ProjectPresentation\icons\PNG\256\33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4" descr="C:\Users\pankratov.in\YandexDisk\!NTI\DOCS\ProjectPresentation\icons\PNG\256\33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85" descr="C:\Users\pankratov.in\YandexDisk\!NTI\DOCS\ProjectPresentation\icons\PNG\256\33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86" descr="C:\Users\pankratov.in\YandexDisk\!NTI\DOCS\ProjectPresentation\icons\PNG\256\34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87" descr="C:\Users\pankratov.in\YandexDisk\!NTI\DOCS\ProjectPresentation\icons\PNG\256\34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18108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88" descr="C:\Users\pankratov.in\YandexDisk\!NTI\DOCS\ProjectPresentation\icons\PNG\256\34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9" descr="C:\Users\pankratov.in\YandexDisk\!NTI\DOCS\ProjectPresentation\icons\PNG\256\34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90" descr="C:\Users\pankratov.in\YandexDisk\!NTI\DOCS\ProjectPresentation\icons\PNG\256\34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91" descr="C:\Users\pankratov.in\YandexDisk\!NTI\DOCS\ProjectPresentation\icons\PNG\256\34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92" descr="C:\Users\pankratov.in\YandexDisk\!NTI\DOCS\ProjectPresentation\icons\PNG\256\34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93" descr="C:\Users\pankratov.in\YandexDisk\!NTI\DOCS\ProjectPresentation\icons\PNG\256\34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94" descr="C:\Users\pankratov.in\YandexDisk\!NTI\DOCS\ProjectPresentation\icons\PNG\256\34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95" descr="C:\Users\pankratov.in\YandexDisk\!NTI\DOCS\ProjectPresentation\icons\PNG\256\34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67" y="17950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96" descr="C:\Users\pankratov.in\YandexDisk\!NTI\DOCS\ProjectPresentation\icons\PNG\256\35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97" descr="C:\Users\pankratov.in\YandexDisk\!NTI\DOCS\ProjectPresentation\icons\PNG\256\35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98" descr="C:\Users\pankratov.in\YandexDisk\!NTI\DOCS\ProjectPresentation\icons\PNG\256\35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99" descr="C:\Users\pankratov.in\YandexDisk\!NTI\DOCS\ProjectPresentation\icons\PNG\256\35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0" descr="C:\Users\pankratov.in\YandexDisk\!NTI\DOCS\ProjectPresentation\icons\PNG\256\35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01" descr="C:\Users\pankratov.in\YandexDisk\!NTI\DOCS\ProjectPresentation\icons\PNG\256\35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02" descr="C:\Users\pankratov.in\YandexDisk\!NTI\DOCS\ProjectPresentation\icons\PNG\256\35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03" descr="C:\Users\pankratov.in\YandexDisk\!NTI\DOCS\ProjectPresentation\icons\PNG\256\35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04" descr="C:\Users\pankratov.in\YandexDisk\!NTI\DOCS\ProjectPresentation\icons\PNG\256\35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05" descr="C:\Users\pankratov.in\YandexDisk\!NTI\DOCS\ProjectPresentation\icons\PNG\256\35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2" descr="C:\Users\pankratov.in\YandexDisk\!NTI\DOCS\ProjectPresentation\icons\PNG\256\46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3" descr="C:\Users\pankratov.in\YandexDisk\!NTI\DOCS\ProjectPresentation\icons\PNG\256\46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0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4" descr="C:\Users\pankratov.in\YandexDisk\!NTI\DOCS\ProjectPresentation\icons\PNG\256\46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5" descr="C:\Users\pankratov.in\YandexDisk\!NTI\DOCS\ProjectPresentation\icons\PNG\256\46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6" descr="C:\Users\pankratov.in\YandexDisk\!NTI\DOCS\ProjectPresentation\icons\PNG\256\46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3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7" descr="C:\Users\pankratov.in\YandexDisk\!NTI\DOCS\ProjectPresentation\icons\PNG\256\46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8" descr="C:\Users\pankratov.in\YandexDisk\!NTI\DOCS\ProjectPresentation\icons\PNG\256\46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9" descr="C:\Users\pankratov.in\YandexDisk\!NTI\DOCS\ProjectPresentation\icons\PNG\256\46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6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70" descr="C:\Users\pankratov.in\YandexDisk\!NTI\DOCS\ProjectPresentation\icons\PNG\256\46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7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1" descr="C:\Users\pankratov.in\YandexDisk\!NTI\DOCS\ProjectPresentation\icons\PNG\256\46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72" descr="C:\Users\pankratov.in\YandexDisk\!NTI\DOCS\ProjectPresentation\icons\PNG\256\47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3" descr="C:\Users\pankratov.in\YandexDisk\!NTI\DOCS\ProjectPresentation\icons\PNG\256\47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74" descr="C:\Users\pankratov.in\YandexDisk\!NTI\DOCS\ProjectPresentation\icons\PNG\256\47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75" descr="C:\Users\pankratov.in\YandexDisk\!NTI\DOCS\ProjectPresentation\icons\PNG\256\47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6" descr="C:\Users\pankratov.in\YandexDisk\!NTI\DOCS\ProjectPresentation\icons\PNG\256\47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1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77" descr="C:\Users\pankratov.in\YandexDisk\!NTI\DOCS\ProjectPresentation\icons\PNG\256\47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3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8" descr="C:\Users\pankratov.in\YandexDisk\!NTI\DOCS\ProjectPresentation\icons\PNG\256\47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9" descr="C:\Users\pankratov.in\YandexDisk\!NTI\DOCS\ProjectPresentation\icons\PNG\256\47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41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80" descr="C:\Users\pankratov.in\YandexDisk\!NTI\DOCS\ProjectPresentation\icons\PNG\256\47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2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1" descr="C:\Users\pankratov.in\YandexDisk\!NTI\DOCS\ProjectPresentation\icons\PNG\256\47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82" descr="C:\Users\pankratov.in\YandexDisk\!NTI\DOCS\ProjectPresentation\icons\PNG\256\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3" descr="C:\Users\pankratov.in\YandexDisk\!NTI\DOCS\ProjectPresentation\icons\PNG\256\4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4" descr="C:\Users\pankratov.in\YandexDisk\!NTI\DOCS\ProjectPresentation\icons\PNG\256\4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5" descr="C:\Users\pankratov.in\YandexDisk\!NTI\DOCS\ProjectPresentation\icons\PNG\256\4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6" descr="C:\Users\pankratov.in\YandexDisk\!NTI\DOCS\ProjectPresentation\icons\PNG\256\4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7" descr="C:\Users\pankratov.in\YandexDisk\!NTI\DOCS\ProjectPresentation\icons\PNG\256\4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8" descr="C:\Users\pankratov.in\YandexDisk\!NTI\DOCS\ProjectPresentation\icons\PNG\256\48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48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3562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4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2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49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4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3" descr="C:\Users\pankratov.in\YandexDisk\!NTI\DOCS\ProjectPresentation\icons\PNG\256\4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4" descr="C:\Users\pankratov.in\YandexDisk\!NTI\DOCS\ProjectPresentation\icons\PNG\256\4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5" descr="C:\Users\pankratov.in\YandexDisk\!NTI\DOCS\ProjectPresentation\icons\PNG\256\49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6" descr="C:\Users\pankratov.in\YandexDisk\!NTI\DOCS\ProjectPresentation\icons\PNG\256\49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3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7" descr="C:\Users\pankratov.in\YandexDisk\!NTI\DOCS\ProjectPresentation\icons\PNG\256\49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8" descr="C:\Users\pankratov.in\YandexDisk\!NTI\DOCS\ProjectPresentation\icons\PNG\256\49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9" descr="C:\Users\pankratov.in\YandexDisk\!NTI\DOCS\ProjectPresentation\icons\PNG\256\498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0" descr="C:\Users\pankratov.in\YandexDisk\!NTI\DOCS\ProjectPresentation\icons\PNG\256\499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1" descr="C:\Users\pankratov.in\YandexDisk\!NTI\DOCS\ProjectPresentation\icons\PNG\256\50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2" descr="C:\Users\pankratov.in\YandexDisk\!NTI\DOCS\ProjectPresentation\icons\PNG\256\5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3" descr="C:\Users\pankratov.in\YandexDisk\!NTI\DOCS\ProjectPresentation\icons\PNG\256\50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4" descr="C:\Users\pankratov.in\YandexDisk\!NTI\DOCS\ProjectPresentation\icons\PNG\256\503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5" descr="C:\Users\pankratov.in\YandexDisk\!NTI\DOCS\ProjectPresentation\icons\PNG\256\504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6" descr="C:\Users\pankratov.in\YandexDisk\!NTI\DOCS\ProjectPresentation\icons\PNG\256\505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7" descr="C:\Users\pankratov.in\YandexDisk\!NTI\DOCS\ProjectPresentation\icons\PNG\256\506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8" descr="C:\Users\pankratov.in\YandexDisk\!NTI\DOCS\ProjectPresentation\icons\PNG\256\507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9" descr="C:\Users\pankratov.in\YandexDisk\!NTI\DOCS\ProjectPresentation\icons\PNG\256\508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0" descr="C:\Users\pankratov.in\YandexDisk\!NTI\DOCS\ProjectPresentation\icons\PNG\256\50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1" descr="C:\Users\pankratov.in\YandexDisk\!NTI\DOCS\ProjectPresentation\icons\PNG\256\510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17629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2" descr="C:\Users\pankratov.in\YandexDisk\!NTI\DOCS\ProjectPresentation\icons\PNG\256\511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3" descr="C:\Users\pankratov.in\YandexDisk\!NTI\DOCS\ProjectPresentation\icons\PNG\256\512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4" descr="C:\Users\pankratov.in\YandexDisk\!NTI\DOCS\ProjectPresentation\icons\PNG\256\513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5" descr="C:\Users\pankratov.in\YandexDisk\!NTI\DOCS\ProjectPresentation\icons\PNG\256\514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6" descr="C:\Users\pankratov.in\YandexDisk\!NTI\DOCS\ProjectPresentation\icons\PNG\256\515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7" descr="C:\Users\pankratov.in\YandexDisk\!NTI\DOCS\ProjectPresentation\icons\PNG\256\516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8" descr="C:\Users\pankratov.in\YandexDisk\!NTI\DOCS\ProjectPresentation\icons\PNG\256\51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9" descr="C:\Users\pankratov.in\YandexDisk\!NTI\DOCS\ProjectPresentation\icons\PNG\256\518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0" descr="C:\Users\pankratov.in\YandexDisk\!NTI\DOCS\ProjectPresentation\icons\PNG\256\519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1" descr="C:\Users\pankratov.in\YandexDisk\!NTI\DOCS\ProjectPresentation\icons\PNG\256\520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2" descr="C:\Users\pankratov.in\YandexDisk\!NTI\DOCS\ProjectPresentation\icons\PNG\256\521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3" descr="C:\Users\pankratov.in\YandexDisk\!NTI\DOCS\ProjectPresentation\icons\PNG\256\522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4" descr="C:\Users\pankratov.in\YandexDisk\!NTI\DOCS\ProjectPresentation\icons\PNG\256\523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5" descr="C:\Users\pankratov.in\YandexDisk\!NTI\DOCS\ProjectPresentation\icons\PNG\256\524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6" descr="C:\Users\pankratov.in\YandexDisk\!NTI\DOCS\ProjectPresentation\icons\PNG\256\525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4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4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53" y="5378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4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4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4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4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9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4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97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4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4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5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4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34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4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4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07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4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4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4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Picture 106" descr="C:\Users\pankratov.in\YandexDisk\!NTI\DOCS\ProjectPresentation\icons\PNG\256\2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7" descr="C:\Users\pankratov.in\YandexDisk\!NTI\DOCS\ProjectPresentation\icons\PNG\256\2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55435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8" descr="C:\Users\pankratov.in\YandexDisk\!NTI\DOCS\ProjectPresentation\icons\PNG\256\2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9" descr="C:\Users\pankratov.in\YandexDisk\!NTI\DOCS\ProjectPresentation\icons\PNG\256\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83" y="54987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0" descr="C:\Users\pankratov.in\YandexDisk\!NTI\DOCS\ProjectPresentation\icons\PNG\256\2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1" descr="C:\Users\pankratov.in\YandexDisk\!NTI\DOCS\ProjectPresentation\icons\PNG\256\26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2" descr="C:\Users\pankratov.in\YandexDisk\!NTI\DOCS\ProjectPresentation\icons\PNG\256\2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34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3" descr="C:\Users\pankratov.in\YandexDisk\!NTI\DOCS\ProjectPresentation\icons\PNG\256\2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4" descr="C:\Users\pankratov.in\YandexDisk\!NTI\DOCS\ProjectPresentation\icons\PNG\256\2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5" descr="C:\Users\pankratov.in\YandexDisk\!NTI\DOCS\ProjectPresentation\icons\PNG\256\26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6" descr="C:\Users\pankratov.in\YandexDisk\!NTI\DOCS\ProjectPresentation\icons\PNG\256\27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7" descr="C:\Users\pankratov.in\YandexDisk\!NTI\DOCS\ProjectPresentation\icons\PNG\256\27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8" descr="C:\Users\pankratov.in\YandexDisk\!NTI\DOCS\ProjectPresentation\icons\PNG\256\27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9" descr="C:\Users\pankratov.in\YandexDisk\!NTI\DOCS\ProjectPresentation\icons\PNG\256\27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0" descr="C:\Users\pankratov.in\YandexDisk\!NTI\DOCS\ProjectPresentation\icons\PNG\256\27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1" descr="C:\Users\pankratov.in\YandexDisk\!NTI\DOCS\ProjectPresentation\icons\PNG\256\27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2" descr="C:\Users\pankratov.in\YandexDisk\!NTI\DOCS\ProjectPresentation\icons\PNG\256\27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03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3" descr="C:\Users\pankratov.in\YandexDisk\!NTI\DOCS\ProjectPresentation\icons\PNG\256\27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4" descr="C:\Users\pankratov.in\YandexDisk\!NTI\DOCS\ProjectPresentation\icons\PNG\256\27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5" descr="C:\Users\pankratov.in\YandexDisk\!NTI\DOCS\ProjectPresentation\icons\PNG\256\27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6" descr="C:\Users\pankratov.in\YandexDisk\!NTI\DOCS\ProjectPresentation\icons\PNG\256\28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7" descr="C:\Users\pankratov.in\YandexDisk\!NTI\DOCS\ProjectPresentation\icons\PNG\256\28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8" descr="C:\Users\pankratov.in\YandexDisk\!NTI\DOCS\ProjectPresentation\icons\PNG\256\28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9" descr="C:\Users\pankratov.in\YandexDisk\!NTI\DOCS\ProjectPresentation\icons\PNG\256\28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0" descr="C:\Users\pankratov.in\YandexDisk\!NTI\DOCS\ProjectPresentation\icons\PNG\256\28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1" descr="C:\Users\pankratov.in\YandexDisk\!NTI\DOCS\ProjectPresentation\icons\PNG\256\28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2" descr="C:\Users\pankratov.in\YandexDisk\!NTI\DOCS\ProjectPresentation\icons\PNG\256\28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3" descr="C:\Users\pankratov.in\YandexDisk\!NTI\DOCS\ProjectPresentation\icons\PNG\256\28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4" descr="C:\Users\pankratov.in\YandexDisk\!NTI\DOCS\ProjectPresentation\icons\PNG\256\28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26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5" descr="C:\Users\pankratov.in\YandexDisk\!NTI\DOCS\ProjectPresentation\icons\PNG\256\28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6" descr="C:\Users\pankratov.in\YandexDisk\!NTI\DOCS\ProjectPresentation\icons\PNG\256\29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7" descr="C:\Users\pankratov.in\YandexDisk\!NTI\DOCS\ProjectPresentation\icons\PNG\256\29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8" descr="C:\Users\pankratov.in\YandexDisk\!NTI\DOCS\ProjectPresentation\icons\PNG\256\29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9" descr="C:\Users\pankratov.in\YandexDisk\!NTI\DOCS\ProjectPresentation\icons\PNG\256\29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0" descr="C:\Users\pankratov.in\YandexDisk\!NTI\DOCS\ProjectPresentation\icons\PNG\256\29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1" descr="C:\Users\pankratov.in\YandexDisk\!NTI\DOCS\ProjectPresentation\icons\PNG\256\29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2" descr="C:\Users\pankratov.in\YandexDisk\!NTI\DOCS\ProjectPresentation\icons\PNG\256\29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3" descr="C:\Users\pankratov.in\YandexDisk\!NTI\DOCS\ProjectPresentation\icons\PNG\256\29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4" descr="C:\Users\pankratov.in\YandexDisk\!NTI\DOCS\ProjectPresentation\icons\PNG\256\29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11" y="27418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5" descr="C:\Users\pankratov.in\YandexDisk\!NTI\DOCS\ProjectPresentation\icons\PNG\256\29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6" descr="C:\Users\pankratov.in\YandexDisk\!NTI\DOCS\ProjectPresentation\icons\PNG\256\30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7" descr="C:\Users\pankratov.in\YandexDisk\!NTI\DOCS\ProjectPresentation\icons\PNG\256\30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8" descr="C:\Users\pankratov.in\YandexDisk\!NTI\DOCS\ProjectPresentation\icons\PNG\256\30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11" y="18923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9" descr="C:\Users\pankratov.in\YandexDisk\!NTI\DOCS\ProjectPresentation\icons\PNG\256\30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12" y="1863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0" descr="C:\Users\pankratov.in\YandexDisk\!NTI\DOCS\ProjectPresentation\icons\PNG\256\30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9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1" descr="C:\Users\pankratov.in\YandexDisk\!NTI\DOCS\ProjectPresentation\icons\PNG\256\30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8566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2" descr="C:\Users\pankratov.in\YandexDisk\!NTI\DOCS\ProjectPresentation\icons\PNG\256\30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3" descr="C:\Users\pankratov.in\YandexDisk\!NTI\DOCS\ProjectPresentation\icons\PNG\256\30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68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4" descr="C:\Users\pankratov.in\YandexDisk\!NTI\DOCS\ProjectPresentation\icons\PNG\256\30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80352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5" descr="C:\Users\pankratov.in\YandexDisk\!NTI\DOCS\ProjectPresentation\icons\PNG\256\30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6" descr="C:\Users\pankratov.in\YandexDisk\!NTI\DOCS\ProjectPresentation\icons\PNG\256\31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7" descr="C:\Users\pankratov.in\YandexDisk\!NTI\DOCS\ProjectPresentation\icons\PNG\256\31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8" descr="C:\Users\pankratov.in\YandexDisk\!NTI\DOCS\ProjectPresentation\icons\PNG\256\31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7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9" descr="C:\Users\pankratov.in\YandexDisk\!NTI\DOCS\ProjectPresentation\icons\PNG\256\31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5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0" descr="C:\Users\pankratov.in\YandexDisk\!NTI\DOCS\ProjectPresentation\icons\PNG\256\31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0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1" descr="C:\Users\pankratov.in\YandexDisk\!NTI\DOCS\ProjectPresentation\icons\PNG\256\31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2" descr="C:\Users\pankratov.in\YandexDisk\!NTI\DOCS\ProjectPresentation\icons\PNG\256\31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3" descr="C:\Users\pankratov.in\YandexDisk\!NTI\DOCS\ProjectPresentation\icons\PNG\256\31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4" descr="C:\Users\pankratov.in\YandexDisk\!NTI\DOCS\ProjectPresentation\icons\PNG\256\31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5" descr="C:\Users\pankratov.in\YandexDisk\!NTI\DOCS\ProjectPresentation\icons\PNG\256\31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2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1909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2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1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1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99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1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1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16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16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1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37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1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16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1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17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17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17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17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4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17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4610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17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17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17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17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1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18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45512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18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18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18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18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18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5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18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18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373393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18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37042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18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37252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19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3687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19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19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19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19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19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2823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19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3" y="27900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19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19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27519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19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27181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20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20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9556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20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19599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20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19683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20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20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20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20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20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20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21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21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21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21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21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21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21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21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21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4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pankratov.in\YandexDisk\!NTI\DOCS\ProjectPresentation\icons\PNG\256\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35808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pankratov.in\YandexDisk\!NTI\DOCS\ProjectPresentation\icons\PNG\256\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57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nkratov.in\YandexDisk\!NTI\DOCS\ProjectPresentation\icons\PNG\256\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pankratov.in\YandexDisk\!NTI\DOCS\ProjectPresentation\icons\PNG\256\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09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pankratov.in\YandexDisk\!NTI\DOCS\ProjectPresentation\icons\PNG\256\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35130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pankratov.in\YandexDisk\!NTI\DOCS\ProjectPresentation\icons\PNG\256\9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5" y="3509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pankratov.in\YandexDisk\!NTI\DOCS\ProjectPresentation\icons\PNG\256\9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pankratov.in\YandexDisk\!NTI\DOCS\ProjectPresentation\icons\PNG\256\9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pankratov.in\YandexDisk\!NTI\DOCS\ProjectPresentation\icons\PNG\256\9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:\Users\pankratov.in\YandexDisk\!NTI\DOCS\ProjectPresentation\icons\PNG\256\9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C:\Users\pankratov.in\YandexDisk\!NTI\DOCS\ProjectPresentation\icons\PNG\256\9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:\Users\pankratov.in\YandexDisk\!NTI\DOCS\ProjectPresentation\icons\PNG\256\1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2747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C:\Users\pankratov.in\YandexDisk\!NTI\DOCS\ProjectPresentation\icons\PNG\256\10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27386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C:\Users\pankratov.in\YandexDisk\!NTI\DOCS\ProjectPresentation\icons\PNG\256\10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5" y="271322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:\Users\pankratov.in\YandexDisk\!NTI\DOCS\ProjectPresentation\icons\PNG\256\10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pankratov.in\YandexDisk\!NTI\DOCS\ProjectPresentation\icons\PNG\256\10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C:\Users\pankratov.in\YandexDisk\!NTI\DOCS\ProjectPresentation\icons\PNG\256\10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C:\Users\pankratov.in\YandexDisk\!NTI\DOCS\ProjectPresentation\icons\PNG\256\10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7" descr="C:\Users\pankratov.in\YandexDisk\!NTI\DOCS\ProjectPresentation\icons\PNG\256\107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C:\Users\pankratov.in\YandexDisk\!NTI\DOCS\ProjectPresentation\icons\PNG\256\10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9" descr="C:\Users\pankratov.in\YandexDisk\!NTI\DOCS\ProjectPresentation\icons\PNG\256\109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C:\Users\pankratov.in\YandexDisk\!NTI\DOCS\ProjectPresentation\icons\PNG\256\110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C:\Users\pankratov.in\YandexDisk\!NTI\DOCS\ProjectPresentation\icons\PNG\256\11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2" descr="C:\Users\pankratov.in\YandexDisk\!NTI\DOCS\ProjectPresentation\icons\PNG\256\112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3" descr="C:\Users\pankratov.in\YandexDisk\!NTI\DOCS\ProjectPresentation\icons\PNG\256\113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C:\Users\pankratov.in\YandexDisk\!NTI\DOCS\ProjectPresentation\icons\PNG\256\114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90474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C:\Users\pankratov.in\YandexDisk\!NTI\DOCS\ProjectPresentation\icons\PNG\256\11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6" descr="C:\Users\pankratov.in\YandexDisk\!NTI\DOCS\ProjectPresentation\icons\PNG\256\116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53" y="18963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 descr="C:\Users\pankratov.in\YandexDisk\!NTI\DOCS\ProjectPresentation\icons\PNG\256\117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C:\Users\pankratov.in\YandexDisk\!NTI\DOCS\ProjectPresentation\icons\PNG\256\118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9" descr="C:\Users\pankratov.in\YandexDisk\!NTI\DOCS\ProjectPresentation\icons\PNG\256\119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 descr="C:\Users\pankratov.in\YandexDisk\!NTI\DOCS\ProjectPresentation\icons\PNG\256\120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1" descr="C:\Users\pankratov.in\YandexDisk\!NTI\DOCS\ProjectPresentation\icons\PNG\256\121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2" descr="C:\Users\pankratov.in\YandexDisk\!NTI\DOCS\ProjectPresentation\icons\PNG\256\122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3" descr="C:\Users\pankratov.in\YandexDisk\!NTI\DOCS\ProjectPresentation\icons\PNG\256\12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C:\Users\pankratov.in\YandexDisk\!NTI\DOCS\ProjectPresentation\icons\PNG\256\124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5" descr="C:\Users\pankratov.in\YandexDisk\!NTI\DOCS\ProjectPresentation\icons\PNG\256\125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6" descr="C:\Users\pankratov.in\YandexDisk\!NTI\DOCS\ProjectPresentation\icons\PNG\256\126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7" descr="C:\Users\pankratov.in\YandexDisk\!NTI\DOCS\ProjectPresentation\icons\PNG\256\127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2" descr="C:\Users\pankratov.in\YandexDisk\!NTI\DOCS\ProjectPresentation\icons\PNG\256\21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1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3" descr="C:\Users\pankratov.in\YandexDisk\!NTI\DOCS\ProjectPresentation\icons\PNG\256\22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4" descr="C:\Users\pankratov.in\YandexDisk\!NTI\DOCS\ProjectPresentation\icons\PNG\256\22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7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5" descr="C:\Users\pankratov.in\YandexDisk\!NTI\DOCS\ProjectPresentation\icons\PNG\256\22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64" y="537972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6" descr="C:\Users\pankratov.in\YandexDisk\!NTI\DOCS\ProjectPresentation\icons\PNG\256\22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7" descr="C:\Users\pankratov.in\YandexDisk\!NTI\DOCS\ProjectPresentation\icons\PNG\256\22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8" descr="C:\Users\pankratov.in\YandexDisk\!NTI\DOCS\ProjectPresentation\icons\PNG\256\22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9" descr="C:\Users\pankratov.in\YandexDisk\!NTI\DOCS\ProjectPresentation\icons\PNG\256\22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0" descr="C:\Users\pankratov.in\YandexDisk\!NTI\DOCS\ProjectPresentation\icons\PNG\256\22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1" descr="C:\Users\pankratov.in\YandexDisk\!NTI\DOCS\ProjectPresentation\icons\PNG\256\22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2" descr="C:\Users\pankratov.in\YandexDisk\!NTI\DOCS\ProjectPresentation\icons\PNG\256\22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3" descr="C:\Users\pankratov.in\YandexDisk\!NTI\DOCS\ProjectPresentation\icons\PNG\256\23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63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4" descr="C:\Users\pankratov.in\YandexDisk\!NTI\DOCS\ProjectPresentation\icons\PNG\256\23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3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5" descr="C:\Users\pankratov.in\YandexDisk\!NTI\DOCS\ProjectPresentation\icons\PNG\256\23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64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6" descr="C:\Users\pankratov.in\YandexDisk\!NTI\DOCS\ProjectPresentation\icons\PNG\256\23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7" descr="C:\Users\pankratov.in\YandexDisk\!NTI\DOCS\ProjectPresentation\icons\PNG\256\23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8" descr="C:\Users\pankratov.in\YandexDisk\!NTI\DOCS\ProjectPresentation\icons\PNG\256\23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9" descr="C:\Users\pankratov.in\YandexDisk\!NTI\DOCS\ProjectPresentation\icons\PNG\256\23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24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0" descr="C:\Users\pankratov.in\YandexDisk\!NTI\DOCS\ProjectPresentation\icons\PNG\256\23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08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1" descr="C:\Users\pankratov.in\YandexDisk\!NTI\DOCS\ProjectPresentation\icons\PNG\256\23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08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06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1" descr="C:\Users\pankratov.in\YandexDisk\!NTI\DOCS\ProjectPresentation\icons\PNG\256\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C:\Users\pankratov.in\YandexDisk\!NTI\DOCS\ProjectPresentation\icons\PNG\256\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C:\Users\pankratov.in\YandexDisk\!NTI\DOCS\ProjectPresentation\icons\PNG\256\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372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:\Users\pankratov.in\YandexDisk\!NTI\DOCS\ProjectPresentation\icons\PNG\256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:\Users\pankratov.in\YandexDisk\!NTI\DOCS\ProjectPresentation\icons\PNG\256\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C:\Users\pankratov.in\YandexDisk\!NTI\DOCS\ProjectPresentation\icons\PNG\256\3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C:\Users\pankratov.in\YandexDisk\!NTI\DOCS\ProjectPresentation\icons\PNG\256\3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C:\Users\pankratov.in\YandexDisk\!NTI\DOCS\ProjectPresentation\icons\PNG\256\3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 descr="C:\Users\pankratov.in\YandexDisk\!NTI\DOCS\ProjectPresentation\icons\PNG\256\3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C:\Users\pankratov.in\YandexDisk\!NTI\DOCS\ProjectPresentation\icons\PNG\256\3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46228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1" descr="C:\Users\pankratov.in\YandexDisk\!NTI\DOCS\ProjectPresentation\icons\PNG\256\4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2" descr="C:\Users\pankratov.in\YandexDisk\!NTI\DOCS\ProjectPresentation\icons\PNG\256\4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3" descr="C:\Users\pankratov.in\YandexDisk\!NTI\DOCS\ProjectPresentation\icons\PNG\256\4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4" descr="C:\Users\pankratov.in\YandexDisk\!NTI\DOCS\ProjectPresentation\icons\PNG\256\4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5" descr="C:\Users\pankratov.in\YandexDisk\!NTI\DOCS\ProjectPresentation\icons\PNG\256\4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6" descr="C:\Users\pankratov.in\YandexDisk\!NTI\DOCS\ProjectPresentation\icons\PNG\256\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7" descr="C:\Users\pankratov.in\YandexDisk\!NTI\DOCS\ProjectPresentation\icons\PNG\256\4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8" descr="C:\Users\pankratov.in\YandexDisk\!NTI\DOCS\ProjectPresentation\icons\PNG\256\4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9" descr="C:\Users\pankratov.in\YandexDisk\!NTI\DOCS\ProjectPresentation\icons\PNG\256\4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07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0" descr="C:\Users\pankratov.in\YandexDisk\!NTI\DOCS\ProjectPresentation\icons\PNG\256\4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15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1" descr="C:\Users\pankratov.in\YandexDisk\!NTI\DOCS\ProjectPresentation\icons\PNG\256\5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2" descr="C:\Users\pankratov.in\YandexDisk\!NTI\DOCS\ProjectPresentation\icons\PNG\256\5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3" descr="C:\Users\pankratov.in\YandexDisk\!NTI\DOCS\ProjectPresentation\icons\PNG\256\5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54" y="3683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4" descr="C:\Users\pankratov.in\YandexDisk\!NTI\DOCS\ProjectPresentation\icons\PNG\256\5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5" descr="C:\Users\pankratov.in\YandexDisk\!NTI\DOCS\ProjectPresentation\icons\PNG\256\5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6" descr="C:\Users\pankratov.in\YandexDisk\!NTI\DOCS\ProjectPresentation\icons\PNG\256\5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7" descr="C:\Users\pankratov.in\YandexDisk\!NTI\DOCS\ProjectPresentation\icons\PNG\256\5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8" descr="C:\Users\pankratov.in\YandexDisk\!NTI\DOCS\ProjectPresentation\icons\PNG\256\5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08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9" descr="C:\Users\pankratov.in\YandexDisk\!NTI\DOCS\ProjectPresentation\icons\PNG\256\5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0" descr="C:\Users\pankratov.in\YandexDisk\!NTI\DOCS\ProjectPresentation\icons\PNG\256\5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1" descr="C:\Users\pankratov.in\YandexDisk\!NTI\DOCS\ProjectPresentation\icons\PNG\256\6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2" descr="C:\Users\pankratov.in\YandexDisk\!NTI\DOCS\ProjectPresentation\icons\PNG\256\6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3" descr="C:\Users\pankratov.in\YandexDisk\!NTI\DOCS\ProjectPresentation\icons\PNG\256\6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4" descr="C:\Users\pankratov.in\YandexDisk\!NTI\DOCS\ProjectPresentation\icons\PNG\256\6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5" descr="C:\Users\pankratov.in\YandexDisk\!NTI\DOCS\ProjectPresentation\icons\PNG\256\6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6" descr="C:\Users\pankratov.in\YandexDisk\!NTI\DOCS\ProjectPresentation\icons\PNG\256\6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7" descr="C:\Users\pankratov.in\YandexDisk\!NTI\DOCS\ProjectPresentation\icons\PNG\256\6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8" descr="C:\Users\pankratov.in\YandexDisk\!NTI\DOCS\ProjectPresentation\icons\PNG\256\6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9" descr="C:\Users\pankratov.in\YandexDisk\!NTI\DOCS\ProjectPresentation\icons\PNG\256\6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0" descr="C:\Users\pankratov.in\YandexDisk\!NTI\DOCS\ProjectPresentation\icons\PNG\256\6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1" descr="C:\Users\pankratov.in\YandexDisk\!NTI\DOCS\ProjectPresentation\icons\PNG\256\7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2" descr="C:\Users\pankratov.in\YandexDisk\!NTI\DOCS\ProjectPresentation\icons\PNG\256\7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3" descr="C:\Users\pankratov.in\YandexDisk\!NTI\DOCS\ProjectPresentation\icons\PNG\256\7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4" descr="C:\Users\pankratov.in\YandexDisk\!NTI\DOCS\ProjectPresentation\icons\PNG\256\7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5" descr="C:\Users\pankratov.in\YandexDisk\!NTI\DOCS\ProjectPresentation\icons\PNG\256\7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6" descr="C:\Users\pankratov.in\YandexDisk\!NTI\DOCS\ProjectPresentation\icons\PNG\256\7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7" descr="C:\Users\pankratov.in\YandexDisk\!NTI\DOCS\ProjectPresentation\icons\PNG\256\7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8" descr="C:\Users\pankratov.in\YandexDisk\!NTI\DOCS\ProjectPresentation\icons\PNG\256\7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9" descr="C:\Users\pankratov.in\YandexDisk\!NTI\DOCS\ProjectPresentation\icons\PNG\256\7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0" descr="C:\Users\pankratov.in\YandexDisk\!NTI\DOCS\ProjectPresentation\icons\PNG\256\7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1" descr="C:\Users\pankratov.in\YandexDisk\!NTI\DOCS\ProjectPresentation\icons\PNG\256\8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2" descr="C:\Users\pankratov.in\YandexDisk\!NTI\DOCS\ProjectPresentation\icons\PNG\256\8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3" descr="C:\Users\pankratov.in\YandexDisk\!NTI\DOCS\ProjectPresentation\icons\PNG\256\8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pankratov.in\YandexDisk\!NTI\DOCS\ProjectPresentation\icons\PNG\256\8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pankratov.in\YandexDisk\!NTI\DOCS\ProjectPresentation\icons\PNG\256\8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pankratov.in\YandexDisk\!NTI\DOCS\ProjectPresentation\icons\PNG\256\8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pankratov.in\YandexDisk\!NTI\DOCS\ProjectPresentation\icons\PNG\256\8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pankratov.in\YandexDisk\!NTI\DOCS\ProjectPresentation\icons\PNG\256\8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188849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pankratov.in\YandexDisk\!NTI\DOCS\ProjectPresentation\icons\PNG\256\8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18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44783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Профиль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hape 185" descr="C:\Users\pankratov.in\YandexDisk\!NTI\DOCS\ProjectPresentation\icons\PNG\256\1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217" y="840843"/>
            <a:ext cx="430058" cy="411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74720" y="860130"/>
            <a:ext cx="112639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Цель проекта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81000" y="3017526"/>
            <a:ext cx="518921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5162" y="3132163"/>
            <a:ext cx="155734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Результаты проекта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75349" y="5229200"/>
            <a:ext cx="914965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Shape 186" descr="C:\Users\pankratov.in\YandexDisk\!NTI\DOCS\ProjectPresentation\icons\PNG\256\24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655" y="5300038"/>
            <a:ext cx="649242" cy="6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80"/>
          <p:cNvSpPr/>
          <p:nvPr/>
        </p:nvSpPr>
        <p:spPr>
          <a:xfrm>
            <a:off x="1422797" y="5388687"/>
            <a:ext cx="461390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>
                <a:sym typeface="Calibri"/>
              </a:rPr>
              <a:t>Общая стоимость проекта (тыс. рублей)</a:t>
            </a:r>
            <a:endParaRPr sz="1286" dirty="0"/>
          </a:p>
        </p:txBody>
      </p:sp>
      <p:sp>
        <p:nvSpPr>
          <p:cNvPr id="29" name="Shape 189"/>
          <p:cNvSpPr/>
          <p:nvPr/>
        </p:nvSpPr>
        <p:spPr>
          <a:xfrm>
            <a:off x="5261606" y="5400217"/>
            <a:ext cx="1134336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28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28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r>
              <a:rPr lang="ru-RU" sz="128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000</a:t>
            </a:r>
            <a:endParaRPr sz="1286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605364" y="5980340"/>
            <a:ext cx="1598871" cy="4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Собственные средства</a:t>
            </a:r>
            <a:b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174 000</a:t>
            </a:r>
            <a:endParaRPr sz="1143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4027183" y="5980742"/>
            <a:ext cx="1827836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Привлекаемые средства</a:t>
            </a:r>
            <a:b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385 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" name="Диаграмма 31"/>
          <p:cNvGraphicFramePr/>
          <p:nvPr>
            <p:extLst/>
          </p:nvPr>
        </p:nvGraphicFramePr>
        <p:xfrm>
          <a:off x="3170395" y="5753834"/>
          <a:ext cx="965142" cy="91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Shape 208"/>
          <p:cNvSpPr/>
          <p:nvPr/>
        </p:nvSpPr>
        <p:spPr>
          <a:xfrm>
            <a:off x="478217" y="1271022"/>
            <a:ext cx="4989126" cy="171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Универсальный контроллер для управления ЖК-дисплеев мониторов, преобразующий входные видео сигналы в сигналы понятные матрице монитора. Контроллер будет иметь возможность выбора необходимого разрешения(вплоть до </a:t>
            </a:r>
            <a:r>
              <a:rPr lang="ru-RU" sz="1071" dirty="0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 HD 60Hz), при помощи </a:t>
            </a:r>
            <a:r>
              <a:rPr lang="ru-RU" sz="1071" dirty="0" err="1">
                <a:latin typeface="Calibri" panose="020F0502020204030204" pitchFamily="34" charset="0"/>
                <a:cs typeface="Calibri" panose="020F0502020204030204" pitchFamily="34" charset="0"/>
              </a:rPr>
              <a:t>джамперов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</a:rPr>
              <a:t>, а также позволять выбирать необходимое питание для логики матрицы.</a:t>
            </a:r>
            <a:endParaRPr lang="ru-RU" sz="107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hape 208"/>
          <p:cNvSpPr/>
          <p:nvPr/>
        </p:nvSpPr>
        <p:spPr>
          <a:xfrm>
            <a:off x="591422" y="3677892"/>
            <a:ext cx="4989126" cy="167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07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Результатом проекта будет являться управляемый универсальный контроллер для управления ЖК-дисплеями, используемых в мониторах отечественной сборки. </a:t>
            </a:r>
            <a:endParaRPr lang="ru-RU" sz="107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Shape 177" descr="C:\Users\pankratov.in\YandexDisk\!NTI\DOCS\ProjectPresentation\icons\PNG\256\3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49" y="3120394"/>
            <a:ext cx="411831" cy="4029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5695734" y="805852"/>
            <a:ext cx="140544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Команда проекта</a:t>
            </a:r>
          </a:p>
        </p:txBody>
      </p:sp>
      <p:sp>
        <p:nvSpPr>
          <p:cNvPr id="46" name="Shape 275"/>
          <p:cNvSpPr/>
          <p:nvPr/>
        </p:nvSpPr>
        <p:spPr>
          <a:xfrm>
            <a:off x="8030509" y="1112576"/>
            <a:ext cx="1562335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 smtClean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Вадим Фролов</a:t>
            </a: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29" dirty="0" smtClean="0">
                <a:latin typeface="Calibri"/>
                <a:ea typeface="Calibri"/>
                <a:cs typeface="Calibri"/>
                <a:sym typeface="Calibri"/>
              </a:rPr>
              <a:t>Разработчик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48" name="Shape 275"/>
          <p:cNvSpPr/>
          <p:nvPr/>
        </p:nvSpPr>
        <p:spPr>
          <a:xfrm>
            <a:off x="6231043" y="1112576"/>
            <a:ext cx="158594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000" b="1" dirty="0" smtClean="0">
                <a:solidFill>
                  <a:srgbClr val="003462"/>
                </a:solidFill>
                <a:sym typeface="Calibri"/>
              </a:rPr>
              <a:t>Егор Попков</a:t>
            </a:r>
            <a:endParaRPr sz="1286" dirty="0"/>
          </a:p>
        </p:txBody>
      </p:sp>
      <p:sp>
        <p:nvSpPr>
          <p:cNvPr id="49" name="Shape 280"/>
          <p:cNvSpPr/>
          <p:nvPr/>
        </p:nvSpPr>
        <p:spPr>
          <a:xfrm>
            <a:off x="6229141" y="1484351"/>
            <a:ext cx="1309651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endParaRPr sz="1286" dirty="0"/>
          </a:p>
        </p:txBody>
      </p:sp>
      <p:sp>
        <p:nvSpPr>
          <p:cNvPr id="50" name="Shape 275"/>
          <p:cNvSpPr/>
          <p:nvPr/>
        </p:nvSpPr>
        <p:spPr>
          <a:xfrm>
            <a:off x="6231043" y="1873978"/>
            <a:ext cx="158594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 err="1" smtClean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Шахзат</a:t>
            </a:r>
            <a:r>
              <a:rPr lang="ru-RU" sz="1000" b="1" dirty="0" smtClean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1" dirty="0" err="1" smtClean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Оллаяров</a:t>
            </a: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29" dirty="0" smtClean="0">
                <a:latin typeface="Calibri"/>
                <a:ea typeface="Calibri"/>
                <a:cs typeface="Calibri"/>
                <a:sym typeface="Calibri"/>
              </a:rPr>
              <a:t>Экономист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8030509" y="1858267"/>
            <a:ext cx="1494491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 smtClean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Олег </a:t>
            </a:r>
            <a:r>
              <a:rPr lang="ru-RU" sz="1000" b="1" dirty="0" err="1" smtClean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Ливанцов</a:t>
            </a:r>
            <a:r>
              <a:rPr lang="ru-RU" sz="1000" b="1" dirty="0" smtClean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29" dirty="0" smtClean="0">
                <a:latin typeface="Calibri"/>
                <a:ea typeface="Calibri"/>
                <a:cs typeface="Calibri"/>
                <a:sym typeface="Calibri"/>
              </a:rPr>
              <a:t>Экономист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54" name="Rounded Rectangle 2099"/>
          <p:cNvSpPr/>
          <p:nvPr/>
        </p:nvSpPr>
        <p:spPr>
          <a:xfrm>
            <a:off x="6237922" y="1299024"/>
            <a:ext cx="1197820" cy="226960"/>
          </a:xfrm>
          <a:prstGeom prst="roundRect">
            <a:avLst>
              <a:gd name="adj" fmla="val 25436"/>
            </a:avLst>
          </a:prstGeom>
          <a:solidFill>
            <a:srgbClr val="D1E2EB">
              <a:alpha val="7098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lIns="0" tIns="25712" rIns="0" bIns="25712" anchor="ctr">
            <a:spAutoFit/>
          </a:bodyPr>
          <a:lstStyle/>
          <a:p>
            <a:pPr lvl="0" algn="ctr"/>
            <a:r>
              <a:rPr lang="ru-RU" sz="929" dirty="0" smtClean="0">
                <a:latin typeface="Calibri"/>
                <a:ea typeface="Calibri"/>
                <a:cs typeface="Calibri"/>
              </a:rPr>
              <a:t>Лидер проекта </a:t>
            </a:r>
            <a:endParaRPr lang="ru-RU" sz="929" dirty="0">
              <a:latin typeface="Calibri"/>
              <a:ea typeface="Calibri"/>
              <a:cs typeface="Calibri"/>
            </a:endParaRPr>
          </a:p>
        </p:txBody>
      </p:sp>
      <p:pic>
        <p:nvPicPr>
          <p:cNvPr id="58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56" y="1931379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5673080" y="2538082"/>
            <a:ext cx="4139244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>
              <a:spcBef>
                <a:spcPts val="429"/>
              </a:spcBef>
            </a:pPr>
            <a:r>
              <a:rPr lang="ru-RU" sz="1429" dirty="0"/>
              <a:t>Компания-инициатор</a:t>
            </a:r>
            <a:endParaRPr lang="ru-RU" sz="1429" b="1" u="sng" dirty="0">
              <a:solidFill>
                <a:srgbClr val="23232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3" name="Shape 179"/>
          <p:cNvSpPr/>
          <p:nvPr/>
        </p:nvSpPr>
        <p:spPr>
          <a:xfrm>
            <a:off x="6695133" y="4284212"/>
            <a:ext cx="1755399" cy="104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71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071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1. Пилот: 2018-2019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29"/>
              </a:spcBef>
            </a:pP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2. Развитие: 2019-2020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29"/>
              </a:spcBef>
            </a:pP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3. Тираж: 2019-2020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07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4" name="Shape 191" descr="C:\Users\pankratov.in\YandexDisk\!NTI\DOCS\ProjectPresentation\icons\PNG\256\37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5509" y="4250595"/>
            <a:ext cx="352459" cy="361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Shape 203"/>
          <p:cNvGrpSpPr/>
          <p:nvPr/>
        </p:nvGrpSpPr>
        <p:grpSpPr>
          <a:xfrm>
            <a:off x="6238857" y="4171603"/>
            <a:ext cx="215490" cy="263809"/>
            <a:chOff x="8202534" y="1348519"/>
            <a:chExt cx="301686" cy="369332"/>
          </a:xfrm>
        </p:grpSpPr>
        <p:sp>
          <p:nvSpPr>
            <p:cNvPr id="67" name="Shape 204"/>
            <p:cNvSpPr/>
            <p:nvPr/>
          </p:nvSpPr>
          <p:spPr>
            <a:xfrm>
              <a:off x="8262938" y="1447963"/>
              <a:ext cx="173414" cy="173414"/>
            </a:xfrm>
            <a:prstGeom prst="roundRect">
              <a:avLst>
                <a:gd name="adj" fmla="val 50000"/>
              </a:avLst>
            </a:prstGeom>
            <a:solidFill>
              <a:srgbClr val="FFD05B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/>
              <a:endParaRPr sz="12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05"/>
            <p:cNvSpPr txBox="1"/>
            <p:nvPr/>
          </p:nvSpPr>
          <p:spPr>
            <a:xfrm>
              <a:off x="8202534" y="1348519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4" tIns="32643" rIns="65304" bIns="32643" anchor="t" anchorCtr="0">
              <a:noAutofit/>
            </a:bodyPr>
            <a:lstStyle/>
            <a:p>
              <a:r>
                <a:rPr lang="ru-RU" sz="1286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</a:t>
              </a:r>
              <a:endParaRPr sz="1286"/>
            </a:p>
          </p:txBody>
        </p:sp>
        <p:cxnSp>
          <p:nvCxnSpPr>
            <p:cNvPr id="69" name="Shape 206"/>
            <p:cNvCxnSpPr/>
            <p:nvPr/>
          </p:nvCxnSpPr>
          <p:spPr>
            <a:xfrm>
              <a:off x="8299637" y="1568905"/>
              <a:ext cx="89926" cy="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Прямоугольник 69"/>
          <p:cNvSpPr/>
          <p:nvPr/>
        </p:nvSpPr>
        <p:spPr>
          <a:xfrm>
            <a:off x="6664228" y="4129909"/>
            <a:ext cx="1210588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>
                <a:sym typeface="Calibri"/>
              </a:rPr>
              <a:t>Сроки проекта</a:t>
            </a:r>
            <a:endParaRPr lang="ru-RU" sz="1286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564560" y="4149080"/>
            <a:ext cx="39604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570211" y="754417"/>
            <a:ext cx="0" cy="44747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2" y="1192902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820" y="-17097"/>
            <a:ext cx="5057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Универсальный контроллер для управления мониторами</a:t>
            </a:r>
            <a:endParaRPr lang="ru-RU" sz="1571" dirty="0"/>
          </a:p>
        </p:txBody>
      </p:sp>
      <p:pic>
        <p:nvPicPr>
          <p:cNvPr id="73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1891842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User\Desktop\246134109_3192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47" y="1192902"/>
            <a:ext cx="363374" cy="545274"/>
          </a:xfrm>
          <a:prstGeom prst="rect">
            <a:avLst/>
          </a:prstGeom>
          <a:noFill/>
          <a:ln w="15875" cap="flat" cmpd="sng">
            <a:noFill/>
            <a:round/>
            <a:headEnd/>
            <a:tailEnd/>
          </a:ln>
          <a:effectLst>
            <a:outerShdw blurRad="127000" dist="38100" dir="2700000" sx="99000" sy="99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Shape 190"/>
          <p:cNvSpPr/>
          <p:nvPr/>
        </p:nvSpPr>
        <p:spPr>
          <a:xfrm>
            <a:off x="6914241" y="6332514"/>
            <a:ext cx="1670786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Грант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85</a:t>
            </a:r>
            <a:r>
              <a:rPr lang="en-US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6627993" y="5493084"/>
            <a:ext cx="2263109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Взнос в уставной капитал</a:t>
            </a:r>
            <a:b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  <a:r>
              <a:rPr lang="en-US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855019" y="5671603"/>
            <a:ext cx="840114" cy="48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55019" y="6159261"/>
            <a:ext cx="840114" cy="417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143008" y="2823853"/>
            <a:ext cx="1303399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714" b="1" dirty="0">
                <a:latin typeface="Calibri"/>
                <a:ea typeface="Calibri"/>
                <a:cs typeface="Calibri"/>
                <a:sym typeface="Calibri"/>
              </a:rPr>
              <a:t>ООО Пример</a:t>
            </a:r>
            <a:endParaRPr sz="664" dirty="0">
              <a:latin typeface="Calibri"/>
              <a:ea typeface="Calibri"/>
              <a:cs typeface="Calibri"/>
            </a:endParaRPr>
          </a:p>
        </p:txBody>
      </p:sp>
      <p:sp>
        <p:nvSpPr>
          <p:cNvPr id="86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141648" y="2984389"/>
            <a:ext cx="1267269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561" dirty="0">
                <a:latin typeface="Calibri"/>
                <a:sym typeface="Calibri"/>
              </a:rPr>
              <a:t>Примерное описание компании</a:t>
            </a:r>
            <a:endParaRPr sz="687" dirty="0"/>
          </a:p>
        </p:txBody>
      </p:sp>
      <p:sp>
        <p:nvSpPr>
          <p:cNvPr id="87" name="Shape 288">
            <a:extLst>
              <a:ext uri="{FF2B5EF4-FFF2-40B4-BE49-F238E27FC236}">
                <a16:creationId xmlns:a16="http://schemas.microsoft.com/office/drawing/2014/main" id="{EC0858B7-9D0D-0B41-8479-3A45DAE96D47}"/>
              </a:ext>
            </a:extLst>
          </p:cNvPr>
          <p:cNvSpPr/>
          <p:nvPr/>
        </p:nvSpPr>
        <p:spPr>
          <a:xfrm>
            <a:off x="5708750" y="2817434"/>
            <a:ext cx="367347" cy="36734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646" tIns="23316" rIns="46646" bIns="23316" anchor="ctr" anchorCtr="0">
            <a:noAutofit/>
          </a:bodyPr>
          <a:lstStyle/>
          <a:p>
            <a:pPr algn="ctr"/>
            <a:r>
              <a:rPr lang="ru-RU" sz="561" dirty="0">
                <a:solidFill>
                  <a:schemeClr val="dk1"/>
                </a:solidFill>
                <a:latin typeface="Calibri"/>
                <a:sym typeface="Calibri"/>
              </a:rPr>
              <a:t>Лого</a:t>
            </a:r>
            <a:endParaRPr sz="56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673382" y="3237068"/>
            <a:ext cx="3138294" cy="285878"/>
          </a:xfrm>
          <a:prstGeom prst="rect">
            <a:avLst/>
          </a:prstGeom>
        </p:spPr>
        <p:txBody>
          <a:bodyPr wrap="square" lIns="65309" tIns="32654" rIns="65309" bIns="32654">
            <a:spAutoFit/>
          </a:bodyPr>
          <a:lstStyle/>
          <a:p>
            <a:pPr>
              <a:spcBef>
                <a:spcPts val="429"/>
              </a:spcBef>
            </a:pPr>
            <a:r>
              <a:rPr lang="ru-RU" sz="1429" dirty="0"/>
              <a:t>Компании-соисполнители</a:t>
            </a:r>
            <a:endParaRPr lang="ru-RU" sz="1429" b="1" u="sng" dirty="0">
              <a:solidFill>
                <a:srgbClr val="23232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6143008" y="3619920"/>
            <a:ext cx="1303399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714" b="1" dirty="0">
                <a:latin typeface="Calibri"/>
                <a:ea typeface="Calibri"/>
                <a:cs typeface="Calibri"/>
                <a:sym typeface="Calibri"/>
              </a:rPr>
              <a:t>ООО Техника</a:t>
            </a:r>
            <a:endParaRPr sz="664" dirty="0">
              <a:latin typeface="Calibri"/>
              <a:ea typeface="Calibri"/>
              <a:cs typeface="Calibri"/>
            </a:endParaRPr>
          </a:p>
        </p:txBody>
      </p:sp>
      <p:sp>
        <p:nvSpPr>
          <p:cNvPr id="91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6141649" y="3773198"/>
            <a:ext cx="1058549" cy="17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561" dirty="0">
                <a:latin typeface="Calibri"/>
                <a:sym typeface="Calibri"/>
              </a:rPr>
              <a:t>Производит сборку оборудования</a:t>
            </a:r>
            <a:endParaRPr sz="687" dirty="0"/>
          </a:p>
        </p:txBody>
      </p:sp>
      <p:sp>
        <p:nvSpPr>
          <p:cNvPr id="92" name="Shape 288">
            <a:extLst>
              <a:ext uri="{FF2B5EF4-FFF2-40B4-BE49-F238E27FC236}">
                <a16:creationId xmlns:a16="http://schemas.microsoft.com/office/drawing/2014/main" id="{EC0858B7-9D0D-0B41-8479-3A45DAE96D47}"/>
              </a:ext>
            </a:extLst>
          </p:cNvPr>
          <p:cNvSpPr/>
          <p:nvPr/>
        </p:nvSpPr>
        <p:spPr>
          <a:xfrm>
            <a:off x="5708750" y="3640714"/>
            <a:ext cx="367347" cy="36734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646" tIns="23316" rIns="46646" bIns="23316" anchor="ctr" anchorCtr="0">
            <a:noAutofit/>
          </a:bodyPr>
          <a:lstStyle/>
          <a:p>
            <a:pPr algn="ctr"/>
            <a:r>
              <a:rPr lang="ru-RU" sz="561" dirty="0">
                <a:solidFill>
                  <a:schemeClr val="dk1"/>
                </a:solidFill>
                <a:latin typeface="Calibri"/>
                <a:sym typeface="Calibri"/>
              </a:rPr>
              <a:t>Лого</a:t>
            </a:r>
            <a:endParaRPr sz="561" dirty="0"/>
          </a:p>
        </p:txBody>
      </p:sp>
      <p:sp>
        <p:nvSpPr>
          <p:cNvPr id="93" name="Shape 275">
            <a:extLst>
              <a:ext uri="{FF2B5EF4-FFF2-40B4-BE49-F238E27FC236}">
                <a16:creationId xmlns:a16="http://schemas.microsoft.com/office/drawing/2014/main" id="{BF347F03-C6B5-FD41-BCF8-68E27E153DA6}"/>
              </a:ext>
            </a:extLst>
          </p:cNvPr>
          <p:cNvSpPr/>
          <p:nvPr/>
        </p:nvSpPr>
        <p:spPr>
          <a:xfrm>
            <a:off x="7645504" y="3628778"/>
            <a:ext cx="1303399" cy="26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714" b="1" dirty="0">
                <a:latin typeface="Calibri"/>
                <a:ea typeface="Calibri"/>
                <a:cs typeface="Calibri"/>
                <a:sym typeface="Calibri"/>
              </a:rPr>
              <a:t>ООО Роботы</a:t>
            </a:r>
            <a:br>
              <a:rPr lang="ru-RU" sz="714" b="1" dirty="0">
                <a:latin typeface="Calibri"/>
                <a:ea typeface="Calibri"/>
                <a:cs typeface="Calibri"/>
                <a:sym typeface="Calibri"/>
              </a:rPr>
            </a:br>
            <a:endParaRPr sz="664" dirty="0">
              <a:latin typeface="Calibri"/>
              <a:ea typeface="Calibri"/>
              <a:cs typeface="Calibri"/>
            </a:endParaRPr>
          </a:p>
        </p:txBody>
      </p:sp>
      <p:sp>
        <p:nvSpPr>
          <p:cNvPr id="94" name="Shape 280">
            <a:extLst>
              <a:ext uri="{FF2B5EF4-FFF2-40B4-BE49-F238E27FC236}">
                <a16:creationId xmlns:a16="http://schemas.microsoft.com/office/drawing/2014/main" id="{FC4A4723-B05A-A54C-B689-B8479844D6AA}"/>
              </a:ext>
            </a:extLst>
          </p:cNvPr>
          <p:cNvSpPr/>
          <p:nvPr/>
        </p:nvSpPr>
        <p:spPr>
          <a:xfrm>
            <a:off x="7644145" y="3796571"/>
            <a:ext cx="1267269" cy="21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646" tIns="23316" rIns="46646" bIns="23316" anchor="t" anchorCtr="0">
            <a:noAutofit/>
          </a:bodyPr>
          <a:lstStyle/>
          <a:p>
            <a:r>
              <a:rPr lang="ru-RU" sz="561" dirty="0">
                <a:latin typeface="Calibri"/>
                <a:sym typeface="Calibri"/>
              </a:rPr>
              <a:t>Разрабатывает алгоритмы </a:t>
            </a:r>
            <a:r>
              <a:rPr lang="en-US" sz="561" dirty="0">
                <a:latin typeface="Calibri"/>
                <a:sym typeface="Calibri"/>
              </a:rPr>
              <a:t>ML </a:t>
            </a:r>
            <a:endParaRPr sz="687" dirty="0"/>
          </a:p>
        </p:txBody>
      </p:sp>
      <p:sp>
        <p:nvSpPr>
          <p:cNvPr id="95" name="Shape 288">
            <a:extLst>
              <a:ext uri="{FF2B5EF4-FFF2-40B4-BE49-F238E27FC236}">
                <a16:creationId xmlns:a16="http://schemas.microsoft.com/office/drawing/2014/main" id="{EC0858B7-9D0D-0B41-8479-3A45DAE96D47}"/>
              </a:ext>
            </a:extLst>
          </p:cNvPr>
          <p:cNvSpPr/>
          <p:nvPr/>
        </p:nvSpPr>
        <p:spPr>
          <a:xfrm>
            <a:off x="7211247" y="3622358"/>
            <a:ext cx="367347" cy="36734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6646" tIns="23316" rIns="46646" bIns="23316" anchor="ctr" anchorCtr="0">
            <a:noAutofit/>
          </a:bodyPr>
          <a:lstStyle/>
          <a:p>
            <a:pPr algn="ctr"/>
            <a:r>
              <a:rPr lang="ru-RU" sz="561" dirty="0">
                <a:solidFill>
                  <a:schemeClr val="dk1"/>
                </a:solidFill>
                <a:latin typeface="Calibri"/>
                <a:sym typeface="Calibri"/>
              </a:rPr>
              <a:t>Лого</a:t>
            </a:r>
            <a:endParaRPr sz="561" dirty="0"/>
          </a:p>
        </p:txBody>
      </p:sp>
    </p:spTree>
    <p:extLst>
      <p:ext uri="{BB962C8B-B14F-4D97-AF65-F5344CB8AC3E}">
        <p14:creationId xmlns:p14="http://schemas.microsoft.com/office/powerpoint/2010/main" val="27745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Picture 3" descr="C:\Users\pankratov.in\YandexDisk\!NTI\DOCS\ProjectPresentation\icons\PNG\256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nkratov.in\YandexDisk\!NTI\DOCS\ProjectPresentation\icons\PNG\256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nkratov.in\YandexDisk\!NTI\DOCS\ProjectPresentation\icons\PNG\256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pankratov.in\YandexDisk\!NTI\DOCS\ProjectPresentation\icons\PNG\256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pankratov.in\YandexDisk\!NTI\DOCS\ProjectPresentation\icons\PNG\256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ankratov.in\YandexDisk\!NTI\DOCS\ProjectPresentation\icons\PNG\256\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94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pankratov.in\YandexDisk\!NTI\DOCS\ProjectPresentation\icons\PNG\256\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pankratov.in\YandexDisk\!NTI\DOCS\ProjectPresentation\icons\PNG\256\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pankratov.in\YandexDisk\!NTI\DOCS\ProjectPresentation\icons\PNG\256\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pankratov.in\YandexDisk\!NTI\DOCS\ProjectPresentation\icons\PNG\256\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pankratov.in\YandexDisk\!NTI\DOCS\ProjectPresentation\icons\PNG\256\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:\Users\pankratov.in\YandexDisk\!NTI\DOCS\ProjectPresentation\icons\PNG\256\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C:\Users\pankratov.in\YandexDisk\!NTI\DOCS\ProjectPresentation\icons\PNG\256\1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pankratov.in\YandexDisk\!NTI\DOCS\ProjectPresentation\icons\PNG\256\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C:\Users\pankratov.in\YandexDisk\!NTI\DOCS\ProjectPresentation\icons\PNG\256\1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pankratov.in\YandexDisk\!NTI\DOCS\ProjectPresentation\icons\PNG\256\1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C:\Users\pankratov.in\YandexDisk\!NTI\DOCS\ProjectPresentation\icons\PNG\256\1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pankratov.in\YandexDisk\!NTI\DOCS\ProjectPresentation\icons\PNG\256\19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C:\Users\pankratov.in\YandexDisk\!NTI\DOCS\ProjectPresentation\icons\PNG\256\2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:\Users\pankratov.in\YandexDisk\!NTI\DOCS\ProjectPresentation\icons\PNG\256\2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C:\Users\pankratov.in\YandexDisk\!NTI\DOCS\ProjectPresentation\icons\PNG\256\2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C:\Users\pankratov.in\YandexDisk\!NTI\DOCS\ProjectPresentation\icons\PNG\256\23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C:\Users\pankratov.in\YandexDisk\!NTI\DOCS\ProjectPresentation\icons\PNG\256\24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C:\Users\pankratov.in\YandexDisk\!NTI\DOCS\ProjectPresentation\icons\PNG\256\2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C:\Users\pankratov.in\YandexDisk\!NTI\DOCS\ProjectPresentation\icons\PNG\256\2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C:\Users\pankratov.in\YandexDisk\!NTI\DOCS\ProjectPresentation\icons\PNG\256\27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 descr="C:\Users\pankratov.in\YandexDisk\!NTI\DOCS\ProjectPresentation\icons\PNG\256\28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C:\Users\pankratov.in\YandexDisk\!NTI\DOCS\ProjectPresentation\icons\PNG\256\29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 descr="C:\Users\pankratov.in\YandexDisk\!NTI\DOCS\ProjectPresentation\icons\PNG\256\1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9" descr="C:\Users\pankratov.in\YandexDisk\!NTI\DOCS\ProjectPresentation\icons\PNG\256\1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56769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0" descr="C:\Users\pankratov.in\YandexDisk\!NTI\DOCS\ProjectPresentation\icons\PNG\256\1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5689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1" descr="C:\Users\pankratov.in\YandexDisk\!NTI\DOCS\ProjectPresentation\icons\PNG\256\1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2" descr="C:\Users\pankratov.in\YandexDisk\!NTI\DOCS\ProjectPresentation\icons\PNG\256\1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3" descr="C:\Users\pankratov.in\YandexDisk\!NTI\DOCS\ProjectPresentation\icons\PNG\256\1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4" descr="C:\Users\pankratov.in\YandexDisk\!NTI\DOCS\ProjectPresentation\icons\PNG\256\1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62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5" descr="C:\Users\pankratov.in\YandexDisk\!NTI\DOCS\ProjectPresentation\icons\PNG\256\1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6" descr="C:\Users\pankratov.in\YandexDisk\!NTI\DOCS\ProjectPresentation\icons\PNG\256\1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7" descr="C:\Users\pankratov.in\YandexDisk\!NTI\DOCS\ProjectPresentation\icons\PNG\256\1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8" descr="C:\Users\pankratov.in\YandexDisk\!NTI\DOCS\ProjectPresentation\icons\PNG\256\1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9" descr="C:\Users\pankratov.in\YandexDisk\!NTI\DOCS\ProjectPresentation\icons\PNG\256\1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0" descr="C:\Users\pankratov.in\YandexDisk\!NTI\DOCS\ProjectPresentation\icons\PNG\256\1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47625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1" descr="C:\Users\pankratov.in\YandexDisk\!NTI\DOCS\ProjectPresentation\icons\PNG\256\1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2" descr="C:\Users\pankratov.in\YandexDisk\!NTI\DOCS\ProjectPresentation\icons\PNG\256\1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3" descr="C:\Users\pankratov.in\YandexDisk\!NTI\DOCS\ProjectPresentation\icons\PNG\256\1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62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4" descr="C:\Users\pankratov.in\YandexDisk\!NTI\DOCS\ProjectPresentation\icons\PNG\256\1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53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5" descr="C:\Users\pankratov.in\YandexDisk\!NTI\DOCS\ProjectPresentation\icons\PNG\256\1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6" descr="C:\Users\pankratov.in\YandexDisk\!NTI\DOCS\ProjectPresentation\icons\PNG\256\1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7" descr="C:\Users\pankratov.in\YandexDisk\!NTI\DOCS\ProjectPresentation\icons\PNG\256\1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8" descr="C:\Users\pankratov.in\YandexDisk\!NTI\DOCS\ProjectPresentation\icons\PNG\256\1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9" descr="C:\Users\pankratov.in\YandexDisk\!NTI\DOCS\ProjectPresentation\icons\PNG\256\1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3924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0" descr="C:\Users\pankratov.in\YandexDisk\!NTI\DOCS\ProjectPresentation\icons\PNG\256\1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1" descr="C:\Users\pankratov.in\YandexDisk\!NTI\DOCS\ProjectPresentation\icons\PNG\256\1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2" descr="C:\Users\pankratov.in\YandexDisk\!NTI\DOCS\ProjectPresentation\icons\PNG\256\1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3" descr="C:\Users\pankratov.in\YandexDisk\!NTI\DOCS\ProjectPresentation\icons\PNG\256\1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4" descr="C:\Users\pankratov.in\YandexDisk\!NTI\DOCS\ProjectPresentation\icons\PNG\256\1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5" descr="C:\Users\pankratov.in\YandexDisk\!NTI\DOCS\ProjectPresentation\icons\PNG\256\1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6" descr="C:\Users\pankratov.in\YandexDisk\!NTI\DOCS\ProjectPresentation\icons\PNG\256\1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7" descr="C:\Users\pankratov.in\YandexDisk\!NTI\DOCS\ProjectPresentation\icons\PNG\256\1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8" descr="C:\Users\pankratov.in\YandexDisk\!NTI\DOCS\ProjectPresentation\icons\PNG\256\1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9" descr="C:\Users\pankratov.in\YandexDisk\!NTI\DOCS\ProjectPresentation\icons\PNG\256\1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24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4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4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4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4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9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4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4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4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4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40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80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4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1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4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4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8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41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41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9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4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4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41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34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41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41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03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41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42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42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42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42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36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42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42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79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42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42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4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4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4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4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4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4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4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4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4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4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4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4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4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4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4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4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4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76362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 smtClean="0"/>
              <a:t>Актуальность проекта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0395" y="1063023"/>
            <a:ext cx="8485576" cy="4979189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918008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 smtClean="0"/>
              <a:t>Проблема</a:t>
            </a:r>
            <a:endParaRPr lang="ru-RU" sz="1286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C72ED528-466D-BB48-85E5-2A2D73A027E8}"/>
              </a:ext>
            </a:extLst>
          </p:cNvPr>
          <p:cNvSpPr txBox="1">
            <a:spLocks/>
          </p:cNvSpPr>
          <p:nvPr/>
        </p:nvSpPr>
        <p:spPr>
          <a:xfrm>
            <a:off x="381947" y="857851"/>
            <a:ext cx="4320000" cy="55788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09969" indent="-209969" algn="l" defTabSz="839876" rtl="0" eaLnBrk="1" latinLnBrk="0" hangingPunct="1">
              <a:lnSpc>
                <a:spcPct val="90000"/>
              </a:lnSpc>
              <a:spcBef>
                <a:spcPts val="919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0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846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9784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722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Проблема клиента, которую вы решаете</a:t>
            </a:r>
            <a:r>
              <a:rPr lang="ru-RU" sz="1286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Текст 15">
            <a:extLst>
              <a:ext uri="{FF2B5EF4-FFF2-40B4-BE49-F238E27FC236}">
                <a16:creationId xmlns:a16="http://schemas.microsoft.com/office/drawing/2014/main" id="{E8E038BC-E53B-614C-A9F9-2C3CA505EC53}"/>
              </a:ext>
            </a:extLst>
          </p:cNvPr>
          <p:cNvSpPr txBox="1">
            <a:spLocks/>
          </p:cNvSpPr>
          <p:nvPr/>
        </p:nvSpPr>
        <p:spPr>
          <a:xfrm>
            <a:off x="5127812" y="857851"/>
            <a:ext cx="4320000" cy="55788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09969" indent="-209969" algn="l" defTabSz="839876" rtl="0" eaLnBrk="1" latinLnBrk="0" hangingPunct="1">
              <a:lnSpc>
                <a:spcPct val="90000"/>
              </a:lnSpc>
              <a:spcBef>
                <a:spcPts val="919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0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846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9784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722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Почему существующих вариантов решения </a:t>
            </a:r>
            <a:br>
              <a:rPr lang="ru-RU" sz="1286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не достаточно?</a:t>
            </a:r>
          </a:p>
        </p:txBody>
      </p:sp>
    </p:spTree>
    <p:extLst>
      <p:ext uri="{BB962C8B-B14F-4D97-AF65-F5344CB8AC3E}">
        <p14:creationId xmlns:p14="http://schemas.microsoft.com/office/powerpoint/2010/main" val="3817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93" y="207927"/>
            <a:ext cx="256467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Описание продукта и технологии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0796" y="825139"/>
            <a:ext cx="155568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Описание продукта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01566" y="754417"/>
            <a:ext cx="0" cy="61035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9882" y="826672"/>
            <a:ext cx="156857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Технология проекта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3509" y="1165892"/>
            <a:ext cx="4225230" cy="537834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Описание технологий, применяемых в проекте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0017" y="1165891"/>
            <a:ext cx="4225230" cy="537834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1286" dirty="0" smtClean="0">
                <a:solidFill>
                  <a:schemeClr val="accent1">
                    <a:lumMod val="50000"/>
                  </a:schemeClr>
                </a:solidFill>
              </a:rPr>
              <a:t>арактеристика </a:t>
            </a: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продукта, ч</a:t>
            </a:r>
            <a:r>
              <a:rPr lang="ru-RU" sz="1286" dirty="0" smtClean="0">
                <a:solidFill>
                  <a:schemeClr val="accent1">
                    <a:lumMod val="50000"/>
                  </a:schemeClr>
                </a:solidFill>
              </a:rPr>
              <a:t>то </a:t>
            </a:r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вы предлагаете, уникальные преимущества и выгоды для клиента</a:t>
            </a:r>
          </a:p>
        </p:txBody>
      </p:sp>
    </p:spTree>
    <p:extLst>
      <p:ext uri="{BB962C8B-B14F-4D97-AF65-F5344CB8AC3E}">
        <p14:creationId xmlns:p14="http://schemas.microsoft.com/office/powerpoint/2010/main" val="22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26188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Рынок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5386" y="1301318"/>
            <a:ext cx="4397679" cy="1873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Целевые рынки</a:t>
            </a:r>
          </a:p>
          <a:p>
            <a:endParaRPr lang="ru-RU" sz="1286" b="1" dirty="0"/>
          </a:p>
          <a:p>
            <a:pPr marL="244933" indent="-244933">
              <a:buFontTx/>
              <a:buChar char="-"/>
            </a:pPr>
            <a:r>
              <a:rPr lang="ru-RU" sz="1286" dirty="0"/>
              <a:t>Описание рынков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Динамика рынков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Целевая доля рынков, которую планирует занять проект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Барьеры для выхода на целевые рынки</a:t>
            </a:r>
          </a:p>
        </p:txBody>
      </p:sp>
    </p:spTree>
    <p:extLst>
      <p:ext uri="{BB962C8B-B14F-4D97-AF65-F5344CB8AC3E}">
        <p14:creationId xmlns:p14="http://schemas.microsoft.com/office/powerpoint/2010/main" val="39739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05599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Конкуренты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76055"/>
              </p:ext>
            </p:extLst>
          </p:nvPr>
        </p:nvGraphicFramePr>
        <p:xfrm>
          <a:off x="735389" y="1114458"/>
          <a:ext cx="4850676" cy="529773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107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3463"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 аналогов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компании/ продукта проекта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 аналогов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 аналогов</a:t>
                      </a:r>
                      <a:endParaRPr lang="ru-RU" sz="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119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 smtClean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Rounded Rectangle 2099"/>
          <p:cNvSpPr/>
          <p:nvPr/>
        </p:nvSpPr>
        <p:spPr>
          <a:xfrm>
            <a:off x="6290291" y="1525932"/>
            <a:ext cx="2774353" cy="4731954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09" tIns="32654" rIns="65309" bIns="32654" anchor="ctr">
            <a:no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Конкурентные преимущества продукта </a:t>
            </a:r>
          </a:p>
          <a:p>
            <a:pPr marL="129259" indent="-129259">
              <a:spcAft>
                <a:spcPts val="429"/>
              </a:spcAft>
              <a:buFont typeface="Arial" pitchFamily="34" charset="0"/>
              <a:buChar char="•"/>
            </a:pPr>
            <a:r>
              <a:rPr lang="ru-RU" sz="85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595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207927"/>
            <a:ext cx="127464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 smtClean="0"/>
              <a:t>Бизнес-модель</a:t>
            </a:r>
            <a:endParaRPr lang="ru-RU" sz="1286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0017" y="1165891"/>
            <a:ext cx="8676736" cy="537834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Бизнес-модель – как вы зарабатываете или </a:t>
            </a:r>
            <a:r>
              <a:rPr lang="ru-RU" sz="1286" dirty="0" smtClean="0">
                <a:solidFill>
                  <a:schemeClr val="accent1">
                    <a:lumMod val="50000"/>
                  </a:schemeClr>
                </a:solidFill>
              </a:rPr>
              <a:t>планируете</a:t>
            </a: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2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94322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Финансовые показатели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72975"/>
              </p:ext>
            </p:extLst>
          </p:nvPr>
        </p:nvGraphicFramePr>
        <p:xfrm>
          <a:off x="683954" y="5648167"/>
          <a:ext cx="8492018" cy="6611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0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062">
                <a:tc rowSpan="2">
                  <a:txBody>
                    <a:bodyPr/>
                    <a:lstStyle/>
                    <a:p>
                      <a:pPr marL="9525" indent="-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Целевые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 п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оказатели проекта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Единицы измерения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9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Плановое значение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по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периодам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36"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__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55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Объем выручки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млн.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руб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20</a:t>
                      </a:r>
                      <a:endParaRPr lang="ru-RU" sz="900" dirty="0"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ounded Rectangle 2099"/>
          <p:cNvSpPr/>
          <p:nvPr/>
        </p:nvSpPr>
        <p:spPr>
          <a:xfrm>
            <a:off x="7324337" y="1572978"/>
            <a:ext cx="1851634" cy="2029930"/>
          </a:xfrm>
          <a:prstGeom prst="roundRect">
            <a:avLst>
              <a:gd name="adj" fmla="val 355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11" tIns="32655" rIns="65311" bIns="32655" anchor="ctr">
            <a:sp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Стратегия выхода </a:t>
            </a:r>
            <a:b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</a:b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из проекта для инвесторов: </a:t>
            </a:r>
          </a:p>
          <a:p>
            <a:pPr>
              <a:spcAft>
                <a:spcPts val="429"/>
              </a:spcAft>
            </a:pP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Заполняется только для проектов с желаемой формой финансирования «взнос в уставной капитал» рекомендуется указать стратегии выхода из проекта для </a:t>
            </a:r>
            <a:r>
              <a:rPr lang="ru-RU" sz="1000" spc="71" dirty="0" smtClean="0">
                <a:solidFill>
                  <a:schemeClr val="accent1">
                    <a:lumMod val="75000"/>
                  </a:schemeClr>
                </a:solidFill>
              </a:rPr>
              <a:t>инвесторов</a:t>
            </a:r>
          </a:p>
          <a:p>
            <a:pPr>
              <a:spcAft>
                <a:spcPts val="429"/>
              </a:spcAft>
            </a:pPr>
            <a:endParaRPr lang="ru-RU" sz="1000" spc="7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ounded Rectangle 2099"/>
          <p:cNvSpPr/>
          <p:nvPr/>
        </p:nvSpPr>
        <p:spPr>
          <a:xfrm>
            <a:off x="683954" y="4614528"/>
            <a:ext cx="8492016" cy="525964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11" tIns="32655" rIns="65311" bIns="32655" anchor="ctr">
            <a:sp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Бюджетные деньги, ранее </a:t>
            </a:r>
            <a:r>
              <a:rPr lang="ru-RU" sz="1143" dirty="0" err="1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привлекавшиеся</a:t>
            </a: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 для финансирования проекта:</a:t>
            </a:r>
          </a:p>
          <a:p>
            <a:pPr>
              <a:spcAft>
                <a:spcPts val="429"/>
              </a:spcAft>
            </a:pP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Перечисляются источники получения, размеры и сроки.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097" y="1185179"/>
            <a:ext cx="640527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Модель коммерциализации проекта: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0395" y="1124216"/>
            <a:ext cx="6480720" cy="312773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</p:spTree>
    <p:extLst>
      <p:ext uri="{BB962C8B-B14F-4D97-AF65-F5344CB8AC3E}">
        <p14:creationId xmlns:p14="http://schemas.microsoft.com/office/powerpoint/2010/main" val="11292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60778A680BE145B3E171F8BCE5FCC2" ma:contentTypeVersion="10" ma:contentTypeDescription="Создание документа." ma:contentTypeScope="" ma:versionID="48cf80f593d2d0fa224fb36be141b76a">
  <xsd:schema xmlns:xsd="http://www.w3.org/2001/XMLSchema" xmlns:xs="http://www.w3.org/2001/XMLSchema" xmlns:p="http://schemas.microsoft.com/office/2006/metadata/properties" xmlns:ns2="69cc3dea-af89-41ea-b8da-7ab11462d30a" xmlns:ns3="d8b453d6-be7a-4931-bedf-235701e60354" targetNamespace="http://schemas.microsoft.com/office/2006/metadata/properties" ma:root="true" ma:fieldsID="5a12abfc72ef197ef8bcff461a1448d9" ns2:_="" ns3:_="">
    <xsd:import namespace="69cc3dea-af89-41ea-b8da-7ab11462d30a"/>
    <xsd:import namespace="d8b453d6-be7a-4931-bedf-235701e603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53d6-be7a-4931-bedf-235701e60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0319F3-832D-4CD2-8CE3-1288F9B2F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F2574-6B2D-4151-B4E6-5F2B862C21E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8b453d6-be7a-4931-bedf-235701e60354"/>
    <ds:schemaRef ds:uri="69cc3dea-af89-41ea-b8da-7ab11462d30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80CA30-6DA9-45CC-B03D-6C7DFE627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c3dea-af89-41ea-b8da-7ab11462d30a"/>
    <ds:schemaRef ds:uri="d8b453d6-be7a-4931-bedf-235701e60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15683</TotalTime>
  <Words>622</Words>
  <Application>Microsoft Office PowerPoint</Application>
  <PresentationFormat>Лист A4 (210x297 мм)</PresentationFormat>
  <Paragraphs>254</Paragraphs>
  <Slides>21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Chevin Pro Light</vt:lpstr>
      <vt:lpstr>Chevin Pro Thin</vt:lpstr>
      <vt:lpstr>Helvetica Neue</vt:lpstr>
      <vt:lpstr>Lato</vt:lpstr>
      <vt:lpstr>Lato Black</vt:lpstr>
      <vt:lpstr>Times New Roman</vt:lpstr>
      <vt:lpstr>Wingdings</vt:lpstr>
      <vt:lpstr>1_Тема Office</vt:lpstr>
      <vt:lpstr>2_Тема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Буассонад Георгий Владимирович</dc:creator>
  <cp:lastModifiedBy>Егор</cp:lastModifiedBy>
  <cp:revision>370</cp:revision>
  <cp:lastPrinted>2017-09-07T15:28:26Z</cp:lastPrinted>
  <dcterms:created xsi:type="dcterms:W3CDTF">2016-03-23T11:46:06Z</dcterms:created>
  <dcterms:modified xsi:type="dcterms:W3CDTF">2023-10-26T17:54:05Z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0x0101004060778A680BE145B3E171F8BCE5FCC2</vt:lpwstr>
  </property>
</Properties>
</file>