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4" r:id="rId1"/>
    <p:sldMasterId id="2147483663" r:id="rId2"/>
    <p:sldMasterId id="2147483672" r:id="rId3"/>
    <p:sldMasterId id="2147483681" r:id="rId4"/>
  </p:sldMasterIdLst>
  <p:notesMasterIdLst>
    <p:notesMasterId r:id="rId9"/>
  </p:notesMasterIdLst>
  <p:handoutMasterIdLst>
    <p:handoutMasterId r:id="rId10"/>
  </p:handoutMasterIdLst>
  <p:sldIdLst>
    <p:sldId id="275" r:id="rId5"/>
    <p:sldId id="274" r:id="rId6"/>
    <p:sldId id="273" r:id="rId7"/>
    <p:sldId id="27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AAF"/>
    <a:srgbClr val="4754D5"/>
    <a:srgbClr val="5C73E7"/>
    <a:srgbClr val="3238AA"/>
    <a:srgbClr val="4957D1"/>
    <a:srgbClr val="677AE8"/>
    <a:srgbClr val="8199F1"/>
    <a:srgbClr val="F66218"/>
    <a:srgbClr val="9DCAAD"/>
    <a:srgbClr val="FFF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2024/10/28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g1e83fd9395e_0_9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2" name="Google Shape;742;g1e83fd9395e_0_9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584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gd1bf8d60a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2" name="Google Shape;822;gd1bf8d60a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9563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g12fc2de9d97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4" name="Google Shape;944;g12fc2de9d97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78679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Google Shape;1045;gd1bf8d60a4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6" name="Google Shape;1046;gd1bf8d60a4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8378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50967" y="1746700"/>
            <a:ext cx="4967200" cy="265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133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50967" y="4506867"/>
            <a:ext cx="4967200" cy="6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66706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4"/>
          <p:cNvGrpSpPr/>
          <p:nvPr/>
        </p:nvGrpSpPr>
        <p:grpSpPr>
          <a:xfrm>
            <a:off x="9252186" y="4164742"/>
            <a:ext cx="3927340" cy="2693663"/>
            <a:chOff x="6939139" y="3123556"/>
            <a:chExt cx="2945505" cy="2020247"/>
          </a:xfrm>
        </p:grpSpPr>
        <p:sp>
          <p:nvSpPr>
            <p:cNvPr id="19" name="Google Shape;19;p4"/>
            <p:cNvSpPr/>
            <p:nvPr/>
          </p:nvSpPr>
          <p:spPr>
            <a:xfrm rot="1088193" flipH="1">
              <a:off x="8451775" y="3278005"/>
              <a:ext cx="1230856" cy="1494393"/>
            </a:xfrm>
            <a:custGeom>
              <a:avLst/>
              <a:gdLst/>
              <a:ahLst/>
              <a:cxnLst/>
              <a:rect l="l" t="t" r="r" b="b"/>
              <a:pathLst>
                <a:path w="11667" h="14165" extrusionOk="0">
                  <a:moveTo>
                    <a:pt x="4479" y="0"/>
                  </a:moveTo>
                  <a:cubicBezTo>
                    <a:pt x="4407" y="0"/>
                    <a:pt x="4338" y="9"/>
                    <a:pt x="4269" y="9"/>
                  </a:cubicBezTo>
                  <a:cubicBezTo>
                    <a:pt x="4215" y="5"/>
                    <a:pt x="4162" y="3"/>
                    <a:pt x="4109" y="3"/>
                  </a:cubicBezTo>
                  <a:cubicBezTo>
                    <a:pt x="3915" y="3"/>
                    <a:pt x="3731" y="26"/>
                    <a:pt x="3559" y="61"/>
                  </a:cubicBezTo>
                  <a:cubicBezTo>
                    <a:pt x="2896" y="158"/>
                    <a:pt x="2256" y="376"/>
                    <a:pt x="1750" y="848"/>
                  </a:cubicBezTo>
                  <a:cubicBezTo>
                    <a:pt x="124" y="2334"/>
                    <a:pt x="0" y="7520"/>
                    <a:pt x="1383" y="9557"/>
                  </a:cubicBezTo>
                  <a:cubicBezTo>
                    <a:pt x="2405" y="11341"/>
                    <a:pt x="3788" y="12898"/>
                    <a:pt x="5448" y="14130"/>
                  </a:cubicBezTo>
                  <a:cubicBezTo>
                    <a:pt x="5480" y="14154"/>
                    <a:pt x="5512" y="14165"/>
                    <a:pt x="5543" y="14165"/>
                  </a:cubicBezTo>
                  <a:cubicBezTo>
                    <a:pt x="5659" y="14165"/>
                    <a:pt x="5758" y="14021"/>
                    <a:pt x="5738" y="13904"/>
                  </a:cubicBezTo>
                  <a:cubicBezTo>
                    <a:pt x="5545" y="12879"/>
                    <a:pt x="5457" y="11841"/>
                    <a:pt x="5475" y="10800"/>
                  </a:cubicBezTo>
                  <a:cubicBezTo>
                    <a:pt x="6674" y="10756"/>
                    <a:pt x="7862" y="10634"/>
                    <a:pt x="9043" y="10414"/>
                  </a:cubicBezTo>
                  <a:cubicBezTo>
                    <a:pt x="11465" y="9960"/>
                    <a:pt x="11666" y="7511"/>
                    <a:pt x="11595" y="5473"/>
                  </a:cubicBezTo>
                  <a:cubicBezTo>
                    <a:pt x="11553" y="4319"/>
                    <a:pt x="11595" y="3173"/>
                    <a:pt x="11299" y="2256"/>
                  </a:cubicBezTo>
                  <a:cubicBezTo>
                    <a:pt x="11001" y="1347"/>
                    <a:pt x="10380" y="665"/>
                    <a:pt x="9043" y="411"/>
                  </a:cubicBezTo>
                  <a:cubicBezTo>
                    <a:pt x="7538" y="130"/>
                    <a:pt x="6009" y="0"/>
                    <a:pt x="44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20;p4"/>
            <p:cNvSpPr/>
            <p:nvPr/>
          </p:nvSpPr>
          <p:spPr>
            <a:xfrm rot="-1257188" flipH="1">
              <a:off x="7051081" y="4210861"/>
              <a:ext cx="916246" cy="795419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960000" y="1417785"/>
            <a:ext cx="10272000" cy="5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24" name="Google Shape;24;p4"/>
          <p:cNvGrpSpPr/>
          <p:nvPr/>
        </p:nvGrpSpPr>
        <p:grpSpPr>
          <a:xfrm>
            <a:off x="10419573" y="5753670"/>
            <a:ext cx="1221721" cy="1410637"/>
            <a:chOff x="3936404" y="941780"/>
            <a:chExt cx="830801" cy="959269"/>
          </a:xfrm>
        </p:grpSpPr>
        <p:sp>
          <p:nvSpPr>
            <p:cNvPr id="25" name="Google Shape;25;p4"/>
            <p:cNvSpPr/>
            <p:nvPr/>
          </p:nvSpPr>
          <p:spPr>
            <a:xfrm>
              <a:off x="4244231" y="1660664"/>
              <a:ext cx="229835" cy="225905"/>
            </a:xfrm>
            <a:custGeom>
              <a:avLst/>
              <a:gdLst/>
              <a:ahLst/>
              <a:cxnLst/>
              <a:rect l="l" t="t" r="r" b="b"/>
              <a:pathLst>
                <a:path w="1111" h="1092" extrusionOk="0">
                  <a:moveTo>
                    <a:pt x="686" y="1"/>
                  </a:moveTo>
                  <a:cubicBezTo>
                    <a:pt x="653" y="1"/>
                    <a:pt x="616" y="3"/>
                    <a:pt x="578" y="7"/>
                  </a:cubicBezTo>
                  <a:lnTo>
                    <a:pt x="517" y="7"/>
                  </a:lnTo>
                  <a:cubicBezTo>
                    <a:pt x="496" y="6"/>
                    <a:pt x="476" y="5"/>
                    <a:pt x="456" y="5"/>
                  </a:cubicBezTo>
                  <a:cubicBezTo>
                    <a:pt x="63" y="5"/>
                    <a:pt x="0" y="264"/>
                    <a:pt x="0" y="540"/>
                  </a:cubicBezTo>
                  <a:lnTo>
                    <a:pt x="0" y="576"/>
                  </a:lnTo>
                  <a:cubicBezTo>
                    <a:pt x="9" y="853"/>
                    <a:pt x="91" y="1091"/>
                    <a:pt x="487" y="1091"/>
                  </a:cubicBezTo>
                  <a:cubicBezTo>
                    <a:pt x="502" y="1091"/>
                    <a:pt x="518" y="1091"/>
                    <a:pt x="534" y="1090"/>
                  </a:cubicBezTo>
                  <a:lnTo>
                    <a:pt x="594" y="1082"/>
                  </a:lnTo>
                  <a:cubicBezTo>
                    <a:pt x="603" y="1082"/>
                    <a:pt x="611" y="1082"/>
                    <a:pt x="620" y="1082"/>
                  </a:cubicBezTo>
                  <a:cubicBezTo>
                    <a:pt x="1103" y="1082"/>
                    <a:pt x="1111" y="842"/>
                    <a:pt x="1111" y="557"/>
                  </a:cubicBezTo>
                  <a:lnTo>
                    <a:pt x="1111" y="524"/>
                  </a:lnTo>
                  <a:cubicBezTo>
                    <a:pt x="1103" y="258"/>
                    <a:pt x="1058" y="1"/>
                    <a:pt x="6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4146587" y="1108520"/>
              <a:ext cx="410849" cy="546350"/>
            </a:xfrm>
            <a:custGeom>
              <a:avLst/>
              <a:gdLst/>
              <a:ahLst/>
              <a:cxnLst/>
              <a:rect l="l" t="t" r="r" b="b"/>
              <a:pathLst>
                <a:path w="1986" h="2641" extrusionOk="0">
                  <a:moveTo>
                    <a:pt x="994" y="0"/>
                  </a:moveTo>
                  <a:cubicBezTo>
                    <a:pt x="989" y="0"/>
                    <a:pt x="983" y="1"/>
                    <a:pt x="978" y="1"/>
                  </a:cubicBezTo>
                  <a:cubicBezTo>
                    <a:pt x="437" y="9"/>
                    <a:pt x="0" y="464"/>
                    <a:pt x="9" y="1006"/>
                  </a:cubicBezTo>
                  <a:cubicBezTo>
                    <a:pt x="17" y="1398"/>
                    <a:pt x="254" y="1732"/>
                    <a:pt x="594" y="1889"/>
                  </a:cubicBezTo>
                  <a:lnTo>
                    <a:pt x="603" y="2641"/>
                  </a:lnTo>
                  <a:lnTo>
                    <a:pt x="1469" y="2632"/>
                  </a:lnTo>
                  <a:lnTo>
                    <a:pt x="1461" y="1854"/>
                  </a:lnTo>
                  <a:cubicBezTo>
                    <a:pt x="1776" y="1688"/>
                    <a:pt x="1986" y="1356"/>
                    <a:pt x="1975" y="970"/>
                  </a:cubicBezTo>
                  <a:cubicBezTo>
                    <a:pt x="1967" y="434"/>
                    <a:pt x="1530" y="0"/>
                    <a:pt x="9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27;p4"/>
            <p:cNvSpPr/>
            <p:nvPr/>
          </p:nvSpPr>
          <p:spPr>
            <a:xfrm>
              <a:off x="4123003" y="1091970"/>
              <a:ext cx="461326" cy="579450"/>
            </a:xfrm>
            <a:custGeom>
              <a:avLst/>
              <a:gdLst/>
              <a:ahLst/>
              <a:cxnLst/>
              <a:rect l="l" t="t" r="r" b="b"/>
              <a:pathLst>
                <a:path w="2230" h="2801" extrusionOk="0">
                  <a:moveTo>
                    <a:pt x="1123" y="0"/>
                  </a:moveTo>
                  <a:cubicBezTo>
                    <a:pt x="1113" y="0"/>
                    <a:pt x="1102" y="1"/>
                    <a:pt x="1092" y="1"/>
                  </a:cubicBezTo>
                  <a:cubicBezTo>
                    <a:pt x="490" y="9"/>
                    <a:pt x="1" y="509"/>
                    <a:pt x="9" y="1122"/>
                  </a:cubicBezTo>
                  <a:cubicBezTo>
                    <a:pt x="18" y="1522"/>
                    <a:pt x="236" y="1881"/>
                    <a:pt x="595" y="2074"/>
                  </a:cubicBezTo>
                  <a:lnTo>
                    <a:pt x="612" y="2800"/>
                  </a:lnTo>
                  <a:lnTo>
                    <a:pt x="805" y="2790"/>
                  </a:lnTo>
                  <a:lnTo>
                    <a:pt x="788" y="1950"/>
                  </a:lnTo>
                  <a:lnTo>
                    <a:pt x="725" y="1925"/>
                  </a:lnTo>
                  <a:cubicBezTo>
                    <a:pt x="410" y="1776"/>
                    <a:pt x="219" y="1461"/>
                    <a:pt x="211" y="1122"/>
                  </a:cubicBezTo>
                  <a:cubicBezTo>
                    <a:pt x="200" y="614"/>
                    <a:pt x="603" y="202"/>
                    <a:pt x="1103" y="194"/>
                  </a:cubicBezTo>
                  <a:cubicBezTo>
                    <a:pt x="1108" y="194"/>
                    <a:pt x="1113" y="194"/>
                    <a:pt x="1118" y="194"/>
                  </a:cubicBezTo>
                  <a:cubicBezTo>
                    <a:pt x="1609" y="194"/>
                    <a:pt x="2012" y="592"/>
                    <a:pt x="2020" y="1086"/>
                  </a:cubicBezTo>
                  <a:cubicBezTo>
                    <a:pt x="2028" y="1436"/>
                    <a:pt x="1846" y="1751"/>
                    <a:pt x="1539" y="1909"/>
                  </a:cubicBezTo>
                  <a:lnTo>
                    <a:pt x="1487" y="1934"/>
                  </a:lnTo>
                  <a:lnTo>
                    <a:pt x="1487" y="2782"/>
                  </a:lnTo>
                  <a:lnTo>
                    <a:pt x="1680" y="2782"/>
                  </a:lnTo>
                  <a:lnTo>
                    <a:pt x="1680" y="2047"/>
                  </a:lnTo>
                  <a:cubicBezTo>
                    <a:pt x="2020" y="1846"/>
                    <a:pt x="2230" y="1478"/>
                    <a:pt x="2221" y="1086"/>
                  </a:cubicBezTo>
                  <a:cubicBezTo>
                    <a:pt x="2213" y="483"/>
                    <a:pt x="1722" y="0"/>
                    <a:pt x="1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4238645" y="1267398"/>
              <a:ext cx="229835" cy="409194"/>
            </a:xfrm>
            <a:custGeom>
              <a:avLst/>
              <a:gdLst/>
              <a:ahLst/>
              <a:cxnLst/>
              <a:rect l="l" t="t" r="r" b="b"/>
              <a:pathLst>
                <a:path w="1111" h="1978" extrusionOk="0">
                  <a:moveTo>
                    <a:pt x="1016" y="1"/>
                  </a:moveTo>
                  <a:lnTo>
                    <a:pt x="298" y="20"/>
                  </a:lnTo>
                  <a:cubicBezTo>
                    <a:pt x="218" y="20"/>
                    <a:pt x="141" y="53"/>
                    <a:pt x="88" y="106"/>
                  </a:cubicBezTo>
                  <a:cubicBezTo>
                    <a:pt x="27" y="169"/>
                    <a:pt x="0" y="246"/>
                    <a:pt x="0" y="326"/>
                  </a:cubicBezTo>
                  <a:cubicBezTo>
                    <a:pt x="0" y="420"/>
                    <a:pt x="44" y="500"/>
                    <a:pt x="124" y="553"/>
                  </a:cubicBezTo>
                  <a:cubicBezTo>
                    <a:pt x="193" y="605"/>
                    <a:pt x="307" y="622"/>
                    <a:pt x="439" y="622"/>
                  </a:cubicBezTo>
                  <a:lnTo>
                    <a:pt x="500" y="622"/>
                  </a:lnTo>
                  <a:lnTo>
                    <a:pt x="525" y="1873"/>
                  </a:lnTo>
                  <a:cubicBezTo>
                    <a:pt x="525" y="1934"/>
                    <a:pt x="569" y="1978"/>
                    <a:pt x="621" y="1978"/>
                  </a:cubicBezTo>
                  <a:cubicBezTo>
                    <a:pt x="674" y="1969"/>
                    <a:pt x="718" y="1925"/>
                    <a:pt x="718" y="1873"/>
                  </a:cubicBezTo>
                  <a:lnTo>
                    <a:pt x="691" y="420"/>
                  </a:lnTo>
                  <a:lnTo>
                    <a:pt x="428" y="431"/>
                  </a:lnTo>
                  <a:cubicBezTo>
                    <a:pt x="315" y="431"/>
                    <a:pt x="263" y="404"/>
                    <a:pt x="229" y="387"/>
                  </a:cubicBezTo>
                  <a:cubicBezTo>
                    <a:pt x="210" y="368"/>
                    <a:pt x="193" y="351"/>
                    <a:pt x="193" y="326"/>
                  </a:cubicBezTo>
                  <a:cubicBezTo>
                    <a:pt x="193" y="299"/>
                    <a:pt x="210" y="263"/>
                    <a:pt x="229" y="246"/>
                  </a:cubicBezTo>
                  <a:cubicBezTo>
                    <a:pt x="246" y="229"/>
                    <a:pt x="271" y="211"/>
                    <a:pt x="298" y="211"/>
                  </a:cubicBezTo>
                  <a:lnTo>
                    <a:pt x="1016" y="202"/>
                  </a:lnTo>
                  <a:cubicBezTo>
                    <a:pt x="1068" y="202"/>
                    <a:pt x="1110" y="158"/>
                    <a:pt x="1110" y="97"/>
                  </a:cubicBezTo>
                  <a:cubicBezTo>
                    <a:pt x="1110" y="45"/>
                    <a:pt x="1068" y="1"/>
                    <a:pt x="10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4528060" y="1016047"/>
              <a:ext cx="132192" cy="123503"/>
            </a:xfrm>
            <a:custGeom>
              <a:avLst/>
              <a:gdLst/>
              <a:ahLst/>
              <a:cxnLst/>
              <a:rect l="l" t="t" r="r" b="b"/>
              <a:pathLst>
                <a:path w="639" h="597" extrusionOk="0">
                  <a:moveTo>
                    <a:pt x="509" y="1"/>
                  </a:moveTo>
                  <a:lnTo>
                    <a:pt x="1" y="448"/>
                  </a:lnTo>
                  <a:lnTo>
                    <a:pt x="123" y="597"/>
                  </a:lnTo>
                  <a:lnTo>
                    <a:pt x="639" y="150"/>
                  </a:lnTo>
                  <a:lnTo>
                    <a:pt x="50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4585985" y="1126311"/>
              <a:ext cx="152051" cy="103643"/>
            </a:xfrm>
            <a:custGeom>
              <a:avLst/>
              <a:gdLst/>
              <a:ahLst/>
              <a:cxnLst/>
              <a:rect l="l" t="t" r="r" b="b"/>
              <a:pathLst>
                <a:path w="735" h="501" extrusionOk="0">
                  <a:moveTo>
                    <a:pt x="649" y="1"/>
                  </a:moveTo>
                  <a:lnTo>
                    <a:pt x="0" y="326"/>
                  </a:lnTo>
                  <a:lnTo>
                    <a:pt x="97" y="500"/>
                  </a:lnTo>
                  <a:lnTo>
                    <a:pt x="735" y="177"/>
                  </a:lnTo>
                  <a:lnTo>
                    <a:pt x="6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4560746" y="1481098"/>
              <a:ext cx="133847" cy="116055"/>
            </a:xfrm>
            <a:custGeom>
              <a:avLst/>
              <a:gdLst/>
              <a:ahLst/>
              <a:cxnLst/>
              <a:rect l="l" t="t" r="r" b="b"/>
              <a:pathLst>
                <a:path w="647" h="561" extrusionOk="0">
                  <a:moveTo>
                    <a:pt x="114" y="0"/>
                  </a:moveTo>
                  <a:lnTo>
                    <a:pt x="0" y="158"/>
                  </a:lnTo>
                  <a:lnTo>
                    <a:pt x="533" y="561"/>
                  </a:lnTo>
                  <a:lnTo>
                    <a:pt x="647" y="403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4604190" y="1389039"/>
              <a:ext cx="150396" cy="79646"/>
            </a:xfrm>
            <a:custGeom>
              <a:avLst/>
              <a:gdLst/>
              <a:ahLst/>
              <a:cxnLst/>
              <a:rect l="l" t="t" r="r" b="b"/>
              <a:pathLst>
                <a:path w="727" h="385" extrusionOk="0">
                  <a:moveTo>
                    <a:pt x="53" y="0"/>
                  </a:moveTo>
                  <a:lnTo>
                    <a:pt x="0" y="191"/>
                  </a:lnTo>
                  <a:lnTo>
                    <a:pt x="674" y="384"/>
                  </a:lnTo>
                  <a:lnTo>
                    <a:pt x="726" y="20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4613292" y="1291395"/>
              <a:ext cx="153913" cy="43443"/>
            </a:xfrm>
            <a:custGeom>
              <a:avLst/>
              <a:gdLst/>
              <a:ahLst/>
              <a:cxnLst/>
              <a:rect l="l" t="t" r="r" b="b"/>
              <a:pathLst>
                <a:path w="744" h="210" extrusionOk="0">
                  <a:moveTo>
                    <a:pt x="735" y="0"/>
                  </a:moveTo>
                  <a:lnTo>
                    <a:pt x="0" y="9"/>
                  </a:lnTo>
                  <a:lnTo>
                    <a:pt x="0" y="210"/>
                  </a:lnTo>
                  <a:lnTo>
                    <a:pt x="743" y="199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4168308" y="941780"/>
              <a:ext cx="88748" cy="148741"/>
            </a:xfrm>
            <a:custGeom>
              <a:avLst/>
              <a:gdLst/>
              <a:ahLst/>
              <a:cxnLst/>
              <a:rect l="l" t="t" r="r" b="b"/>
              <a:pathLst>
                <a:path w="429" h="719" extrusionOk="0">
                  <a:moveTo>
                    <a:pt x="183" y="1"/>
                  </a:moveTo>
                  <a:lnTo>
                    <a:pt x="0" y="72"/>
                  </a:lnTo>
                  <a:lnTo>
                    <a:pt x="244" y="718"/>
                  </a:lnTo>
                  <a:lnTo>
                    <a:pt x="428" y="649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4034048" y="1027012"/>
              <a:ext cx="134467" cy="119572"/>
            </a:xfrm>
            <a:custGeom>
              <a:avLst/>
              <a:gdLst/>
              <a:ahLst/>
              <a:cxnLst/>
              <a:rect l="l" t="t" r="r" b="b"/>
              <a:pathLst>
                <a:path w="650" h="578" extrusionOk="0">
                  <a:moveTo>
                    <a:pt x="125" y="0"/>
                  </a:moveTo>
                  <a:lnTo>
                    <a:pt x="1" y="149"/>
                  </a:lnTo>
                  <a:lnTo>
                    <a:pt x="525" y="577"/>
                  </a:lnTo>
                  <a:lnTo>
                    <a:pt x="649" y="428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3958126" y="1139344"/>
              <a:ext cx="154327" cy="99713"/>
            </a:xfrm>
            <a:custGeom>
              <a:avLst/>
              <a:gdLst/>
              <a:ahLst/>
              <a:cxnLst/>
              <a:rect l="l" t="t" r="r" b="b"/>
              <a:pathLst>
                <a:path w="746" h="482" extrusionOk="0">
                  <a:moveTo>
                    <a:pt x="89" y="1"/>
                  </a:moveTo>
                  <a:lnTo>
                    <a:pt x="0" y="175"/>
                  </a:lnTo>
                  <a:lnTo>
                    <a:pt x="657" y="481"/>
                  </a:lnTo>
                  <a:lnTo>
                    <a:pt x="745" y="305"/>
                  </a:lnTo>
                  <a:lnTo>
                    <a:pt x="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4016257" y="1488338"/>
              <a:ext cx="134053" cy="119779"/>
            </a:xfrm>
            <a:custGeom>
              <a:avLst/>
              <a:gdLst/>
              <a:ahLst/>
              <a:cxnLst/>
              <a:rect l="l" t="t" r="r" b="b"/>
              <a:pathLst>
                <a:path w="648" h="579" extrusionOk="0">
                  <a:moveTo>
                    <a:pt x="525" y="1"/>
                  </a:moveTo>
                  <a:lnTo>
                    <a:pt x="1" y="421"/>
                  </a:lnTo>
                  <a:lnTo>
                    <a:pt x="122" y="578"/>
                  </a:lnTo>
                  <a:lnTo>
                    <a:pt x="647" y="158"/>
                  </a:lnTo>
                  <a:lnTo>
                    <a:pt x="52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3952954" y="1397728"/>
              <a:ext cx="150396" cy="85231"/>
            </a:xfrm>
            <a:custGeom>
              <a:avLst/>
              <a:gdLst/>
              <a:ahLst/>
              <a:cxnLst/>
              <a:rect l="l" t="t" r="r" b="b"/>
              <a:pathLst>
                <a:path w="727" h="412" extrusionOk="0">
                  <a:moveTo>
                    <a:pt x="666" y="0"/>
                  </a:moveTo>
                  <a:lnTo>
                    <a:pt x="0" y="229"/>
                  </a:lnTo>
                  <a:lnTo>
                    <a:pt x="61" y="412"/>
                  </a:lnTo>
                  <a:lnTo>
                    <a:pt x="726" y="185"/>
                  </a:lnTo>
                  <a:lnTo>
                    <a:pt x="6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3936404" y="1302153"/>
              <a:ext cx="154327" cy="45305"/>
            </a:xfrm>
            <a:custGeom>
              <a:avLst/>
              <a:gdLst/>
              <a:ahLst/>
              <a:cxnLst/>
              <a:rect l="l" t="t" r="r" b="b"/>
              <a:pathLst>
                <a:path w="746" h="219" extrusionOk="0">
                  <a:moveTo>
                    <a:pt x="735" y="1"/>
                  </a:moveTo>
                  <a:lnTo>
                    <a:pt x="1" y="17"/>
                  </a:lnTo>
                  <a:lnTo>
                    <a:pt x="1" y="219"/>
                  </a:lnTo>
                  <a:lnTo>
                    <a:pt x="746" y="200"/>
                  </a:lnTo>
                  <a:lnTo>
                    <a:pt x="7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4269469" y="1714657"/>
              <a:ext cx="190323" cy="43650"/>
            </a:xfrm>
            <a:custGeom>
              <a:avLst/>
              <a:gdLst/>
              <a:ahLst/>
              <a:cxnLst/>
              <a:rect l="l" t="t" r="r" b="b"/>
              <a:pathLst>
                <a:path w="920" h="211" extrusionOk="0">
                  <a:moveTo>
                    <a:pt x="919" y="0"/>
                  </a:moveTo>
                  <a:lnTo>
                    <a:pt x="0" y="17"/>
                  </a:lnTo>
                  <a:lnTo>
                    <a:pt x="0" y="210"/>
                  </a:lnTo>
                  <a:lnTo>
                    <a:pt x="919" y="191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4260367" y="1784994"/>
              <a:ext cx="204597" cy="43650"/>
            </a:xfrm>
            <a:custGeom>
              <a:avLst/>
              <a:gdLst/>
              <a:ahLst/>
              <a:cxnLst/>
              <a:rect l="l" t="t" r="r" b="b"/>
              <a:pathLst>
                <a:path w="989" h="211" extrusionOk="0">
                  <a:moveTo>
                    <a:pt x="989" y="0"/>
                  </a:moveTo>
                  <a:lnTo>
                    <a:pt x="0" y="17"/>
                  </a:lnTo>
                  <a:lnTo>
                    <a:pt x="0" y="210"/>
                  </a:lnTo>
                  <a:lnTo>
                    <a:pt x="989" y="193"/>
                  </a:lnTo>
                  <a:lnTo>
                    <a:pt x="9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4231612" y="1643907"/>
              <a:ext cx="260659" cy="257143"/>
            </a:xfrm>
            <a:custGeom>
              <a:avLst/>
              <a:gdLst/>
              <a:ahLst/>
              <a:cxnLst/>
              <a:rect l="l" t="t" r="r" b="b"/>
              <a:pathLst>
                <a:path w="1260" h="1243" extrusionOk="0">
                  <a:moveTo>
                    <a:pt x="1006" y="202"/>
                  </a:moveTo>
                  <a:cubicBezTo>
                    <a:pt x="1031" y="202"/>
                    <a:pt x="1050" y="218"/>
                    <a:pt x="1050" y="237"/>
                  </a:cubicBezTo>
                  <a:lnTo>
                    <a:pt x="1067" y="989"/>
                  </a:lnTo>
                  <a:cubicBezTo>
                    <a:pt x="1067" y="1014"/>
                    <a:pt x="1050" y="1033"/>
                    <a:pt x="1023" y="1033"/>
                  </a:cubicBezTo>
                  <a:lnTo>
                    <a:pt x="252" y="1050"/>
                  </a:lnTo>
                  <a:cubicBezTo>
                    <a:pt x="236" y="1050"/>
                    <a:pt x="227" y="1041"/>
                    <a:pt x="219" y="1033"/>
                  </a:cubicBezTo>
                  <a:cubicBezTo>
                    <a:pt x="219" y="1033"/>
                    <a:pt x="210" y="1024"/>
                    <a:pt x="210" y="1005"/>
                  </a:cubicBezTo>
                  <a:lnTo>
                    <a:pt x="192" y="254"/>
                  </a:lnTo>
                  <a:cubicBezTo>
                    <a:pt x="192" y="237"/>
                    <a:pt x="200" y="227"/>
                    <a:pt x="210" y="227"/>
                  </a:cubicBezTo>
                  <a:cubicBezTo>
                    <a:pt x="210" y="218"/>
                    <a:pt x="219" y="210"/>
                    <a:pt x="236" y="210"/>
                  </a:cubicBezTo>
                  <a:lnTo>
                    <a:pt x="1006" y="202"/>
                  </a:lnTo>
                  <a:close/>
                  <a:moveTo>
                    <a:pt x="1006" y="0"/>
                  </a:moveTo>
                  <a:lnTo>
                    <a:pt x="236" y="17"/>
                  </a:lnTo>
                  <a:cubicBezTo>
                    <a:pt x="166" y="17"/>
                    <a:pt x="114" y="44"/>
                    <a:pt x="70" y="88"/>
                  </a:cubicBezTo>
                  <a:cubicBezTo>
                    <a:pt x="17" y="132"/>
                    <a:pt x="1" y="193"/>
                    <a:pt x="1" y="263"/>
                  </a:cubicBezTo>
                  <a:lnTo>
                    <a:pt x="9" y="1005"/>
                  </a:lnTo>
                  <a:cubicBezTo>
                    <a:pt x="9" y="1066"/>
                    <a:pt x="34" y="1129"/>
                    <a:pt x="87" y="1171"/>
                  </a:cubicBezTo>
                  <a:cubicBezTo>
                    <a:pt x="131" y="1215"/>
                    <a:pt x="192" y="1243"/>
                    <a:pt x="252" y="1243"/>
                  </a:cubicBezTo>
                  <a:lnTo>
                    <a:pt x="1023" y="1234"/>
                  </a:lnTo>
                  <a:cubicBezTo>
                    <a:pt x="1155" y="1224"/>
                    <a:pt x="1260" y="1119"/>
                    <a:pt x="1260" y="989"/>
                  </a:cubicBezTo>
                  <a:lnTo>
                    <a:pt x="1249" y="237"/>
                  </a:lnTo>
                  <a:cubicBezTo>
                    <a:pt x="1241" y="105"/>
                    <a:pt x="1136" y="0"/>
                    <a:pt x="10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3" name="Google Shape;43;p4"/>
          <p:cNvGrpSpPr/>
          <p:nvPr/>
        </p:nvGrpSpPr>
        <p:grpSpPr>
          <a:xfrm>
            <a:off x="9349145" y="5076541"/>
            <a:ext cx="2696107" cy="1399033"/>
            <a:chOff x="7011859" y="3807405"/>
            <a:chExt cx="2022080" cy="1049275"/>
          </a:xfrm>
        </p:grpSpPr>
        <p:grpSp>
          <p:nvGrpSpPr>
            <p:cNvPr id="44" name="Google Shape;44;p4"/>
            <p:cNvGrpSpPr/>
            <p:nvPr/>
          </p:nvGrpSpPr>
          <p:grpSpPr>
            <a:xfrm>
              <a:off x="8900680" y="4727515"/>
              <a:ext cx="133260" cy="129152"/>
              <a:chOff x="3739723" y="2282290"/>
              <a:chExt cx="690824" cy="669530"/>
            </a:xfrm>
          </p:grpSpPr>
          <p:sp>
            <p:nvSpPr>
              <p:cNvPr id="45" name="Google Shape;45;p4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4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4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" name="Google Shape;49;p4"/>
            <p:cNvGrpSpPr/>
            <p:nvPr/>
          </p:nvGrpSpPr>
          <p:grpSpPr>
            <a:xfrm rot="10800000">
              <a:off x="8529361" y="3807405"/>
              <a:ext cx="371307" cy="91637"/>
              <a:chOff x="4241622" y="1303995"/>
              <a:chExt cx="1256112" cy="310004"/>
            </a:xfrm>
          </p:grpSpPr>
          <p:sp>
            <p:nvSpPr>
              <p:cNvPr id="50" name="Google Shape;50;p4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4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52;p4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" name="Google Shape;53;p4"/>
            <p:cNvSpPr/>
            <p:nvPr/>
          </p:nvSpPr>
          <p:spPr>
            <a:xfrm>
              <a:off x="7011859" y="4831794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8227036" y="4253417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716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subTitle" idx="1"/>
          </p:nvPr>
        </p:nvSpPr>
        <p:spPr>
          <a:xfrm>
            <a:off x="960000" y="1532667"/>
            <a:ext cx="3355200" cy="31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alphaLcPeriod"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romanLcPeriod"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arabicPeriod"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AutoNum type="alphaLcPeriod"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AutoNum type="romanLcPeriod"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AutoNum type="arabicPeriod"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AutoNum type="alphaLcPeriod"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7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129" name="Google Shape;129;p7"/>
          <p:cNvGrpSpPr/>
          <p:nvPr/>
        </p:nvGrpSpPr>
        <p:grpSpPr>
          <a:xfrm>
            <a:off x="9561675" y="-922721"/>
            <a:ext cx="3839175" cy="3064477"/>
            <a:chOff x="7171256" y="-692041"/>
            <a:chExt cx="2879381" cy="2298358"/>
          </a:xfrm>
        </p:grpSpPr>
        <p:sp>
          <p:nvSpPr>
            <p:cNvPr id="130" name="Google Shape;130;p7"/>
            <p:cNvSpPr/>
            <p:nvPr/>
          </p:nvSpPr>
          <p:spPr>
            <a:xfrm rot="1499616" flipH="1">
              <a:off x="8575019" y="93375"/>
              <a:ext cx="1258112" cy="1308419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7"/>
            <p:cNvSpPr/>
            <p:nvPr/>
          </p:nvSpPr>
          <p:spPr>
            <a:xfrm rot="-1762635">
              <a:off x="7391244" y="-537876"/>
              <a:ext cx="927341" cy="1140008"/>
            </a:xfrm>
            <a:custGeom>
              <a:avLst/>
              <a:gdLst/>
              <a:ahLst/>
              <a:cxnLst/>
              <a:rect l="l" t="t" r="r" b="b"/>
              <a:pathLst>
                <a:path w="12460" h="15317" extrusionOk="0">
                  <a:moveTo>
                    <a:pt x="4540" y="0"/>
                  </a:moveTo>
                  <a:cubicBezTo>
                    <a:pt x="4496" y="0"/>
                    <a:pt x="4452" y="0"/>
                    <a:pt x="4407" y="1"/>
                  </a:cubicBezTo>
                  <a:cubicBezTo>
                    <a:pt x="3306" y="9"/>
                    <a:pt x="2141" y="185"/>
                    <a:pt x="1302" y="962"/>
                  </a:cubicBezTo>
                  <a:cubicBezTo>
                    <a:pt x="655" y="1566"/>
                    <a:pt x="324" y="2406"/>
                    <a:pt x="219" y="3270"/>
                  </a:cubicBezTo>
                  <a:cubicBezTo>
                    <a:pt x="0" y="5081"/>
                    <a:pt x="368" y="7547"/>
                    <a:pt x="865" y="9314"/>
                  </a:cubicBezTo>
                  <a:cubicBezTo>
                    <a:pt x="1296" y="10890"/>
                    <a:pt x="2253" y="12311"/>
                    <a:pt x="3997" y="12311"/>
                  </a:cubicBezTo>
                  <a:cubicBezTo>
                    <a:pt x="4062" y="12311"/>
                    <a:pt x="4129" y="12309"/>
                    <a:pt x="4198" y="12305"/>
                  </a:cubicBezTo>
                  <a:cubicBezTo>
                    <a:pt x="4722" y="12269"/>
                    <a:pt x="5264" y="12189"/>
                    <a:pt x="5805" y="12084"/>
                  </a:cubicBezTo>
                  <a:lnTo>
                    <a:pt x="5805" y="12084"/>
                  </a:lnTo>
                  <a:cubicBezTo>
                    <a:pt x="5824" y="13081"/>
                    <a:pt x="5744" y="14089"/>
                    <a:pt x="5562" y="15075"/>
                  </a:cubicBezTo>
                  <a:cubicBezTo>
                    <a:pt x="5540" y="15186"/>
                    <a:pt x="5628" y="15317"/>
                    <a:pt x="5739" y="15317"/>
                  </a:cubicBezTo>
                  <a:cubicBezTo>
                    <a:pt x="5769" y="15317"/>
                    <a:pt x="5801" y="15307"/>
                    <a:pt x="5832" y="15285"/>
                  </a:cubicBezTo>
                  <a:cubicBezTo>
                    <a:pt x="7406" y="14114"/>
                    <a:pt x="8710" y="12636"/>
                    <a:pt x="9671" y="10930"/>
                  </a:cubicBezTo>
                  <a:cubicBezTo>
                    <a:pt x="10300" y="10704"/>
                    <a:pt x="10922" y="10406"/>
                    <a:pt x="11350" y="9864"/>
                  </a:cubicBezTo>
                  <a:cubicBezTo>
                    <a:pt x="11847" y="9226"/>
                    <a:pt x="11996" y="8403"/>
                    <a:pt x="12101" y="7625"/>
                  </a:cubicBezTo>
                  <a:cubicBezTo>
                    <a:pt x="12303" y="5982"/>
                    <a:pt x="12460" y="4181"/>
                    <a:pt x="12214" y="2536"/>
                  </a:cubicBezTo>
                  <a:cubicBezTo>
                    <a:pt x="11979" y="1050"/>
                    <a:pt x="10913" y="718"/>
                    <a:pt x="9583" y="464"/>
                  </a:cubicBezTo>
                  <a:cubicBezTo>
                    <a:pt x="7922" y="158"/>
                    <a:pt x="6235" y="0"/>
                    <a:pt x="45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132;p7"/>
          <p:cNvGrpSpPr/>
          <p:nvPr/>
        </p:nvGrpSpPr>
        <p:grpSpPr>
          <a:xfrm>
            <a:off x="9429282" y="210554"/>
            <a:ext cx="2801269" cy="1931220"/>
            <a:chOff x="7071961" y="157915"/>
            <a:chExt cx="2100952" cy="1448415"/>
          </a:xfrm>
        </p:grpSpPr>
        <p:grpSp>
          <p:nvGrpSpPr>
            <p:cNvPr id="133" name="Google Shape;133;p7"/>
            <p:cNvGrpSpPr/>
            <p:nvPr/>
          </p:nvGrpSpPr>
          <p:grpSpPr>
            <a:xfrm>
              <a:off x="8290830" y="157915"/>
              <a:ext cx="133260" cy="129152"/>
              <a:chOff x="3739723" y="2282290"/>
              <a:chExt cx="690824" cy="669530"/>
            </a:xfrm>
          </p:grpSpPr>
          <p:sp>
            <p:nvSpPr>
              <p:cNvPr id="134" name="Google Shape;134;p7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7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7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8" name="Google Shape;138;p7"/>
            <p:cNvGrpSpPr/>
            <p:nvPr/>
          </p:nvGrpSpPr>
          <p:grpSpPr>
            <a:xfrm rot="10800000">
              <a:off x="7071961" y="176680"/>
              <a:ext cx="371307" cy="91637"/>
              <a:chOff x="4241622" y="1303995"/>
              <a:chExt cx="1256112" cy="310004"/>
            </a:xfrm>
          </p:grpSpPr>
          <p:sp>
            <p:nvSpPr>
              <p:cNvPr id="139" name="Google Shape;139;p7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7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7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2" name="Google Shape;142;p7"/>
            <p:cNvSpPr/>
            <p:nvPr/>
          </p:nvSpPr>
          <p:spPr>
            <a:xfrm>
              <a:off x="8866309" y="918856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8819036" y="1514692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44" name="Google Shape;144;p7"/>
          <p:cNvGrpSpPr/>
          <p:nvPr/>
        </p:nvGrpSpPr>
        <p:grpSpPr>
          <a:xfrm>
            <a:off x="9575697" y="-812401"/>
            <a:ext cx="2907912" cy="1595833"/>
            <a:chOff x="7181773" y="-609301"/>
            <a:chExt cx="2180934" cy="1196875"/>
          </a:xfrm>
        </p:grpSpPr>
        <p:grpSp>
          <p:nvGrpSpPr>
            <p:cNvPr id="145" name="Google Shape;145;p7"/>
            <p:cNvGrpSpPr/>
            <p:nvPr/>
          </p:nvGrpSpPr>
          <p:grpSpPr>
            <a:xfrm>
              <a:off x="8430783" y="-423726"/>
              <a:ext cx="931925" cy="1011299"/>
              <a:chOff x="7964808" y="1223299"/>
              <a:chExt cx="931925" cy="1011299"/>
            </a:xfrm>
          </p:grpSpPr>
          <p:sp>
            <p:nvSpPr>
              <p:cNvPr id="146" name="Google Shape;146;p7"/>
              <p:cNvSpPr/>
              <p:nvPr/>
            </p:nvSpPr>
            <p:spPr>
              <a:xfrm>
                <a:off x="7988310" y="1243878"/>
                <a:ext cx="884921" cy="969533"/>
              </a:xfrm>
              <a:custGeom>
                <a:avLst/>
                <a:gdLst/>
                <a:ahLst/>
                <a:cxnLst/>
                <a:rect l="l" t="t" r="r" b="b"/>
                <a:pathLst>
                  <a:path w="7267" h="7962" extrusionOk="0">
                    <a:moveTo>
                      <a:pt x="6320" y="1"/>
                    </a:moveTo>
                    <a:cubicBezTo>
                      <a:pt x="6155" y="1"/>
                      <a:pt x="5993" y="51"/>
                      <a:pt x="5860" y="153"/>
                    </a:cubicBezTo>
                    <a:lnTo>
                      <a:pt x="5142" y="948"/>
                    </a:lnTo>
                    <a:lnTo>
                      <a:pt x="5134" y="948"/>
                    </a:lnTo>
                    <a:lnTo>
                      <a:pt x="876" y="5733"/>
                    </a:lnTo>
                    <a:lnTo>
                      <a:pt x="1170" y="6002"/>
                    </a:lnTo>
                    <a:lnTo>
                      <a:pt x="1170" y="6002"/>
                    </a:lnTo>
                    <a:lnTo>
                      <a:pt x="876" y="5741"/>
                    </a:lnTo>
                    <a:lnTo>
                      <a:pt x="1" y="7962"/>
                    </a:lnTo>
                    <a:lnTo>
                      <a:pt x="2108" y="6843"/>
                    </a:lnTo>
                    <a:lnTo>
                      <a:pt x="6374" y="2050"/>
                    </a:lnTo>
                    <a:lnTo>
                      <a:pt x="7083" y="1238"/>
                    </a:lnTo>
                    <a:cubicBezTo>
                      <a:pt x="7266" y="923"/>
                      <a:pt x="7197" y="495"/>
                      <a:pt x="6890" y="224"/>
                    </a:cubicBezTo>
                    <a:cubicBezTo>
                      <a:pt x="6890" y="213"/>
                      <a:pt x="6882" y="213"/>
                      <a:pt x="6874" y="205"/>
                    </a:cubicBezTo>
                    <a:cubicBezTo>
                      <a:pt x="6709" y="69"/>
                      <a:pt x="6512" y="1"/>
                      <a:pt x="632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7"/>
              <p:cNvSpPr/>
              <p:nvPr/>
            </p:nvSpPr>
            <p:spPr>
              <a:xfrm>
                <a:off x="7988310" y="1942959"/>
                <a:ext cx="256696" cy="270451"/>
              </a:xfrm>
              <a:custGeom>
                <a:avLst/>
                <a:gdLst/>
                <a:ahLst/>
                <a:cxnLst/>
                <a:rect l="l" t="t" r="r" b="b"/>
                <a:pathLst>
                  <a:path w="2108" h="2221" extrusionOk="0">
                    <a:moveTo>
                      <a:pt x="876" y="0"/>
                    </a:moveTo>
                    <a:lnTo>
                      <a:pt x="1" y="2221"/>
                    </a:lnTo>
                    <a:lnTo>
                      <a:pt x="2108" y="1102"/>
                    </a:lnTo>
                    <a:lnTo>
                      <a:pt x="87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7"/>
              <p:cNvSpPr/>
              <p:nvPr/>
            </p:nvSpPr>
            <p:spPr>
              <a:xfrm>
                <a:off x="7964808" y="1921771"/>
                <a:ext cx="302726" cy="312827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2569" extrusionOk="0">
                    <a:moveTo>
                      <a:pt x="1138" y="462"/>
                    </a:moveTo>
                    <a:lnTo>
                      <a:pt x="2003" y="1240"/>
                    </a:lnTo>
                    <a:lnTo>
                      <a:pt x="517" y="2027"/>
                    </a:lnTo>
                    <a:lnTo>
                      <a:pt x="517" y="2027"/>
                    </a:lnTo>
                    <a:lnTo>
                      <a:pt x="1138" y="462"/>
                    </a:lnTo>
                    <a:close/>
                    <a:moveTo>
                      <a:pt x="1069" y="1"/>
                    </a:moveTo>
                    <a:cubicBezTo>
                      <a:pt x="1054" y="1"/>
                      <a:pt x="1039" y="3"/>
                      <a:pt x="1025" y="8"/>
                    </a:cubicBezTo>
                    <a:cubicBezTo>
                      <a:pt x="972" y="17"/>
                      <a:pt x="928" y="61"/>
                      <a:pt x="901" y="113"/>
                    </a:cubicBezTo>
                    <a:lnTo>
                      <a:pt x="28" y="2334"/>
                    </a:lnTo>
                    <a:cubicBezTo>
                      <a:pt x="1" y="2403"/>
                      <a:pt x="19" y="2483"/>
                      <a:pt x="80" y="2527"/>
                    </a:cubicBezTo>
                    <a:cubicBezTo>
                      <a:pt x="105" y="2552"/>
                      <a:pt x="150" y="2569"/>
                      <a:pt x="194" y="2569"/>
                    </a:cubicBezTo>
                    <a:cubicBezTo>
                      <a:pt x="219" y="2569"/>
                      <a:pt x="246" y="2560"/>
                      <a:pt x="271" y="2552"/>
                    </a:cubicBezTo>
                    <a:lnTo>
                      <a:pt x="2389" y="1425"/>
                    </a:lnTo>
                    <a:cubicBezTo>
                      <a:pt x="2433" y="1398"/>
                      <a:pt x="2466" y="1345"/>
                      <a:pt x="2475" y="1293"/>
                    </a:cubicBezTo>
                    <a:cubicBezTo>
                      <a:pt x="2485" y="1240"/>
                      <a:pt x="2458" y="1179"/>
                      <a:pt x="2414" y="1144"/>
                    </a:cubicBezTo>
                    <a:lnTo>
                      <a:pt x="1182" y="42"/>
                    </a:lnTo>
                    <a:cubicBezTo>
                      <a:pt x="1150" y="18"/>
                      <a:pt x="1109" y="1"/>
                      <a:pt x="10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7"/>
              <p:cNvSpPr/>
              <p:nvPr/>
            </p:nvSpPr>
            <p:spPr>
              <a:xfrm>
                <a:off x="7988310" y="2119525"/>
                <a:ext cx="88529" cy="93885"/>
              </a:xfrm>
              <a:custGeom>
                <a:avLst/>
                <a:gdLst/>
                <a:ahLst/>
                <a:cxnLst/>
                <a:rect l="l" t="t" r="r" b="b"/>
                <a:pathLst>
                  <a:path w="727" h="771" extrusionOk="0">
                    <a:moveTo>
                      <a:pt x="299" y="0"/>
                    </a:moveTo>
                    <a:lnTo>
                      <a:pt x="1" y="771"/>
                    </a:lnTo>
                    <a:lnTo>
                      <a:pt x="727" y="387"/>
                    </a:lnTo>
                    <a:lnTo>
                      <a:pt x="29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7"/>
              <p:cNvSpPr/>
              <p:nvPr/>
            </p:nvSpPr>
            <p:spPr>
              <a:xfrm>
                <a:off x="8071359" y="1338006"/>
                <a:ext cx="716753" cy="759358"/>
              </a:xfrm>
              <a:custGeom>
                <a:avLst/>
                <a:gdLst/>
                <a:ahLst/>
                <a:cxnLst/>
                <a:rect l="l" t="t" r="r" b="b"/>
                <a:pathLst>
                  <a:path w="5886" h="6236" extrusionOk="0">
                    <a:moveTo>
                      <a:pt x="4469" y="412"/>
                    </a:moveTo>
                    <a:lnTo>
                      <a:pt x="5457" y="1296"/>
                    </a:lnTo>
                    <a:lnTo>
                      <a:pt x="1417" y="5824"/>
                    </a:lnTo>
                    <a:lnTo>
                      <a:pt x="909" y="5380"/>
                    </a:lnTo>
                    <a:lnTo>
                      <a:pt x="429" y="4949"/>
                    </a:lnTo>
                    <a:lnTo>
                      <a:pt x="4469" y="412"/>
                    </a:lnTo>
                    <a:close/>
                    <a:moveTo>
                      <a:pt x="4443" y="1"/>
                    </a:moveTo>
                    <a:cubicBezTo>
                      <a:pt x="4399" y="9"/>
                      <a:pt x="4355" y="28"/>
                      <a:pt x="4328" y="62"/>
                    </a:cubicBezTo>
                    <a:lnTo>
                      <a:pt x="62" y="4844"/>
                    </a:lnTo>
                    <a:cubicBezTo>
                      <a:pt x="1" y="4924"/>
                      <a:pt x="9" y="5029"/>
                      <a:pt x="78" y="5090"/>
                    </a:cubicBezTo>
                    <a:lnTo>
                      <a:pt x="1312" y="6192"/>
                    </a:lnTo>
                    <a:cubicBezTo>
                      <a:pt x="1348" y="6227"/>
                      <a:pt x="1390" y="6236"/>
                      <a:pt x="1426" y="6236"/>
                    </a:cubicBezTo>
                    <a:cubicBezTo>
                      <a:pt x="1478" y="6236"/>
                      <a:pt x="1522" y="6219"/>
                      <a:pt x="1558" y="6183"/>
                    </a:cubicBezTo>
                    <a:lnTo>
                      <a:pt x="5824" y="1392"/>
                    </a:lnTo>
                    <a:cubicBezTo>
                      <a:pt x="5885" y="1321"/>
                      <a:pt x="5877" y="1216"/>
                      <a:pt x="5808" y="1147"/>
                    </a:cubicBezTo>
                    <a:lnTo>
                      <a:pt x="4565" y="45"/>
                    </a:lnTo>
                    <a:cubicBezTo>
                      <a:pt x="4538" y="18"/>
                      <a:pt x="4496" y="1"/>
                      <a:pt x="444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151;p7"/>
              <p:cNvSpPr/>
              <p:nvPr/>
            </p:nvSpPr>
            <p:spPr>
              <a:xfrm>
                <a:off x="8591936" y="1223299"/>
                <a:ext cx="304797" cy="291761"/>
              </a:xfrm>
              <a:custGeom>
                <a:avLst/>
                <a:gdLst/>
                <a:ahLst/>
                <a:cxnLst/>
                <a:rect l="l" t="t" r="r" b="b"/>
                <a:pathLst>
                  <a:path w="2503" h="2396" extrusionOk="0">
                    <a:moveTo>
                      <a:pt x="1361" y="340"/>
                    </a:moveTo>
                    <a:cubicBezTo>
                      <a:pt x="1514" y="340"/>
                      <a:pt x="1672" y="395"/>
                      <a:pt x="1803" y="506"/>
                    </a:cubicBezTo>
                    <a:lnTo>
                      <a:pt x="1820" y="515"/>
                    </a:lnTo>
                    <a:cubicBezTo>
                      <a:pt x="2057" y="733"/>
                      <a:pt x="2126" y="1056"/>
                      <a:pt x="1986" y="1310"/>
                    </a:cubicBezTo>
                    <a:lnTo>
                      <a:pt x="1400" y="1984"/>
                    </a:lnTo>
                    <a:lnTo>
                      <a:pt x="420" y="1109"/>
                    </a:lnTo>
                    <a:lnTo>
                      <a:pt x="1016" y="445"/>
                    </a:lnTo>
                    <a:cubicBezTo>
                      <a:pt x="1117" y="375"/>
                      <a:pt x="1238" y="340"/>
                      <a:pt x="1361" y="340"/>
                    </a:cubicBezTo>
                    <a:close/>
                    <a:moveTo>
                      <a:pt x="1367" y="0"/>
                    </a:moveTo>
                    <a:cubicBezTo>
                      <a:pt x="1163" y="0"/>
                      <a:pt x="962" y="64"/>
                      <a:pt x="798" y="191"/>
                    </a:cubicBezTo>
                    <a:cubicBezTo>
                      <a:pt x="788" y="191"/>
                      <a:pt x="779" y="200"/>
                      <a:pt x="779" y="208"/>
                    </a:cubicBezTo>
                    <a:lnTo>
                      <a:pt x="45" y="1012"/>
                    </a:lnTo>
                    <a:cubicBezTo>
                      <a:pt x="19" y="1039"/>
                      <a:pt x="1" y="1092"/>
                      <a:pt x="1" y="1136"/>
                    </a:cubicBezTo>
                    <a:cubicBezTo>
                      <a:pt x="11" y="1180"/>
                      <a:pt x="28" y="1222"/>
                      <a:pt x="64" y="1249"/>
                    </a:cubicBezTo>
                    <a:lnTo>
                      <a:pt x="1295" y="2351"/>
                    </a:lnTo>
                    <a:cubicBezTo>
                      <a:pt x="1331" y="2376"/>
                      <a:pt x="1375" y="2395"/>
                      <a:pt x="1409" y="2395"/>
                    </a:cubicBezTo>
                    <a:lnTo>
                      <a:pt x="1428" y="2395"/>
                    </a:lnTo>
                    <a:cubicBezTo>
                      <a:pt x="1470" y="2395"/>
                      <a:pt x="1514" y="2368"/>
                      <a:pt x="1541" y="2343"/>
                    </a:cubicBezTo>
                    <a:lnTo>
                      <a:pt x="2248" y="1520"/>
                    </a:lnTo>
                    <a:cubicBezTo>
                      <a:pt x="2257" y="1511"/>
                      <a:pt x="2267" y="1503"/>
                      <a:pt x="2267" y="1495"/>
                    </a:cubicBezTo>
                    <a:cubicBezTo>
                      <a:pt x="2502" y="1109"/>
                      <a:pt x="2414" y="584"/>
                      <a:pt x="2047" y="261"/>
                    </a:cubicBezTo>
                    <a:cubicBezTo>
                      <a:pt x="2047" y="261"/>
                      <a:pt x="2038" y="252"/>
                      <a:pt x="2022" y="244"/>
                    </a:cubicBezTo>
                    <a:cubicBezTo>
                      <a:pt x="1831" y="82"/>
                      <a:pt x="1597" y="0"/>
                      <a:pt x="13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7"/>
              <p:cNvSpPr/>
              <p:nvPr/>
            </p:nvSpPr>
            <p:spPr>
              <a:xfrm>
                <a:off x="8153434" y="1410338"/>
                <a:ext cx="549559" cy="611407"/>
              </a:xfrm>
              <a:custGeom>
                <a:avLst/>
                <a:gdLst/>
                <a:ahLst/>
                <a:cxnLst/>
                <a:rect l="l" t="t" r="r" b="b"/>
                <a:pathLst>
                  <a:path w="4513" h="5021" extrusionOk="0">
                    <a:moveTo>
                      <a:pt x="4258" y="1"/>
                    </a:moveTo>
                    <a:lnTo>
                      <a:pt x="0" y="4802"/>
                    </a:lnTo>
                    <a:lnTo>
                      <a:pt x="254" y="5021"/>
                    </a:lnTo>
                    <a:lnTo>
                      <a:pt x="4512" y="229"/>
                    </a:lnTo>
                    <a:lnTo>
                      <a:pt x="425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3" name="Google Shape;153;p7"/>
            <p:cNvSpPr/>
            <p:nvPr/>
          </p:nvSpPr>
          <p:spPr>
            <a:xfrm flipH="1">
              <a:off x="7181773" y="-609301"/>
              <a:ext cx="1175719" cy="1196869"/>
            </a:xfrm>
            <a:custGeom>
              <a:avLst/>
              <a:gdLst/>
              <a:ahLst/>
              <a:cxnLst/>
              <a:rect l="l" t="t" r="r" b="b"/>
              <a:pathLst>
                <a:path w="4889" h="4977" extrusionOk="0">
                  <a:moveTo>
                    <a:pt x="953" y="2257"/>
                  </a:moveTo>
                  <a:cubicBezTo>
                    <a:pt x="1069" y="2257"/>
                    <a:pt x="1174" y="2309"/>
                    <a:pt x="1243" y="2378"/>
                  </a:cubicBezTo>
                  <a:cubicBezTo>
                    <a:pt x="1312" y="2450"/>
                    <a:pt x="1356" y="2544"/>
                    <a:pt x="1400" y="2641"/>
                  </a:cubicBezTo>
                  <a:cubicBezTo>
                    <a:pt x="1392" y="2660"/>
                    <a:pt x="1373" y="2676"/>
                    <a:pt x="1356" y="2685"/>
                  </a:cubicBezTo>
                  <a:cubicBezTo>
                    <a:pt x="1274" y="2763"/>
                    <a:pt x="1157" y="2802"/>
                    <a:pt x="1043" y="2802"/>
                  </a:cubicBezTo>
                  <a:cubicBezTo>
                    <a:pt x="939" y="2802"/>
                    <a:pt x="838" y="2769"/>
                    <a:pt x="771" y="2702"/>
                  </a:cubicBezTo>
                  <a:cubicBezTo>
                    <a:pt x="710" y="2641"/>
                    <a:pt x="691" y="2536"/>
                    <a:pt x="718" y="2439"/>
                  </a:cubicBezTo>
                  <a:cubicBezTo>
                    <a:pt x="744" y="2353"/>
                    <a:pt x="807" y="2282"/>
                    <a:pt x="884" y="2265"/>
                  </a:cubicBezTo>
                  <a:cubicBezTo>
                    <a:pt x="911" y="2257"/>
                    <a:pt x="937" y="2257"/>
                    <a:pt x="953" y="2257"/>
                  </a:cubicBezTo>
                  <a:close/>
                  <a:moveTo>
                    <a:pt x="2013" y="1"/>
                  </a:moveTo>
                  <a:cubicBezTo>
                    <a:pt x="1680" y="1"/>
                    <a:pt x="1566" y="324"/>
                    <a:pt x="1566" y="603"/>
                  </a:cubicBezTo>
                  <a:lnTo>
                    <a:pt x="1566" y="1845"/>
                  </a:lnTo>
                  <a:cubicBezTo>
                    <a:pt x="1566" y="2020"/>
                    <a:pt x="1566" y="2204"/>
                    <a:pt x="1531" y="2370"/>
                  </a:cubicBezTo>
                  <a:cubicBezTo>
                    <a:pt x="1497" y="2309"/>
                    <a:pt x="1453" y="2257"/>
                    <a:pt x="1409" y="2213"/>
                  </a:cubicBezTo>
                  <a:cubicBezTo>
                    <a:pt x="1286" y="2090"/>
                    <a:pt x="1117" y="2021"/>
                    <a:pt x="957" y="2021"/>
                  </a:cubicBezTo>
                  <a:cubicBezTo>
                    <a:pt x="911" y="2021"/>
                    <a:pt x="866" y="2027"/>
                    <a:pt x="823" y="2038"/>
                  </a:cubicBezTo>
                  <a:cubicBezTo>
                    <a:pt x="666" y="2083"/>
                    <a:pt x="534" y="2204"/>
                    <a:pt x="492" y="2378"/>
                  </a:cubicBezTo>
                  <a:cubicBezTo>
                    <a:pt x="439" y="2563"/>
                    <a:pt x="481" y="2746"/>
                    <a:pt x="605" y="2870"/>
                  </a:cubicBezTo>
                  <a:cubicBezTo>
                    <a:pt x="717" y="2982"/>
                    <a:pt x="881" y="3039"/>
                    <a:pt x="1048" y="3039"/>
                  </a:cubicBezTo>
                  <a:cubicBezTo>
                    <a:pt x="1205" y="3039"/>
                    <a:pt x="1365" y="2988"/>
                    <a:pt x="1489" y="2886"/>
                  </a:cubicBezTo>
                  <a:lnTo>
                    <a:pt x="1489" y="2886"/>
                  </a:lnTo>
                  <a:cubicBezTo>
                    <a:pt x="1688" y="3516"/>
                    <a:pt x="1497" y="3944"/>
                    <a:pt x="1304" y="4198"/>
                  </a:cubicBezTo>
                  <a:cubicBezTo>
                    <a:pt x="1016" y="4567"/>
                    <a:pt x="559" y="4744"/>
                    <a:pt x="229" y="4744"/>
                  </a:cubicBezTo>
                  <a:cubicBezTo>
                    <a:pt x="199" y="4744"/>
                    <a:pt x="169" y="4742"/>
                    <a:pt x="141" y="4739"/>
                  </a:cubicBezTo>
                  <a:lnTo>
                    <a:pt x="28" y="4723"/>
                  </a:lnTo>
                  <a:lnTo>
                    <a:pt x="1" y="4958"/>
                  </a:lnTo>
                  <a:lnTo>
                    <a:pt x="114" y="4968"/>
                  </a:lnTo>
                  <a:cubicBezTo>
                    <a:pt x="150" y="4977"/>
                    <a:pt x="194" y="4977"/>
                    <a:pt x="238" y="4977"/>
                  </a:cubicBezTo>
                  <a:cubicBezTo>
                    <a:pt x="630" y="4977"/>
                    <a:pt x="1155" y="4775"/>
                    <a:pt x="1489" y="4339"/>
                  </a:cubicBezTo>
                  <a:cubicBezTo>
                    <a:pt x="1732" y="4024"/>
                    <a:pt x="1969" y="3480"/>
                    <a:pt x="1663" y="2685"/>
                  </a:cubicBezTo>
                  <a:lnTo>
                    <a:pt x="1663" y="2676"/>
                  </a:lnTo>
                  <a:cubicBezTo>
                    <a:pt x="1803" y="2431"/>
                    <a:pt x="1803" y="2116"/>
                    <a:pt x="1803" y="1845"/>
                  </a:cubicBezTo>
                  <a:lnTo>
                    <a:pt x="1803" y="603"/>
                  </a:lnTo>
                  <a:cubicBezTo>
                    <a:pt x="1803" y="561"/>
                    <a:pt x="1812" y="236"/>
                    <a:pt x="2013" y="236"/>
                  </a:cubicBezTo>
                  <a:cubicBezTo>
                    <a:pt x="2118" y="236"/>
                    <a:pt x="2223" y="271"/>
                    <a:pt x="2232" y="586"/>
                  </a:cubicBezTo>
                  <a:lnTo>
                    <a:pt x="2276" y="2116"/>
                  </a:lnTo>
                  <a:cubicBezTo>
                    <a:pt x="2276" y="2248"/>
                    <a:pt x="2284" y="2406"/>
                    <a:pt x="2362" y="2544"/>
                  </a:cubicBezTo>
                  <a:cubicBezTo>
                    <a:pt x="2432" y="2657"/>
                    <a:pt x="2570" y="2757"/>
                    <a:pt x="2720" y="2757"/>
                  </a:cubicBezTo>
                  <a:cubicBezTo>
                    <a:pt x="2758" y="2757"/>
                    <a:pt x="2796" y="2751"/>
                    <a:pt x="2834" y="2737"/>
                  </a:cubicBezTo>
                  <a:cubicBezTo>
                    <a:pt x="3071" y="2660"/>
                    <a:pt x="3105" y="2387"/>
                    <a:pt x="3123" y="2282"/>
                  </a:cubicBezTo>
                  <a:lnTo>
                    <a:pt x="3201" y="1636"/>
                  </a:lnTo>
                  <a:cubicBezTo>
                    <a:pt x="3220" y="1531"/>
                    <a:pt x="3237" y="1417"/>
                    <a:pt x="3289" y="1338"/>
                  </a:cubicBezTo>
                  <a:cubicBezTo>
                    <a:pt x="3321" y="1284"/>
                    <a:pt x="3392" y="1230"/>
                    <a:pt x="3457" y="1230"/>
                  </a:cubicBezTo>
                  <a:cubicBezTo>
                    <a:pt x="3466" y="1230"/>
                    <a:pt x="3474" y="1231"/>
                    <a:pt x="3482" y="1233"/>
                  </a:cubicBezTo>
                  <a:cubicBezTo>
                    <a:pt x="3577" y="1260"/>
                    <a:pt x="3621" y="1382"/>
                    <a:pt x="3621" y="1478"/>
                  </a:cubicBezTo>
                  <a:cubicBezTo>
                    <a:pt x="3629" y="1539"/>
                    <a:pt x="3629" y="1600"/>
                    <a:pt x="3629" y="1652"/>
                  </a:cubicBezTo>
                  <a:cubicBezTo>
                    <a:pt x="3640" y="1749"/>
                    <a:pt x="3640" y="1837"/>
                    <a:pt x="3640" y="1925"/>
                  </a:cubicBezTo>
                  <a:cubicBezTo>
                    <a:pt x="3640" y="2083"/>
                    <a:pt x="3692" y="2213"/>
                    <a:pt x="3797" y="2309"/>
                  </a:cubicBezTo>
                  <a:cubicBezTo>
                    <a:pt x="3973" y="2479"/>
                    <a:pt x="4261" y="2506"/>
                    <a:pt x="4507" y="2506"/>
                  </a:cubicBezTo>
                  <a:cubicBezTo>
                    <a:pt x="4578" y="2506"/>
                    <a:pt x="4645" y="2504"/>
                    <a:pt x="4706" y="2502"/>
                  </a:cubicBezTo>
                  <a:cubicBezTo>
                    <a:pt x="4731" y="2502"/>
                    <a:pt x="4750" y="2492"/>
                    <a:pt x="4775" y="2492"/>
                  </a:cubicBezTo>
                  <a:lnTo>
                    <a:pt x="4888" y="2492"/>
                  </a:lnTo>
                  <a:lnTo>
                    <a:pt x="4880" y="2257"/>
                  </a:lnTo>
                  <a:lnTo>
                    <a:pt x="4767" y="2257"/>
                  </a:lnTo>
                  <a:cubicBezTo>
                    <a:pt x="4741" y="2265"/>
                    <a:pt x="4723" y="2265"/>
                    <a:pt x="4697" y="2265"/>
                  </a:cubicBezTo>
                  <a:cubicBezTo>
                    <a:pt x="4636" y="2267"/>
                    <a:pt x="4562" y="2271"/>
                    <a:pt x="4484" y="2271"/>
                  </a:cubicBezTo>
                  <a:cubicBezTo>
                    <a:pt x="4288" y="2271"/>
                    <a:pt x="4067" y="2250"/>
                    <a:pt x="3954" y="2143"/>
                  </a:cubicBezTo>
                  <a:cubicBezTo>
                    <a:pt x="3902" y="2091"/>
                    <a:pt x="3875" y="2020"/>
                    <a:pt x="3875" y="1925"/>
                  </a:cubicBezTo>
                  <a:cubicBezTo>
                    <a:pt x="3875" y="1829"/>
                    <a:pt x="3875" y="1740"/>
                    <a:pt x="3866" y="1644"/>
                  </a:cubicBezTo>
                  <a:cubicBezTo>
                    <a:pt x="3866" y="1591"/>
                    <a:pt x="3866" y="1531"/>
                    <a:pt x="3858" y="1478"/>
                  </a:cubicBezTo>
                  <a:cubicBezTo>
                    <a:pt x="3858" y="1277"/>
                    <a:pt x="3753" y="1058"/>
                    <a:pt x="3535" y="1006"/>
                  </a:cubicBezTo>
                  <a:cubicBezTo>
                    <a:pt x="3510" y="1000"/>
                    <a:pt x="3484" y="998"/>
                    <a:pt x="3458" y="998"/>
                  </a:cubicBezTo>
                  <a:cubicBezTo>
                    <a:pt x="3321" y="998"/>
                    <a:pt x="3176" y="1075"/>
                    <a:pt x="3088" y="1207"/>
                  </a:cubicBezTo>
                  <a:cubicBezTo>
                    <a:pt x="3010" y="1338"/>
                    <a:pt x="2983" y="1487"/>
                    <a:pt x="2974" y="1600"/>
                  </a:cubicBezTo>
                  <a:lnTo>
                    <a:pt x="2886" y="2248"/>
                  </a:lnTo>
                  <a:cubicBezTo>
                    <a:pt x="2861" y="2414"/>
                    <a:pt x="2825" y="2492"/>
                    <a:pt x="2756" y="2519"/>
                  </a:cubicBezTo>
                  <a:cubicBezTo>
                    <a:pt x="2746" y="2523"/>
                    <a:pt x="2736" y="2525"/>
                    <a:pt x="2725" y="2525"/>
                  </a:cubicBezTo>
                  <a:cubicBezTo>
                    <a:pt x="2666" y="2525"/>
                    <a:pt x="2593" y="2474"/>
                    <a:pt x="2563" y="2423"/>
                  </a:cubicBezTo>
                  <a:cubicBezTo>
                    <a:pt x="2511" y="2334"/>
                    <a:pt x="2511" y="2221"/>
                    <a:pt x="2511" y="2116"/>
                  </a:cubicBezTo>
                  <a:lnTo>
                    <a:pt x="2467" y="578"/>
                  </a:lnTo>
                  <a:cubicBezTo>
                    <a:pt x="2450" y="97"/>
                    <a:pt x="2213" y="1"/>
                    <a:pt x="2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8371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3441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">
  <p:cSld name="Quote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"/>
          <p:cNvSpPr txBox="1">
            <a:spLocks noGrp="1"/>
          </p:cNvSpPr>
          <p:nvPr>
            <p:ph type="title"/>
          </p:nvPr>
        </p:nvSpPr>
        <p:spPr>
          <a:xfrm>
            <a:off x="5582900" y="4896965"/>
            <a:ext cx="5746400" cy="10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36" name="Google Shape;236;p14"/>
          <p:cNvSpPr txBox="1">
            <a:spLocks noGrp="1"/>
          </p:cNvSpPr>
          <p:nvPr>
            <p:ph type="subTitle" idx="1"/>
          </p:nvPr>
        </p:nvSpPr>
        <p:spPr>
          <a:xfrm>
            <a:off x="5582900" y="1111433"/>
            <a:ext cx="5746400" cy="367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37" name="Google Shape;237;p14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366278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four columns">
  <p:cSld name="Title and four columns"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2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0" name="Google Shape;480;p22"/>
          <p:cNvSpPr txBox="1">
            <a:spLocks noGrp="1"/>
          </p:cNvSpPr>
          <p:nvPr>
            <p:ph type="subTitle" idx="1"/>
          </p:nvPr>
        </p:nvSpPr>
        <p:spPr>
          <a:xfrm>
            <a:off x="3082164" y="27925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1" name="Google Shape;481;p22"/>
          <p:cNvSpPr txBox="1">
            <a:spLocks noGrp="1"/>
          </p:cNvSpPr>
          <p:nvPr>
            <p:ph type="subTitle" idx="2"/>
          </p:nvPr>
        </p:nvSpPr>
        <p:spPr>
          <a:xfrm>
            <a:off x="7407036" y="27925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2" name="Google Shape;482;p22"/>
          <p:cNvSpPr txBox="1">
            <a:spLocks noGrp="1"/>
          </p:cNvSpPr>
          <p:nvPr>
            <p:ph type="subTitle" idx="3"/>
          </p:nvPr>
        </p:nvSpPr>
        <p:spPr>
          <a:xfrm>
            <a:off x="3082164" y="47037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3" name="Google Shape;483;p22"/>
          <p:cNvSpPr txBox="1">
            <a:spLocks noGrp="1"/>
          </p:cNvSpPr>
          <p:nvPr>
            <p:ph type="subTitle" idx="4"/>
          </p:nvPr>
        </p:nvSpPr>
        <p:spPr>
          <a:xfrm>
            <a:off x="7407036" y="47037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4" name="Google Shape;484;p22"/>
          <p:cNvSpPr txBox="1">
            <a:spLocks noGrp="1"/>
          </p:cNvSpPr>
          <p:nvPr>
            <p:ph type="subTitle" idx="5"/>
          </p:nvPr>
        </p:nvSpPr>
        <p:spPr>
          <a:xfrm>
            <a:off x="3082164" y="2406600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5" name="Google Shape;485;p22"/>
          <p:cNvSpPr txBox="1">
            <a:spLocks noGrp="1"/>
          </p:cNvSpPr>
          <p:nvPr>
            <p:ph type="subTitle" idx="6"/>
          </p:nvPr>
        </p:nvSpPr>
        <p:spPr>
          <a:xfrm>
            <a:off x="7407033" y="2406600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6" name="Google Shape;486;p22"/>
          <p:cNvSpPr txBox="1">
            <a:spLocks noGrp="1"/>
          </p:cNvSpPr>
          <p:nvPr>
            <p:ph type="subTitle" idx="7"/>
          </p:nvPr>
        </p:nvSpPr>
        <p:spPr>
          <a:xfrm>
            <a:off x="3082164" y="4317867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7" name="Google Shape;487;p22"/>
          <p:cNvSpPr txBox="1">
            <a:spLocks noGrp="1"/>
          </p:cNvSpPr>
          <p:nvPr>
            <p:ph type="subTitle" idx="8"/>
          </p:nvPr>
        </p:nvSpPr>
        <p:spPr>
          <a:xfrm>
            <a:off x="7407033" y="4317867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8" name="Google Shape;488;p22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489" name="Google Shape;489;p22"/>
          <p:cNvGrpSpPr/>
          <p:nvPr/>
        </p:nvGrpSpPr>
        <p:grpSpPr>
          <a:xfrm>
            <a:off x="9051923" y="-1005610"/>
            <a:ext cx="3982103" cy="4386756"/>
            <a:chOff x="6788942" y="-754208"/>
            <a:chExt cx="2986577" cy="3290067"/>
          </a:xfrm>
        </p:grpSpPr>
        <p:sp>
          <p:nvSpPr>
            <p:cNvPr id="490" name="Google Shape;490;p22"/>
            <p:cNvSpPr/>
            <p:nvPr/>
          </p:nvSpPr>
          <p:spPr>
            <a:xfrm rot="6459107" flipH="1">
              <a:off x="8459523" y="1211795"/>
              <a:ext cx="1147188" cy="1193127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22"/>
            <p:cNvSpPr/>
            <p:nvPr/>
          </p:nvSpPr>
          <p:spPr>
            <a:xfrm rot="-1257192" flipH="1">
              <a:off x="6949488" y="-556994"/>
              <a:ext cx="1313961" cy="1140723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92" name="Google Shape;492;p22"/>
          <p:cNvGrpSpPr/>
          <p:nvPr/>
        </p:nvGrpSpPr>
        <p:grpSpPr>
          <a:xfrm>
            <a:off x="9239281" y="100706"/>
            <a:ext cx="2734136" cy="1888733"/>
            <a:chOff x="6929461" y="75529"/>
            <a:chExt cx="2050602" cy="1416550"/>
          </a:xfrm>
        </p:grpSpPr>
        <p:grpSp>
          <p:nvGrpSpPr>
            <p:cNvPr id="493" name="Google Shape;493;p22"/>
            <p:cNvGrpSpPr/>
            <p:nvPr/>
          </p:nvGrpSpPr>
          <p:grpSpPr>
            <a:xfrm>
              <a:off x="8328491" y="1145333"/>
              <a:ext cx="140030" cy="129152"/>
              <a:chOff x="3739723" y="2282290"/>
              <a:chExt cx="690824" cy="669530"/>
            </a:xfrm>
          </p:grpSpPr>
          <p:sp>
            <p:nvSpPr>
              <p:cNvPr id="494" name="Google Shape;494;p22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5" name="Google Shape;495;p22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6" name="Google Shape;496;p22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7" name="Google Shape;497;p22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8" name="Google Shape;498;p22"/>
            <p:cNvGrpSpPr/>
            <p:nvPr/>
          </p:nvGrpSpPr>
          <p:grpSpPr>
            <a:xfrm rot="10800000">
              <a:off x="6929461" y="133967"/>
              <a:ext cx="371307" cy="91637"/>
              <a:chOff x="4241622" y="1303995"/>
              <a:chExt cx="1256112" cy="310004"/>
            </a:xfrm>
          </p:grpSpPr>
          <p:sp>
            <p:nvSpPr>
              <p:cNvPr id="499" name="Google Shape;499;p22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22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1" name="Google Shape;501;p22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2" name="Google Shape;502;p22"/>
            <p:cNvSpPr/>
            <p:nvPr/>
          </p:nvSpPr>
          <p:spPr>
            <a:xfrm>
              <a:off x="8673459" y="1467194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22"/>
            <p:cNvSpPr/>
            <p:nvPr/>
          </p:nvSpPr>
          <p:spPr>
            <a:xfrm>
              <a:off x="8871098" y="75529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04" name="Google Shape;504;p22"/>
          <p:cNvGrpSpPr/>
          <p:nvPr/>
        </p:nvGrpSpPr>
        <p:grpSpPr>
          <a:xfrm>
            <a:off x="10494744" y="-245480"/>
            <a:ext cx="1867120" cy="1686603"/>
            <a:chOff x="7871058" y="-184110"/>
            <a:chExt cx="1400340" cy="1264952"/>
          </a:xfrm>
        </p:grpSpPr>
        <p:grpSp>
          <p:nvGrpSpPr>
            <p:cNvPr id="505" name="Google Shape;505;p22"/>
            <p:cNvGrpSpPr/>
            <p:nvPr/>
          </p:nvGrpSpPr>
          <p:grpSpPr>
            <a:xfrm>
              <a:off x="8382121" y="415432"/>
              <a:ext cx="889276" cy="665410"/>
              <a:chOff x="3163375" y="4315288"/>
              <a:chExt cx="783918" cy="586574"/>
            </a:xfrm>
          </p:grpSpPr>
          <p:sp>
            <p:nvSpPr>
              <p:cNvPr id="506" name="Google Shape;506;p22"/>
              <p:cNvSpPr/>
              <p:nvPr/>
            </p:nvSpPr>
            <p:spPr>
              <a:xfrm>
                <a:off x="3394923" y="4464703"/>
                <a:ext cx="305787" cy="283045"/>
              </a:xfrm>
              <a:custGeom>
                <a:avLst/>
                <a:gdLst/>
                <a:ahLst/>
                <a:cxnLst/>
                <a:rect l="l" t="t" r="r" b="b"/>
                <a:pathLst>
                  <a:path w="1627" h="1506" extrusionOk="0">
                    <a:moveTo>
                      <a:pt x="1077" y="288"/>
                    </a:moveTo>
                    <a:cubicBezTo>
                      <a:pt x="1182" y="288"/>
                      <a:pt x="1268" y="376"/>
                      <a:pt x="1268" y="490"/>
                    </a:cubicBezTo>
                    <a:cubicBezTo>
                      <a:pt x="1268" y="561"/>
                      <a:pt x="1234" y="622"/>
                      <a:pt x="1182" y="655"/>
                    </a:cubicBezTo>
                    <a:cubicBezTo>
                      <a:pt x="1190" y="683"/>
                      <a:pt x="1199" y="718"/>
                      <a:pt x="1199" y="752"/>
                    </a:cubicBezTo>
                    <a:cubicBezTo>
                      <a:pt x="1199" y="937"/>
                      <a:pt x="1041" y="1094"/>
                      <a:pt x="857" y="1094"/>
                    </a:cubicBezTo>
                    <a:cubicBezTo>
                      <a:pt x="666" y="1094"/>
                      <a:pt x="517" y="937"/>
                      <a:pt x="517" y="752"/>
                    </a:cubicBezTo>
                    <a:cubicBezTo>
                      <a:pt x="517" y="561"/>
                      <a:pt x="666" y="412"/>
                      <a:pt x="857" y="412"/>
                    </a:cubicBezTo>
                    <a:lnTo>
                      <a:pt x="892" y="412"/>
                    </a:lnTo>
                    <a:cubicBezTo>
                      <a:pt x="928" y="341"/>
                      <a:pt x="997" y="288"/>
                      <a:pt x="1077" y="288"/>
                    </a:cubicBezTo>
                    <a:close/>
                    <a:moveTo>
                      <a:pt x="857" y="1"/>
                    </a:moveTo>
                    <a:cubicBezTo>
                      <a:pt x="552" y="1"/>
                      <a:pt x="263" y="183"/>
                      <a:pt x="149" y="481"/>
                    </a:cubicBezTo>
                    <a:cubicBezTo>
                      <a:pt x="0" y="876"/>
                      <a:pt x="202" y="1304"/>
                      <a:pt x="586" y="1453"/>
                    </a:cubicBezTo>
                    <a:cubicBezTo>
                      <a:pt x="674" y="1487"/>
                      <a:pt x="762" y="1505"/>
                      <a:pt x="857" y="1505"/>
                    </a:cubicBezTo>
                    <a:cubicBezTo>
                      <a:pt x="962" y="1505"/>
                      <a:pt x="1066" y="1487"/>
                      <a:pt x="1163" y="1434"/>
                    </a:cubicBezTo>
                    <a:cubicBezTo>
                      <a:pt x="1348" y="1356"/>
                      <a:pt x="1486" y="1207"/>
                      <a:pt x="1558" y="1023"/>
                    </a:cubicBezTo>
                    <a:cubicBezTo>
                      <a:pt x="1627" y="832"/>
                      <a:pt x="1627" y="630"/>
                      <a:pt x="1539" y="446"/>
                    </a:cubicBezTo>
                    <a:cubicBezTo>
                      <a:pt x="1461" y="263"/>
                      <a:pt x="1312" y="122"/>
                      <a:pt x="1119" y="45"/>
                    </a:cubicBezTo>
                    <a:cubicBezTo>
                      <a:pt x="1033" y="17"/>
                      <a:pt x="945" y="1"/>
                      <a:pt x="85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7" name="Google Shape;507;p22"/>
              <p:cNvSpPr/>
              <p:nvPr/>
            </p:nvSpPr>
            <p:spPr>
              <a:xfrm>
                <a:off x="3191003" y="4438391"/>
                <a:ext cx="728287" cy="333790"/>
              </a:xfrm>
              <a:custGeom>
                <a:avLst/>
                <a:gdLst/>
                <a:ahLst/>
                <a:cxnLst/>
                <a:rect l="l" t="t" r="r" b="b"/>
                <a:pathLst>
                  <a:path w="3875" h="1776" extrusionOk="0">
                    <a:moveTo>
                      <a:pt x="1942" y="19"/>
                    </a:moveTo>
                    <a:cubicBezTo>
                      <a:pt x="2405" y="19"/>
                      <a:pt x="2792" y="403"/>
                      <a:pt x="2792" y="867"/>
                    </a:cubicBezTo>
                    <a:cubicBezTo>
                      <a:pt x="2792" y="1339"/>
                      <a:pt x="2405" y="1715"/>
                      <a:pt x="1942" y="1715"/>
                    </a:cubicBezTo>
                    <a:cubicBezTo>
                      <a:pt x="1469" y="1715"/>
                      <a:pt x="1094" y="1339"/>
                      <a:pt x="1094" y="867"/>
                    </a:cubicBezTo>
                    <a:cubicBezTo>
                      <a:pt x="1094" y="403"/>
                      <a:pt x="1469" y="19"/>
                      <a:pt x="1942" y="19"/>
                    </a:cubicBezTo>
                    <a:close/>
                    <a:moveTo>
                      <a:pt x="850" y="0"/>
                    </a:moveTo>
                    <a:cubicBezTo>
                      <a:pt x="630" y="0"/>
                      <a:pt x="0" y="508"/>
                      <a:pt x="0" y="848"/>
                    </a:cubicBezTo>
                    <a:lnTo>
                      <a:pt x="0" y="936"/>
                    </a:lnTo>
                    <a:cubicBezTo>
                      <a:pt x="0" y="1400"/>
                      <a:pt x="710" y="1776"/>
                      <a:pt x="850" y="1776"/>
                    </a:cubicBezTo>
                    <a:lnTo>
                      <a:pt x="3035" y="1776"/>
                    </a:lnTo>
                    <a:cubicBezTo>
                      <a:pt x="3281" y="1776"/>
                      <a:pt x="3874" y="1287"/>
                      <a:pt x="3874" y="936"/>
                    </a:cubicBezTo>
                    <a:lnTo>
                      <a:pt x="3874" y="848"/>
                    </a:lnTo>
                    <a:cubicBezTo>
                      <a:pt x="3874" y="500"/>
                      <a:pt x="3297" y="0"/>
                      <a:pt x="303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8" name="Google Shape;508;p22"/>
              <p:cNvSpPr/>
              <p:nvPr/>
            </p:nvSpPr>
            <p:spPr>
              <a:xfrm>
                <a:off x="3173148" y="4422228"/>
                <a:ext cx="765876" cy="368184"/>
              </a:xfrm>
              <a:custGeom>
                <a:avLst/>
                <a:gdLst/>
                <a:ahLst/>
                <a:cxnLst/>
                <a:rect l="l" t="t" r="r" b="b"/>
                <a:pathLst>
                  <a:path w="4075" h="1959" extrusionOk="0">
                    <a:moveTo>
                      <a:pt x="3086" y="183"/>
                    </a:moveTo>
                    <a:cubicBezTo>
                      <a:pt x="3420" y="183"/>
                      <a:pt x="3743" y="724"/>
                      <a:pt x="3865" y="978"/>
                    </a:cubicBezTo>
                    <a:cubicBezTo>
                      <a:pt x="3743" y="1232"/>
                      <a:pt x="3420" y="1765"/>
                      <a:pt x="3086" y="1765"/>
                    </a:cubicBezTo>
                    <a:lnTo>
                      <a:pt x="987" y="1765"/>
                    </a:lnTo>
                    <a:cubicBezTo>
                      <a:pt x="656" y="1765"/>
                      <a:pt x="324" y="1232"/>
                      <a:pt x="200" y="978"/>
                    </a:cubicBezTo>
                    <a:cubicBezTo>
                      <a:pt x="324" y="724"/>
                      <a:pt x="656" y="183"/>
                      <a:pt x="987" y="183"/>
                    </a:cubicBezTo>
                    <a:close/>
                    <a:moveTo>
                      <a:pt x="987" y="0"/>
                    </a:moveTo>
                    <a:cubicBezTo>
                      <a:pt x="446" y="0"/>
                      <a:pt x="26" y="900"/>
                      <a:pt x="18" y="934"/>
                    </a:cubicBezTo>
                    <a:lnTo>
                      <a:pt x="1" y="978"/>
                    </a:lnTo>
                    <a:lnTo>
                      <a:pt x="18" y="1014"/>
                    </a:lnTo>
                    <a:cubicBezTo>
                      <a:pt x="26" y="1058"/>
                      <a:pt x="446" y="1958"/>
                      <a:pt x="987" y="1958"/>
                    </a:cubicBezTo>
                    <a:lnTo>
                      <a:pt x="3086" y="1958"/>
                    </a:lnTo>
                    <a:cubicBezTo>
                      <a:pt x="3629" y="1958"/>
                      <a:pt x="4041" y="1058"/>
                      <a:pt x="4058" y="1014"/>
                    </a:cubicBezTo>
                    <a:lnTo>
                      <a:pt x="4074" y="978"/>
                    </a:lnTo>
                    <a:lnTo>
                      <a:pt x="4058" y="934"/>
                    </a:lnTo>
                    <a:cubicBezTo>
                      <a:pt x="4041" y="900"/>
                      <a:pt x="3629" y="0"/>
                      <a:pt x="30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9" name="Google Shape;509;p22"/>
              <p:cNvSpPr/>
              <p:nvPr/>
            </p:nvSpPr>
            <p:spPr>
              <a:xfrm>
                <a:off x="3373685" y="4428806"/>
                <a:ext cx="364989" cy="354840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888" extrusionOk="0">
                    <a:moveTo>
                      <a:pt x="970" y="192"/>
                    </a:moveTo>
                    <a:cubicBezTo>
                      <a:pt x="1058" y="192"/>
                      <a:pt x="1146" y="208"/>
                      <a:pt x="1232" y="236"/>
                    </a:cubicBezTo>
                    <a:cubicBezTo>
                      <a:pt x="1425" y="313"/>
                      <a:pt x="1574" y="454"/>
                      <a:pt x="1652" y="637"/>
                    </a:cubicBezTo>
                    <a:cubicBezTo>
                      <a:pt x="1740" y="821"/>
                      <a:pt x="1740" y="1023"/>
                      <a:pt x="1671" y="1214"/>
                    </a:cubicBezTo>
                    <a:cubicBezTo>
                      <a:pt x="1599" y="1398"/>
                      <a:pt x="1461" y="1547"/>
                      <a:pt x="1276" y="1625"/>
                    </a:cubicBezTo>
                    <a:cubicBezTo>
                      <a:pt x="1177" y="1673"/>
                      <a:pt x="1073" y="1697"/>
                      <a:pt x="967" y="1697"/>
                    </a:cubicBezTo>
                    <a:cubicBezTo>
                      <a:pt x="878" y="1697"/>
                      <a:pt x="787" y="1680"/>
                      <a:pt x="699" y="1644"/>
                    </a:cubicBezTo>
                    <a:cubicBezTo>
                      <a:pt x="315" y="1495"/>
                      <a:pt x="113" y="1067"/>
                      <a:pt x="262" y="672"/>
                    </a:cubicBezTo>
                    <a:cubicBezTo>
                      <a:pt x="376" y="374"/>
                      <a:pt x="665" y="192"/>
                      <a:pt x="970" y="192"/>
                    </a:cubicBezTo>
                    <a:close/>
                    <a:moveTo>
                      <a:pt x="968" y="0"/>
                    </a:moveTo>
                    <a:cubicBezTo>
                      <a:pt x="837" y="0"/>
                      <a:pt x="707" y="27"/>
                      <a:pt x="586" y="78"/>
                    </a:cubicBezTo>
                    <a:cubicBezTo>
                      <a:pt x="351" y="183"/>
                      <a:pt x="174" y="374"/>
                      <a:pt x="88" y="603"/>
                    </a:cubicBezTo>
                    <a:cubicBezTo>
                      <a:pt x="0" y="838"/>
                      <a:pt x="8" y="1100"/>
                      <a:pt x="105" y="1329"/>
                    </a:cubicBezTo>
                    <a:cubicBezTo>
                      <a:pt x="210" y="1556"/>
                      <a:pt x="392" y="1730"/>
                      <a:pt x="630" y="1827"/>
                    </a:cubicBezTo>
                    <a:cubicBezTo>
                      <a:pt x="743" y="1862"/>
                      <a:pt x="856" y="1887"/>
                      <a:pt x="970" y="1887"/>
                    </a:cubicBezTo>
                    <a:cubicBezTo>
                      <a:pt x="1102" y="1887"/>
                      <a:pt x="1232" y="1862"/>
                      <a:pt x="1356" y="1801"/>
                    </a:cubicBezTo>
                    <a:cubicBezTo>
                      <a:pt x="1582" y="1705"/>
                      <a:pt x="1757" y="1512"/>
                      <a:pt x="1853" y="1277"/>
                    </a:cubicBezTo>
                    <a:cubicBezTo>
                      <a:pt x="1941" y="1040"/>
                      <a:pt x="1933" y="786"/>
                      <a:pt x="1828" y="559"/>
                    </a:cubicBezTo>
                    <a:cubicBezTo>
                      <a:pt x="1723" y="322"/>
                      <a:pt x="1538" y="148"/>
                      <a:pt x="1303" y="59"/>
                    </a:cubicBezTo>
                    <a:cubicBezTo>
                      <a:pt x="1194" y="20"/>
                      <a:pt x="1080" y="0"/>
                      <a:pt x="9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0" name="Google Shape;510;p22"/>
              <p:cNvSpPr/>
              <p:nvPr/>
            </p:nvSpPr>
            <p:spPr>
              <a:xfrm>
                <a:off x="3491903" y="4542136"/>
                <a:ext cx="128366" cy="128366"/>
              </a:xfrm>
              <a:custGeom>
                <a:avLst/>
                <a:gdLst/>
                <a:ahLst/>
                <a:cxnLst/>
                <a:rect l="l" t="t" r="r" b="b"/>
                <a:pathLst>
                  <a:path w="683" h="683" extrusionOk="0">
                    <a:moveTo>
                      <a:pt x="341" y="0"/>
                    </a:moveTo>
                    <a:cubicBezTo>
                      <a:pt x="150" y="0"/>
                      <a:pt x="1" y="149"/>
                      <a:pt x="1" y="340"/>
                    </a:cubicBezTo>
                    <a:cubicBezTo>
                      <a:pt x="1" y="525"/>
                      <a:pt x="150" y="682"/>
                      <a:pt x="341" y="682"/>
                    </a:cubicBezTo>
                    <a:cubicBezTo>
                      <a:pt x="525" y="682"/>
                      <a:pt x="683" y="525"/>
                      <a:pt x="683" y="340"/>
                    </a:cubicBezTo>
                    <a:cubicBezTo>
                      <a:pt x="683" y="149"/>
                      <a:pt x="525" y="0"/>
                      <a:pt x="3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1" name="Google Shape;511;p22"/>
              <p:cNvSpPr/>
              <p:nvPr/>
            </p:nvSpPr>
            <p:spPr>
              <a:xfrm>
                <a:off x="3843735" y="4718052"/>
                <a:ext cx="103558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551" h="708" extrusionOk="0">
                    <a:moveTo>
                      <a:pt x="131" y="0"/>
                    </a:moveTo>
                    <a:lnTo>
                      <a:pt x="1" y="122"/>
                    </a:lnTo>
                    <a:lnTo>
                      <a:pt x="393" y="707"/>
                    </a:lnTo>
                    <a:lnTo>
                      <a:pt x="550" y="594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2" name="Google Shape;512;p22"/>
              <p:cNvSpPr/>
              <p:nvPr/>
            </p:nvSpPr>
            <p:spPr>
              <a:xfrm>
                <a:off x="3762919" y="4757332"/>
                <a:ext cx="67660" cy="134757"/>
              </a:xfrm>
              <a:custGeom>
                <a:avLst/>
                <a:gdLst/>
                <a:ahLst/>
                <a:cxnLst/>
                <a:rect l="l" t="t" r="r" b="b"/>
                <a:pathLst>
                  <a:path w="360" h="717" extrusionOk="0">
                    <a:moveTo>
                      <a:pt x="185" y="1"/>
                    </a:moveTo>
                    <a:lnTo>
                      <a:pt x="0" y="43"/>
                    </a:lnTo>
                    <a:lnTo>
                      <a:pt x="177" y="717"/>
                    </a:lnTo>
                    <a:lnTo>
                      <a:pt x="359" y="672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3" name="Google Shape;513;p22"/>
              <p:cNvSpPr/>
              <p:nvPr/>
            </p:nvSpPr>
            <p:spPr>
              <a:xfrm>
                <a:off x="3654475" y="4768797"/>
                <a:ext cx="44731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708" extrusionOk="0">
                    <a:moveTo>
                      <a:pt x="185" y="1"/>
                    </a:moveTo>
                    <a:lnTo>
                      <a:pt x="0" y="18"/>
                    </a:lnTo>
                    <a:lnTo>
                      <a:pt x="53" y="708"/>
                    </a:lnTo>
                    <a:lnTo>
                      <a:pt x="237" y="691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4" name="Google Shape;514;p22"/>
              <p:cNvSpPr/>
              <p:nvPr/>
            </p:nvSpPr>
            <p:spPr>
              <a:xfrm>
                <a:off x="3166570" y="4712789"/>
                <a:ext cx="101866" cy="133629"/>
              </a:xfrm>
              <a:custGeom>
                <a:avLst/>
                <a:gdLst/>
                <a:ahLst/>
                <a:cxnLst/>
                <a:rect l="l" t="t" r="r" b="b"/>
                <a:pathLst>
                  <a:path w="542" h="711" extrusionOk="0">
                    <a:moveTo>
                      <a:pt x="384" y="1"/>
                    </a:moveTo>
                    <a:lnTo>
                      <a:pt x="0" y="605"/>
                    </a:lnTo>
                    <a:lnTo>
                      <a:pt x="158" y="710"/>
                    </a:lnTo>
                    <a:lnTo>
                      <a:pt x="542" y="106"/>
                    </a:lnTo>
                    <a:lnTo>
                      <a:pt x="38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5" name="Google Shape;515;p22"/>
              <p:cNvSpPr/>
              <p:nvPr/>
            </p:nvSpPr>
            <p:spPr>
              <a:xfrm>
                <a:off x="3279713" y="4757332"/>
                <a:ext cx="69164" cy="134757"/>
              </a:xfrm>
              <a:custGeom>
                <a:avLst/>
                <a:gdLst/>
                <a:ahLst/>
                <a:cxnLst/>
                <a:rect l="l" t="t" r="r" b="b"/>
                <a:pathLst>
                  <a:path w="368" h="717" extrusionOk="0">
                    <a:moveTo>
                      <a:pt x="185" y="1"/>
                    </a:moveTo>
                    <a:lnTo>
                      <a:pt x="1" y="672"/>
                    </a:lnTo>
                    <a:lnTo>
                      <a:pt x="185" y="717"/>
                    </a:lnTo>
                    <a:lnTo>
                      <a:pt x="368" y="43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6" name="Google Shape;516;p22"/>
              <p:cNvSpPr/>
              <p:nvPr/>
            </p:nvSpPr>
            <p:spPr>
              <a:xfrm>
                <a:off x="3538137" y="4770488"/>
                <a:ext cx="36085" cy="129870"/>
              </a:xfrm>
              <a:custGeom>
                <a:avLst/>
                <a:gdLst/>
                <a:ahLst/>
                <a:cxnLst/>
                <a:rect l="l" t="t" r="r" b="b"/>
                <a:pathLst>
                  <a:path w="192" h="691" extrusionOk="0">
                    <a:moveTo>
                      <a:pt x="0" y="0"/>
                    </a:moveTo>
                    <a:lnTo>
                      <a:pt x="0" y="691"/>
                    </a:lnTo>
                    <a:lnTo>
                      <a:pt x="191" y="691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7" name="Google Shape;517;p22"/>
              <p:cNvSpPr/>
              <p:nvPr/>
            </p:nvSpPr>
            <p:spPr>
              <a:xfrm>
                <a:off x="3411462" y="4768797"/>
                <a:ext cx="45859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708" extrusionOk="0">
                    <a:moveTo>
                      <a:pt x="53" y="1"/>
                    </a:moveTo>
                    <a:lnTo>
                      <a:pt x="1" y="691"/>
                    </a:lnTo>
                    <a:lnTo>
                      <a:pt x="191" y="708"/>
                    </a:lnTo>
                    <a:lnTo>
                      <a:pt x="244" y="18"/>
                    </a:lnTo>
                    <a:lnTo>
                      <a:pt x="5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8" name="Google Shape;518;p22"/>
              <p:cNvSpPr/>
              <p:nvPr/>
            </p:nvSpPr>
            <p:spPr>
              <a:xfrm>
                <a:off x="3843735" y="4366221"/>
                <a:ext cx="103558" cy="129870"/>
              </a:xfrm>
              <a:custGeom>
                <a:avLst/>
                <a:gdLst/>
                <a:ahLst/>
                <a:cxnLst/>
                <a:rect l="l" t="t" r="r" b="b"/>
                <a:pathLst>
                  <a:path w="551" h="691" extrusionOk="0">
                    <a:moveTo>
                      <a:pt x="393" y="0"/>
                    </a:moveTo>
                    <a:lnTo>
                      <a:pt x="1" y="586"/>
                    </a:lnTo>
                    <a:lnTo>
                      <a:pt x="158" y="690"/>
                    </a:lnTo>
                    <a:lnTo>
                      <a:pt x="550" y="105"/>
                    </a:lnTo>
                    <a:lnTo>
                      <a:pt x="39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9" name="Google Shape;519;p22"/>
              <p:cNvSpPr/>
              <p:nvPr/>
            </p:nvSpPr>
            <p:spPr>
              <a:xfrm>
                <a:off x="3762919" y="4323557"/>
                <a:ext cx="67660" cy="136260"/>
              </a:xfrm>
              <a:custGeom>
                <a:avLst/>
                <a:gdLst/>
                <a:ahLst/>
                <a:cxnLst/>
                <a:rect l="l" t="t" r="r" b="b"/>
                <a:pathLst>
                  <a:path w="360" h="725" extrusionOk="0">
                    <a:moveTo>
                      <a:pt x="177" y="0"/>
                    </a:moveTo>
                    <a:lnTo>
                      <a:pt x="0" y="672"/>
                    </a:lnTo>
                    <a:lnTo>
                      <a:pt x="185" y="724"/>
                    </a:lnTo>
                    <a:lnTo>
                      <a:pt x="359" y="53"/>
                    </a:lnTo>
                    <a:lnTo>
                      <a:pt x="17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0" name="Google Shape;520;p22"/>
              <p:cNvSpPr/>
              <p:nvPr/>
            </p:nvSpPr>
            <p:spPr>
              <a:xfrm>
                <a:off x="3654475" y="4315288"/>
                <a:ext cx="44731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708" extrusionOk="0">
                    <a:moveTo>
                      <a:pt x="53" y="0"/>
                    </a:moveTo>
                    <a:lnTo>
                      <a:pt x="0" y="691"/>
                    </a:lnTo>
                    <a:lnTo>
                      <a:pt x="185" y="708"/>
                    </a:lnTo>
                    <a:lnTo>
                      <a:pt x="237" y="9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1" name="Google Shape;521;p22"/>
              <p:cNvSpPr/>
              <p:nvPr/>
            </p:nvSpPr>
            <p:spPr>
              <a:xfrm>
                <a:off x="3163375" y="4366221"/>
                <a:ext cx="101866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542" h="708" extrusionOk="0">
                    <a:moveTo>
                      <a:pt x="166" y="0"/>
                    </a:moveTo>
                    <a:lnTo>
                      <a:pt x="0" y="105"/>
                    </a:lnTo>
                    <a:lnTo>
                      <a:pt x="385" y="707"/>
                    </a:lnTo>
                    <a:lnTo>
                      <a:pt x="542" y="602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2" name="Google Shape;522;p22"/>
              <p:cNvSpPr/>
              <p:nvPr/>
            </p:nvSpPr>
            <p:spPr>
              <a:xfrm>
                <a:off x="3279713" y="4323557"/>
                <a:ext cx="69164" cy="136260"/>
              </a:xfrm>
              <a:custGeom>
                <a:avLst/>
                <a:gdLst/>
                <a:ahLst/>
                <a:cxnLst/>
                <a:rect l="l" t="t" r="r" b="b"/>
                <a:pathLst>
                  <a:path w="368" h="725" extrusionOk="0">
                    <a:moveTo>
                      <a:pt x="185" y="0"/>
                    </a:moveTo>
                    <a:lnTo>
                      <a:pt x="1" y="53"/>
                    </a:lnTo>
                    <a:lnTo>
                      <a:pt x="185" y="724"/>
                    </a:lnTo>
                    <a:lnTo>
                      <a:pt x="368" y="672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3" name="Google Shape;523;p22"/>
              <p:cNvSpPr/>
              <p:nvPr/>
            </p:nvSpPr>
            <p:spPr>
              <a:xfrm>
                <a:off x="3538137" y="4316791"/>
                <a:ext cx="36085" cy="130058"/>
              </a:xfrm>
              <a:custGeom>
                <a:avLst/>
                <a:gdLst/>
                <a:ahLst/>
                <a:cxnLst/>
                <a:rect l="l" t="t" r="r" b="b"/>
                <a:pathLst>
                  <a:path w="192" h="692" extrusionOk="0">
                    <a:moveTo>
                      <a:pt x="0" y="1"/>
                    </a:moveTo>
                    <a:lnTo>
                      <a:pt x="0" y="691"/>
                    </a:lnTo>
                    <a:lnTo>
                      <a:pt x="191" y="691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4" name="Google Shape;524;p22"/>
              <p:cNvSpPr/>
              <p:nvPr/>
            </p:nvSpPr>
            <p:spPr>
              <a:xfrm>
                <a:off x="3411462" y="4315288"/>
                <a:ext cx="45859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708" extrusionOk="0">
                    <a:moveTo>
                      <a:pt x="191" y="0"/>
                    </a:moveTo>
                    <a:lnTo>
                      <a:pt x="1" y="9"/>
                    </a:lnTo>
                    <a:lnTo>
                      <a:pt x="53" y="708"/>
                    </a:lnTo>
                    <a:lnTo>
                      <a:pt x="244" y="691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525" name="Google Shape;525;p22"/>
              <p:cNvGrpSpPr/>
              <p:nvPr/>
            </p:nvGrpSpPr>
            <p:grpSpPr>
              <a:xfrm>
                <a:off x="3559375" y="4518831"/>
                <a:ext cx="73862" cy="74238"/>
                <a:chOff x="3559375" y="4518831"/>
                <a:chExt cx="73862" cy="74238"/>
              </a:xfrm>
            </p:grpSpPr>
            <p:sp>
              <p:nvSpPr>
                <p:cNvPr id="526" name="Google Shape;526;p22"/>
                <p:cNvSpPr/>
                <p:nvPr/>
              </p:nvSpPr>
              <p:spPr>
                <a:xfrm>
                  <a:off x="3562570" y="4518831"/>
                  <a:ext cx="70667" cy="69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" h="368" extrusionOk="0">
                      <a:moveTo>
                        <a:pt x="185" y="0"/>
                      </a:moveTo>
                      <a:cubicBezTo>
                        <a:pt x="105" y="0"/>
                        <a:pt x="36" y="53"/>
                        <a:pt x="0" y="124"/>
                      </a:cubicBezTo>
                      <a:cubicBezTo>
                        <a:pt x="141" y="141"/>
                        <a:pt x="254" y="237"/>
                        <a:pt x="290" y="367"/>
                      </a:cubicBezTo>
                      <a:cubicBezTo>
                        <a:pt x="342" y="334"/>
                        <a:pt x="376" y="273"/>
                        <a:pt x="376" y="202"/>
                      </a:cubicBezTo>
                      <a:cubicBezTo>
                        <a:pt x="376" y="88"/>
                        <a:pt x="290" y="0"/>
                        <a:pt x="18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67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7" name="Google Shape;527;p22"/>
                <p:cNvSpPr/>
                <p:nvPr/>
              </p:nvSpPr>
              <p:spPr>
                <a:xfrm>
                  <a:off x="3559375" y="4542136"/>
                  <a:ext cx="57699" cy="509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7" h="271" extrusionOk="0">
                      <a:moveTo>
                        <a:pt x="17" y="0"/>
                      </a:moveTo>
                      <a:cubicBezTo>
                        <a:pt x="9" y="25"/>
                        <a:pt x="1" y="53"/>
                        <a:pt x="1" y="78"/>
                      </a:cubicBezTo>
                      <a:cubicBezTo>
                        <a:pt x="1" y="183"/>
                        <a:pt x="87" y="271"/>
                        <a:pt x="202" y="271"/>
                      </a:cubicBezTo>
                      <a:cubicBezTo>
                        <a:pt x="236" y="271"/>
                        <a:pt x="280" y="262"/>
                        <a:pt x="307" y="243"/>
                      </a:cubicBezTo>
                      <a:cubicBezTo>
                        <a:pt x="271" y="113"/>
                        <a:pt x="158" y="17"/>
                        <a:pt x="1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67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528" name="Google Shape;528;p22"/>
            <p:cNvGrpSpPr/>
            <p:nvPr/>
          </p:nvGrpSpPr>
          <p:grpSpPr>
            <a:xfrm rot="2218232">
              <a:off x="8076490" y="-136073"/>
              <a:ext cx="436982" cy="829265"/>
              <a:chOff x="8809675" y="2147700"/>
              <a:chExt cx="556197" cy="1055499"/>
            </a:xfrm>
          </p:grpSpPr>
          <p:sp>
            <p:nvSpPr>
              <p:cNvPr id="529" name="Google Shape;529;p22"/>
              <p:cNvSpPr/>
              <p:nvPr/>
            </p:nvSpPr>
            <p:spPr>
              <a:xfrm>
                <a:off x="8902575" y="2147700"/>
                <a:ext cx="463297" cy="604199"/>
              </a:xfrm>
              <a:custGeom>
                <a:avLst/>
                <a:gdLst/>
                <a:ahLst/>
                <a:cxnLst/>
                <a:rect l="l" t="t" r="r" b="b"/>
                <a:pathLst>
                  <a:path w="1690" h="2204" extrusionOk="0">
                    <a:moveTo>
                      <a:pt x="11" y="0"/>
                    </a:moveTo>
                    <a:lnTo>
                      <a:pt x="0" y="235"/>
                    </a:lnTo>
                    <a:lnTo>
                      <a:pt x="1436" y="296"/>
                    </a:lnTo>
                    <a:lnTo>
                      <a:pt x="630" y="884"/>
                    </a:lnTo>
                    <a:cubicBezTo>
                      <a:pt x="561" y="936"/>
                      <a:pt x="525" y="1031"/>
                      <a:pt x="552" y="1110"/>
                    </a:cubicBezTo>
                    <a:cubicBezTo>
                      <a:pt x="577" y="1198"/>
                      <a:pt x="657" y="1259"/>
                      <a:pt x="745" y="1259"/>
                    </a:cubicBezTo>
                    <a:lnTo>
                      <a:pt x="1243" y="1285"/>
                    </a:lnTo>
                    <a:lnTo>
                      <a:pt x="368" y="2027"/>
                    </a:lnTo>
                    <a:lnTo>
                      <a:pt x="525" y="2204"/>
                    </a:lnTo>
                    <a:lnTo>
                      <a:pt x="1409" y="1461"/>
                    </a:lnTo>
                    <a:cubicBezTo>
                      <a:pt x="1480" y="1398"/>
                      <a:pt x="1505" y="1293"/>
                      <a:pt x="1480" y="1207"/>
                    </a:cubicBezTo>
                    <a:cubicBezTo>
                      <a:pt x="1444" y="1119"/>
                      <a:pt x="1364" y="1058"/>
                      <a:pt x="1270" y="1049"/>
                    </a:cubicBezTo>
                    <a:lnTo>
                      <a:pt x="831" y="1031"/>
                    </a:lnTo>
                    <a:lnTo>
                      <a:pt x="1574" y="489"/>
                    </a:lnTo>
                    <a:cubicBezTo>
                      <a:pt x="1654" y="428"/>
                      <a:pt x="1690" y="323"/>
                      <a:pt x="1662" y="227"/>
                    </a:cubicBezTo>
                    <a:cubicBezTo>
                      <a:pt x="1627" y="130"/>
                      <a:pt x="1549" y="69"/>
                      <a:pt x="1444" y="61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30" name="Google Shape;530;p22"/>
              <p:cNvSpPr/>
              <p:nvPr/>
            </p:nvSpPr>
            <p:spPr>
              <a:xfrm rot="10800000">
                <a:off x="8809675" y="2599000"/>
                <a:ext cx="463297" cy="604199"/>
              </a:xfrm>
              <a:custGeom>
                <a:avLst/>
                <a:gdLst/>
                <a:ahLst/>
                <a:cxnLst/>
                <a:rect l="l" t="t" r="r" b="b"/>
                <a:pathLst>
                  <a:path w="1690" h="2204" extrusionOk="0">
                    <a:moveTo>
                      <a:pt x="11" y="0"/>
                    </a:moveTo>
                    <a:lnTo>
                      <a:pt x="0" y="235"/>
                    </a:lnTo>
                    <a:lnTo>
                      <a:pt x="1436" y="296"/>
                    </a:lnTo>
                    <a:lnTo>
                      <a:pt x="630" y="884"/>
                    </a:lnTo>
                    <a:cubicBezTo>
                      <a:pt x="561" y="936"/>
                      <a:pt x="525" y="1031"/>
                      <a:pt x="552" y="1110"/>
                    </a:cubicBezTo>
                    <a:cubicBezTo>
                      <a:pt x="577" y="1198"/>
                      <a:pt x="657" y="1259"/>
                      <a:pt x="745" y="1259"/>
                    </a:cubicBezTo>
                    <a:lnTo>
                      <a:pt x="1243" y="1285"/>
                    </a:lnTo>
                    <a:lnTo>
                      <a:pt x="368" y="2027"/>
                    </a:lnTo>
                    <a:lnTo>
                      <a:pt x="525" y="2204"/>
                    </a:lnTo>
                    <a:lnTo>
                      <a:pt x="1409" y="1461"/>
                    </a:lnTo>
                    <a:cubicBezTo>
                      <a:pt x="1480" y="1398"/>
                      <a:pt x="1505" y="1293"/>
                      <a:pt x="1480" y="1207"/>
                    </a:cubicBezTo>
                    <a:cubicBezTo>
                      <a:pt x="1444" y="1119"/>
                      <a:pt x="1364" y="1058"/>
                      <a:pt x="1270" y="1049"/>
                    </a:cubicBezTo>
                    <a:lnTo>
                      <a:pt x="831" y="1031"/>
                    </a:lnTo>
                    <a:lnTo>
                      <a:pt x="1574" y="489"/>
                    </a:lnTo>
                    <a:cubicBezTo>
                      <a:pt x="1654" y="428"/>
                      <a:pt x="1690" y="323"/>
                      <a:pt x="1662" y="227"/>
                    </a:cubicBezTo>
                    <a:cubicBezTo>
                      <a:pt x="1627" y="130"/>
                      <a:pt x="1549" y="69"/>
                      <a:pt x="1444" y="61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77187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">
  <p:cSld name="Background"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29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684" name="Google Shape;684;p29"/>
          <p:cNvGrpSpPr/>
          <p:nvPr/>
        </p:nvGrpSpPr>
        <p:grpSpPr>
          <a:xfrm rot="10800000" flipH="1">
            <a:off x="9195271" y="-400184"/>
            <a:ext cx="3897092" cy="2966271"/>
            <a:chOff x="6903903" y="3212917"/>
            <a:chExt cx="2922819" cy="2224703"/>
          </a:xfrm>
        </p:grpSpPr>
        <p:sp>
          <p:nvSpPr>
            <p:cNvPr id="685" name="Google Shape;685;p29"/>
            <p:cNvSpPr/>
            <p:nvPr/>
          </p:nvSpPr>
          <p:spPr>
            <a:xfrm rot="2071610" flipH="1">
              <a:off x="8528761" y="3444889"/>
              <a:ext cx="1120928" cy="973032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29"/>
            <p:cNvSpPr/>
            <p:nvPr/>
          </p:nvSpPr>
          <p:spPr>
            <a:xfrm rot="-4253558">
              <a:off x="7028043" y="4506530"/>
              <a:ext cx="800827" cy="832849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87" name="Google Shape;687;p29"/>
          <p:cNvGrpSpPr/>
          <p:nvPr/>
        </p:nvGrpSpPr>
        <p:grpSpPr>
          <a:xfrm rot="10800000" flipH="1">
            <a:off x="8931649" y="269437"/>
            <a:ext cx="3135609" cy="1439249"/>
            <a:chOff x="6706186" y="3855967"/>
            <a:chExt cx="2351707" cy="1079437"/>
          </a:xfrm>
        </p:grpSpPr>
        <p:grpSp>
          <p:nvGrpSpPr>
            <p:cNvPr id="688" name="Google Shape;688;p29"/>
            <p:cNvGrpSpPr/>
            <p:nvPr/>
          </p:nvGrpSpPr>
          <p:grpSpPr>
            <a:xfrm>
              <a:off x="8871117" y="4479427"/>
              <a:ext cx="133260" cy="129152"/>
              <a:chOff x="3739723" y="2282290"/>
              <a:chExt cx="690824" cy="669530"/>
            </a:xfrm>
          </p:grpSpPr>
          <p:sp>
            <p:nvSpPr>
              <p:cNvPr id="689" name="Google Shape;689;p29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Google Shape;690;p29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1" name="Google Shape;691;p29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2" name="Google Shape;692;p29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93" name="Google Shape;693;p29"/>
            <p:cNvGrpSpPr/>
            <p:nvPr/>
          </p:nvGrpSpPr>
          <p:grpSpPr>
            <a:xfrm rot="10800000">
              <a:off x="8686586" y="3855967"/>
              <a:ext cx="371307" cy="91637"/>
              <a:chOff x="4241622" y="1303995"/>
              <a:chExt cx="1256112" cy="310004"/>
            </a:xfrm>
          </p:grpSpPr>
          <p:sp>
            <p:nvSpPr>
              <p:cNvPr id="694" name="Google Shape;694;p29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5" name="Google Shape;695;p29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6" name="Google Shape;696;p29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97" name="Google Shape;697;p29"/>
            <p:cNvSpPr/>
            <p:nvPr/>
          </p:nvSpPr>
          <p:spPr>
            <a:xfrm>
              <a:off x="7275147" y="4910519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29"/>
            <p:cNvSpPr/>
            <p:nvPr/>
          </p:nvSpPr>
          <p:spPr>
            <a:xfrm>
              <a:off x="6706186" y="4649904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99" name="Google Shape;699;p29"/>
          <p:cNvGrpSpPr/>
          <p:nvPr/>
        </p:nvGrpSpPr>
        <p:grpSpPr>
          <a:xfrm rot="2700000" flipH="1">
            <a:off x="10028703" y="-944013"/>
            <a:ext cx="1965915" cy="1771580"/>
            <a:chOff x="3841236" y="2462345"/>
            <a:chExt cx="1474450" cy="1328698"/>
          </a:xfrm>
        </p:grpSpPr>
        <p:grpSp>
          <p:nvGrpSpPr>
            <p:cNvPr id="700" name="Google Shape;700;p29"/>
            <p:cNvGrpSpPr/>
            <p:nvPr/>
          </p:nvGrpSpPr>
          <p:grpSpPr>
            <a:xfrm>
              <a:off x="3841236" y="2462345"/>
              <a:ext cx="261888" cy="997496"/>
              <a:chOff x="3841236" y="2462345"/>
              <a:chExt cx="261888" cy="997496"/>
            </a:xfrm>
          </p:grpSpPr>
          <p:sp>
            <p:nvSpPr>
              <p:cNvPr id="701" name="Google Shape;701;p29"/>
              <p:cNvSpPr/>
              <p:nvPr/>
            </p:nvSpPr>
            <p:spPr>
              <a:xfrm>
                <a:off x="3879165" y="3209042"/>
                <a:ext cx="196867" cy="133395"/>
              </a:xfrm>
              <a:custGeom>
                <a:avLst/>
                <a:gdLst/>
                <a:ahLst/>
                <a:cxnLst/>
                <a:rect l="l" t="t" r="r" b="b"/>
                <a:pathLst>
                  <a:path w="763" h="517" extrusionOk="0">
                    <a:moveTo>
                      <a:pt x="762" y="0"/>
                    </a:moveTo>
                    <a:lnTo>
                      <a:pt x="0" y="8"/>
                    </a:lnTo>
                    <a:lnTo>
                      <a:pt x="210" y="516"/>
                    </a:lnTo>
                    <a:lnTo>
                      <a:pt x="508" y="508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2" name="Google Shape;702;p29"/>
              <p:cNvSpPr/>
              <p:nvPr/>
            </p:nvSpPr>
            <p:spPr>
              <a:xfrm>
                <a:off x="3868328" y="2487115"/>
                <a:ext cx="207704" cy="724255"/>
              </a:xfrm>
              <a:custGeom>
                <a:avLst/>
                <a:gdLst/>
                <a:ahLst/>
                <a:cxnLst/>
                <a:rect l="l" t="t" r="r" b="b"/>
                <a:pathLst>
                  <a:path w="805" h="2807" extrusionOk="0">
                    <a:moveTo>
                      <a:pt x="735" y="1"/>
                    </a:moveTo>
                    <a:lnTo>
                      <a:pt x="0" y="17"/>
                    </a:lnTo>
                    <a:lnTo>
                      <a:pt x="42" y="2806"/>
                    </a:lnTo>
                    <a:lnTo>
                      <a:pt x="804" y="2798"/>
                    </a:lnTo>
                    <a:lnTo>
                      <a:pt x="735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3" name="Google Shape;703;p29"/>
              <p:cNvSpPr/>
              <p:nvPr/>
            </p:nvSpPr>
            <p:spPr>
              <a:xfrm>
                <a:off x="3938251" y="3315086"/>
                <a:ext cx="74309" cy="50055"/>
              </a:xfrm>
              <a:custGeom>
                <a:avLst/>
                <a:gdLst/>
                <a:ahLst/>
                <a:cxnLst/>
                <a:rect l="l" t="t" r="r" b="b"/>
                <a:pathLst>
                  <a:path w="288" h="194" extrusionOk="0">
                    <a:moveTo>
                      <a:pt x="0" y="0"/>
                    </a:moveTo>
                    <a:lnTo>
                      <a:pt x="9" y="193"/>
                    </a:lnTo>
                    <a:lnTo>
                      <a:pt x="288" y="193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4" name="Google Shape;704;p29"/>
              <p:cNvSpPr/>
              <p:nvPr/>
            </p:nvSpPr>
            <p:spPr>
              <a:xfrm>
                <a:off x="3874779" y="3190981"/>
                <a:ext cx="187579" cy="54442"/>
              </a:xfrm>
              <a:custGeom>
                <a:avLst/>
                <a:gdLst/>
                <a:ahLst/>
                <a:cxnLst/>
                <a:rect l="l" t="t" r="r" b="b"/>
                <a:pathLst>
                  <a:path w="727" h="211" extrusionOk="0">
                    <a:moveTo>
                      <a:pt x="727" y="1"/>
                    </a:moveTo>
                    <a:lnTo>
                      <a:pt x="1" y="18"/>
                    </a:lnTo>
                    <a:lnTo>
                      <a:pt x="9" y="211"/>
                    </a:lnTo>
                    <a:lnTo>
                      <a:pt x="727" y="192"/>
                    </a:lnTo>
                    <a:lnTo>
                      <a:pt x="72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5" name="Google Shape;705;p29"/>
              <p:cNvSpPr/>
              <p:nvPr/>
            </p:nvSpPr>
            <p:spPr>
              <a:xfrm>
                <a:off x="3841236" y="2462345"/>
                <a:ext cx="261888" cy="997496"/>
              </a:xfrm>
              <a:custGeom>
                <a:avLst/>
                <a:gdLst/>
                <a:ahLst/>
                <a:cxnLst/>
                <a:rect l="l" t="t" r="r" b="b"/>
                <a:pathLst>
                  <a:path w="1015" h="3866" extrusionOk="0">
                    <a:moveTo>
                      <a:pt x="769" y="193"/>
                    </a:moveTo>
                    <a:lnTo>
                      <a:pt x="821" y="2902"/>
                    </a:lnTo>
                    <a:lnTo>
                      <a:pt x="534" y="3454"/>
                    </a:lnTo>
                    <a:lnTo>
                      <a:pt x="244" y="2911"/>
                    </a:lnTo>
                    <a:lnTo>
                      <a:pt x="191" y="202"/>
                    </a:lnTo>
                    <a:lnTo>
                      <a:pt x="769" y="193"/>
                    </a:lnTo>
                    <a:close/>
                    <a:moveTo>
                      <a:pt x="962" y="0"/>
                    </a:moveTo>
                    <a:lnTo>
                      <a:pt x="0" y="17"/>
                    </a:lnTo>
                    <a:lnTo>
                      <a:pt x="61" y="2955"/>
                    </a:lnTo>
                    <a:lnTo>
                      <a:pt x="534" y="3866"/>
                    </a:lnTo>
                    <a:lnTo>
                      <a:pt x="1014" y="2947"/>
                    </a:lnTo>
                    <a:lnTo>
                      <a:pt x="9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6" name="Google Shape;706;p29"/>
              <p:cNvSpPr/>
              <p:nvPr/>
            </p:nvSpPr>
            <p:spPr>
              <a:xfrm>
                <a:off x="3852073" y="2584129"/>
                <a:ext cx="226023" cy="54442"/>
              </a:xfrm>
              <a:custGeom>
                <a:avLst/>
                <a:gdLst/>
                <a:ahLst/>
                <a:cxnLst/>
                <a:rect l="l" t="t" r="r" b="b"/>
                <a:pathLst>
                  <a:path w="876" h="211" extrusionOk="0">
                    <a:moveTo>
                      <a:pt x="876" y="0"/>
                    </a:moveTo>
                    <a:lnTo>
                      <a:pt x="0" y="17"/>
                    </a:lnTo>
                    <a:lnTo>
                      <a:pt x="0" y="210"/>
                    </a:lnTo>
                    <a:lnTo>
                      <a:pt x="876" y="193"/>
                    </a:lnTo>
                    <a:lnTo>
                      <a:pt x="87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07" name="Google Shape;707;p29"/>
            <p:cNvSpPr/>
            <p:nvPr/>
          </p:nvSpPr>
          <p:spPr>
            <a:xfrm rot="10800000">
              <a:off x="3965996" y="2890304"/>
              <a:ext cx="1349690" cy="900739"/>
            </a:xfrm>
            <a:custGeom>
              <a:avLst/>
              <a:gdLst/>
              <a:ahLst/>
              <a:cxnLst/>
              <a:rect l="l" t="t" r="r" b="b"/>
              <a:pathLst>
                <a:path w="5231" h="3491" extrusionOk="0">
                  <a:moveTo>
                    <a:pt x="3237" y="1497"/>
                  </a:moveTo>
                  <a:cubicBezTo>
                    <a:pt x="3245" y="1505"/>
                    <a:pt x="3254" y="1513"/>
                    <a:pt x="3262" y="1530"/>
                  </a:cubicBezTo>
                  <a:cubicBezTo>
                    <a:pt x="3350" y="1627"/>
                    <a:pt x="3438" y="1748"/>
                    <a:pt x="3464" y="1872"/>
                  </a:cubicBezTo>
                  <a:cubicBezTo>
                    <a:pt x="3480" y="1969"/>
                    <a:pt x="3438" y="2090"/>
                    <a:pt x="3350" y="2126"/>
                  </a:cubicBezTo>
                  <a:cubicBezTo>
                    <a:pt x="3342" y="2126"/>
                    <a:pt x="3323" y="2135"/>
                    <a:pt x="3315" y="2135"/>
                  </a:cubicBezTo>
                  <a:cubicBezTo>
                    <a:pt x="3281" y="2135"/>
                    <a:pt x="3254" y="2116"/>
                    <a:pt x="3237" y="2107"/>
                  </a:cubicBezTo>
                  <a:cubicBezTo>
                    <a:pt x="3176" y="2082"/>
                    <a:pt x="3124" y="2021"/>
                    <a:pt x="3105" y="1950"/>
                  </a:cubicBezTo>
                  <a:cubicBezTo>
                    <a:pt x="3080" y="1837"/>
                    <a:pt x="3113" y="1696"/>
                    <a:pt x="3210" y="1539"/>
                  </a:cubicBezTo>
                  <a:cubicBezTo>
                    <a:pt x="3218" y="1522"/>
                    <a:pt x="3229" y="1505"/>
                    <a:pt x="3237" y="1497"/>
                  </a:cubicBezTo>
                  <a:close/>
                  <a:moveTo>
                    <a:pt x="1" y="0"/>
                  </a:moveTo>
                  <a:lnTo>
                    <a:pt x="1" y="2789"/>
                  </a:lnTo>
                  <a:cubicBezTo>
                    <a:pt x="1" y="3087"/>
                    <a:pt x="106" y="3253"/>
                    <a:pt x="194" y="3341"/>
                  </a:cubicBezTo>
                  <a:cubicBezTo>
                    <a:pt x="291" y="3438"/>
                    <a:pt x="421" y="3490"/>
                    <a:pt x="561" y="3490"/>
                  </a:cubicBezTo>
                  <a:cubicBezTo>
                    <a:pt x="780" y="3480"/>
                    <a:pt x="937" y="3306"/>
                    <a:pt x="998" y="3140"/>
                  </a:cubicBezTo>
                  <a:cubicBezTo>
                    <a:pt x="1050" y="2999"/>
                    <a:pt x="1050" y="2861"/>
                    <a:pt x="1042" y="2720"/>
                  </a:cubicBezTo>
                  <a:lnTo>
                    <a:pt x="1042" y="2640"/>
                  </a:lnTo>
                  <a:lnTo>
                    <a:pt x="1042" y="1522"/>
                  </a:lnTo>
                  <a:lnTo>
                    <a:pt x="1042" y="1469"/>
                  </a:lnTo>
                  <a:cubicBezTo>
                    <a:pt x="1042" y="1348"/>
                    <a:pt x="1033" y="1058"/>
                    <a:pt x="1138" y="945"/>
                  </a:cubicBezTo>
                  <a:cubicBezTo>
                    <a:pt x="1164" y="919"/>
                    <a:pt x="1199" y="901"/>
                    <a:pt x="1252" y="901"/>
                  </a:cubicBezTo>
                  <a:cubicBezTo>
                    <a:pt x="1462" y="901"/>
                    <a:pt x="1514" y="1014"/>
                    <a:pt x="1550" y="1276"/>
                  </a:cubicBezTo>
                  <a:cubicBezTo>
                    <a:pt x="1567" y="1434"/>
                    <a:pt x="1575" y="1583"/>
                    <a:pt x="1575" y="1740"/>
                  </a:cubicBezTo>
                  <a:lnTo>
                    <a:pt x="1575" y="1925"/>
                  </a:lnTo>
                  <a:cubicBezTo>
                    <a:pt x="1583" y="2151"/>
                    <a:pt x="1741" y="2300"/>
                    <a:pt x="1898" y="2353"/>
                  </a:cubicBezTo>
                  <a:cubicBezTo>
                    <a:pt x="1939" y="2365"/>
                    <a:pt x="1981" y="2371"/>
                    <a:pt x="2021" y="2371"/>
                  </a:cubicBezTo>
                  <a:cubicBezTo>
                    <a:pt x="2125" y="2371"/>
                    <a:pt x="2221" y="2330"/>
                    <a:pt x="2284" y="2248"/>
                  </a:cubicBezTo>
                  <a:cubicBezTo>
                    <a:pt x="2423" y="2063"/>
                    <a:pt x="2406" y="1853"/>
                    <a:pt x="2389" y="1662"/>
                  </a:cubicBezTo>
                  <a:cubicBezTo>
                    <a:pt x="2389" y="1539"/>
                    <a:pt x="2379" y="1425"/>
                    <a:pt x="2406" y="1329"/>
                  </a:cubicBezTo>
                  <a:cubicBezTo>
                    <a:pt x="2447" y="1214"/>
                    <a:pt x="2578" y="1157"/>
                    <a:pt x="2704" y="1157"/>
                  </a:cubicBezTo>
                  <a:cubicBezTo>
                    <a:pt x="2740" y="1157"/>
                    <a:pt x="2776" y="1162"/>
                    <a:pt x="2809" y="1171"/>
                  </a:cubicBezTo>
                  <a:cubicBezTo>
                    <a:pt x="2903" y="1199"/>
                    <a:pt x="2991" y="1251"/>
                    <a:pt x="3071" y="1320"/>
                  </a:cubicBezTo>
                  <a:cubicBezTo>
                    <a:pt x="3052" y="1356"/>
                    <a:pt x="3036" y="1381"/>
                    <a:pt x="3008" y="1417"/>
                  </a:cubicBezTo>
                  <a:cubicBezTo>
                    <a:pt x="2887" y="1635"/>
                    <a:pt x="2842" y="1828"/>
                    <a:pt x="2887" y="2011"/>
                  </a:cubicBezTo>
                  <a:cubicBezTo>
                    <a:pt x="2922" y="2135"/>
                    <a:pt x="3008" y="2248"/>
                    <a:pt x="3124" y="2309"/>
                  </a:cubicBezTo>
                  <a:cubicBezTo>
                    <a:pt x="3187" y="2340"/>
                    <a:pt x="3250" y="2356"/>
                    <a:pt x="3311" y="2356"/>
                  </a:cubicBezTo>
                  <a:cubicBezTo>
                    <a:pt x="3352" y="2356"/>
                    <a:pt x="3391" y="2349"/>
                    <a:pt x="3428" y="2336"/>
                  </a:cubicBezTo>
                  <a:cubicBezTo>
                    <a:pt x="3638" y="2265"/>
                    <a:pt x="3718" y="2021"/>
                    <a:pt x="3682" y="1828"/>
                  </a:cubicBezTo>
                  <a:cubicBezTo>
                    <a:pt x="3657" y="1654"/>
                    <a:pt x="3543" y="1505"/>
                    <a:pt x="3438" y="1381"/>
                  </a:cubicBezTo>
                  <a:cubicBezTo>
                    <a:pt x="3420" y="1356"/>
                    <a:pt x="3403" y="1329"/>
                    <a:pt x="3376" y="1312"/>
                  </a:cubicBezTo>
                  <a:cubicBezTo>
                    <a:pt x="3499" y="1190"/>
                    <a:pt x="3629" y="1146"/>
                    <a:pt x="3867" y="1138"/>
                  </a:cubicBezTo>
                  <a:cubicBezTo>
                    <a:pt x="4009" y="1131"/>
                    <a:pt x="4194" y="1129"/>
                    <a:pt x="4377" y="1129"/>
                  </a:cubicBezTo>
                  <a:cubicBezTo>
                    <a:pt x="4742" y="1129"/>
                    <a:pt x="5101" y="1138"/>
                    <a:pt x="5107" y="1138"/>
                  </a:cubicBezTo>
                  <a:lnTo>
                    <a:pt x="5222" y="1138"/>
                  </a:lnTo>
                  <a:lnTo>
                    <a:pt x="5231" y="909"/>
                  </a:lnTo>
                  <a:lnTo>
                    <a:pt x="5117" y="909"/>
                  </a:lnTo>
                  <a:cubicBezTo>
                    <a:pt x="5074" y="904"/>
                    <a:pt x="4780" y="896"/>
                    <a:pt x="4457" y="896"/>
                  </a:cubicBezTo>
                  <a:cubicBezTo>
                    <a:pt x="4249" y="896"/>
                    <a:pt x="4029" y="899"/>
                    <a:pt x="3858" y="909"/>
                  </a:cubicBezTo>
                  <a:cubicBezTo>
                    <a:pt x="3569" y="919"/>
                    <a:pt x="3376" y="980"/>
                    <a:pt x="3218" y="1146"/>
                  </a:cubicBezTo>
                  <a:cubicBezTo>
                    <a:pt x="3113" y="1058"/>
                    <a:pt x="3008" y="989"/>
                    <a:pt x="2878" y="953"/>
                  </a:cubicBezTo>
                  <a:cubicBezTo>
                    <a:pt x="2822" y="936"/>
                    <a:pt x="2763" y="928"/>
                    <a:pt x="2704" y="928"/>
                  </a:cubicBezTo>
                  <a:cubicBezTo>
                    <a:pt x="2485" y="928"/>
                    <a:pt x="2265" y="1040"/>
                    <a:pt x="2196" y="1259"/>
                  </a:cubicBezTo>
                  <a:cubicBezTo>
                    <a:pt x="2144" y="1392"/>
                    <a:pt x="2152" y="1539"/>
                    <a:pt x="2160" y="1679"/>
                  </a:cubicBezTo>
                  <a:cubicBezTo>
                    <a:pt x="2179" y="1845"/>
                    <a:pt x="2188" y="1994"/>
                    <a:pt x="2100" y="2107"/>
                  </a:cubicBezTo>
                  <a:cubicBezTo>
                    <a:pt x="2078" y="2134"/>
                    <a:pt x="2045" y="2141"/>
                    <a:pt x="2016" y="2141"/>
                  </a:cubicBezTo>
                  <a:cubicBezTo>
                    <a:pt x="1997" y="2141"/>
                    <a:pt x="1980" y="2138"/>
                    <a:pt x="1969" y="2135"/>
                  </a:cubicBezTo>
                  <a:cubicBezTo>
                    <a:pt x="1890" y="2107"/>
                    <a:pt x="1812" y="2030"/>
                    <a:pt x="1802" y="1916"/>
                  </a:cubicBezTo>
                  <a:lnTo>
                    <a:pt x="1802" y="1732"/>
                  </a:lnTo>
                  <a:cubicBezTo>
                    <a:pt x="1802" y="1566"/>
                    <a:pt x="1793" y="1417"/>
                    <a:pt x="1776" y="1243"/>
                  </a:cubicBezTo>
                  <a:cubicBezTo>
                    <a:pt x="1749" y="1058"/>
                    <a:pt x="1697" y="674"/>
                    <a:pt x="1252" y="674"/>
                  </a:cubicBezTo>
                  <a:cubicBezTo>
                    <a:pt x="1138" y="674"/>
                    <a:pt x="1050" y="718"/>
                    <a:pt x="981" y="787"/>
                  </a:cubicBezTo>
                  <a:cubicBezTo>
                    <a:pt x="805" y="961"/>
                    <a:pt x="815" y="1295"/>
                    <a:pt x="815" y="1478"/>
                  </a:cubicBezTo>
                  <a:lnTo>
                    <a:pt x="815" y="1522"/>
                  </a:lnTo>
                  <a:lnTo>
                    <a:pt x="815" y="2640"/>
                  </a:lnTo>
                  <a:lnTo>
                    <a:pt x="815" y="2728"/>
                  </a:lnTo>
                  <a:cubicBezTo>
                    <a:pt x="824" y="2850"/>
                    <a:pt x="824" y="2966"/>
                    <a:pt x="788" y="3060"/>
                  </a:cubicBezTo>
                  <a:cubicBezTo>
                    <a:pt x="752" y="3157"/>
                    <a:pt x="658" y="3262"/>
                    <a:pt x="553" y="3262"/>
                  </a:cubicBezTo>
                  <a:cubicBezTo>
                    <a:pt x="509" y="3262"/>
                    <a:pt x="421" y="3253"/>
                    <a:pt x="351" y="3175"/>
                  </a:cubicBezTo>
                  <a:cubicBezTo>
                    <a:pt x="272" y="3096"/>
                    <a:pt x="228" y="2966"/>
                    <a:pt x="228" y="278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5831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 1">
  <p:cSld name="Background 1"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30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710" name="Google Shape;710;p30"/>
          <p:cNvGrpSpPr/>
          <p:nvPr/>
        </p:nvGrpSpPr>
        <p:grpSpPr>
          <a:xfrm>
            <a:off x="7911751" y="-1206103"/>
            <a:ext cx="5601287" cy="4897633"/>
            <a:chOff x="5933813" y="-904578"/>
            <a:chExt cx="4200965" cy="3673225"/>
          </a:xfrm>
        </p:grpSpPr>
        <p:sp>
          <p:nvSpPr>
            <p:cNvPr id="711" name="Google Shape;711;p30"/>
            <p:cNvSpPr/>
            <p:nvPr/>
          </p:nvSpPr>
          <p:spPr>
            <a:xfrm rot="9699340">
              <a:off x="8277511" y="1091505"/>
              <a:ext cx="1671419" cy="1450984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30"/>
            <p:cNvSpPr/>
            <p:nvPr/>
          </p:nvSpPr>
          <p:spPr>
            <a:xfrm rot="-2461773" flipH="1">
              <a:off x="6255899" y="-647105"/>
              <a:ext cx="1339099" cy="1482387"/>
            </a:xfrm>
            <a:custGeom>
              <a:avLst/>
              <a:gdLst/>
              <a:ahLst/>
              <a:cxnLst/>
              <a:rect l="l" t="t" r="r" b="b"/>
              <a:pathLst>
                <a:path w="12198" h="13503" extrusionOk="0">
                  <a:moveTo>
                    <a:pt x="6033" y="0"/>
                  </a:moveTo>
                  <a:cubicBezTo>
                    <a:pt x="4364" y="0"/>
                    <a:pt x="2676" y="731"/>
                    <a:pt x="1459" y="2463"/>
                  </a:cubicBezTo>
                  <a:cubicBezTo>
                    <a:pt x="534" y="3792"/>
                    <a:pt x="1" y="5559"/>
                    <a:pt x="263" y="7175"/>
                  </a:cubicBezTo>
                  <a:cubicBezTo>
                    <a:pt x="525" y="8829"/>
                    <a:pt x="1862" y="10113"/>
                    <a:pt x="3323" y="10806"/>
                  </a:cubicBezTo>
                  <a:cubicBezTo>
                    <a:pt x="3787" y="11024"/>
                    <a:pt x="4276" y="11206"/>
                    <a:pt x="4783" y="11320"/>
                  </a:cubicBezTo>
                  <a:cubicBezTo>
                    <a:pt x="4748" y="11968"/>
                    <a:pt x="4670" y="12615"/>
                    <a:pt x="4546" y="13261"/>
                  </a:cubicBezTo>
                  <a:cubicBezTo>
                    <a:pt x="4526" y="13371"/>
                    <a:pt x="4620" y="13503"/>
                    <a:pt x="4728" y="13503"/>
                  </a:cubicBezTo>
                  <a:cubicBezTo>
                    <a:pt x="4757" y="13503"/>
                    <a:pt x="4787" y="13493"/>
                    <a:pt x="4817" y="13471"/>
                  </a:cubicBezTo>
                  <a:cubicBezTo>
                    <a:pt x="5623" y="12877"/>
                    <a:pt x="6349" y="12203"/>
                    <a:pt x="6995" y="11469"/>
                  </a:cubicBezTo>
                  <a:cubicBezTo>
                    <a:pt x="7319" y="11425"/>
                    <a:pt x="7633" y="11364"/>
                    <a:pt x="7940" y="11267"/>
                  </a:cubicBezTo>
                  <a:cubicBezTo>
                    <a:pt x="9461" y="10795"/>
                    <a:pt x="10660" y="9632"/>
                    <a:pt x="11367" y="8235"/>
                  </a:cubicBezTo>
                  <a:cubicBezTo>
                    <a:pt x="12190" y="6598"/>
                    <a:pt x="12198" y="5051"/>
                    <a:pt x="11682" y="3748"/>
                  </a:cubicBezTo>
                  <a:cubicBezTo>
                    <a:pt x="10814" y="1522"/>
                    <a:pt x="8442" y="0"/>
                    <a:pt x="60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13" name="Google Shape;713;p30"/>
          <p:cNvGrpSpPr/>
          <p:nvPr/>
        </p:nvGrpSpPr>
        <p:grpSpPr>
          <a:xfrm>
            <a:off x="8121115" y="302549"/>
            <a:ext cx="3720604" cy="1757887"/>
            <a:chOff x="6090836" y="226911"/>
            <a:chExt cx="2790453" cy="1318415"/>
          </a:xfrm>
        </p:grpSpPr>
        <p:grpSp>
          <p:nvGrpSpPr>
            <p:cNvPr id="714" name="Google Shape;714;p30"/>
            <p:cNvGrpSpPr/>
            <p:nvPr/>
          </p:nvGrpSpPr>
          <p:grpSpPr>
            <a:xfrm rot="10800000" flipH="1">
              <a:off x="8748030" y="1416174"/>
              <a:ext cx="133260" cy="129152"/>
              <a:chOff x="3739723" y="2282290"/>
              <a:chExt cx="690824" cy="669530"/>
            </a:xfrm>
          </p:grpSpPr>
          <p:sp>
            <p:nvSpPr>
              <p:cNvPr id="715" name="Google Shape;715;p30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6" name="Google Shape;716;p30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7" name="Google Shape;717;p30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8" name="Google Shape;718;p30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9" name="Google Shape;719;p30"/>
            <p:cNvGrpSpPr/>
            <p:nvPr/>
          </p:nvGrpSpPr>
          <p:grpSpPr>
            <a:xfrm flipH="1">
              <a:off x="6090836" y="447861"/>
              <a:ext cx="371307" cy="91637"/>
              <a:chOff x="4241622" y="1303995"/>
              <a:chExt cx="1256112" cy="310004"/>
            </a:xfrm>
          </p:grpSpPr>
          <p:sp>
            <p:nvSpPr>
              <p:cNvPr id="720" name="Google Shape;720;p30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1" name="Google Shape;721;p30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2" name="Google Shape;722;p30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23" name="Google Shape;723;p30"/>
            <p:cNvSpPr/>
            <p:nvPr/>
          </p:nvSpPr>
          <p:spPr>
            <a:xfrm rot="10800000" flipH="1">
              <a:off x="7740859" y="481236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4" name="Google Shape;724;p30"/>
            <p:cNvSpPr/>
            <p:nvPr/>
          </p:nvSpPr>
          <p:spPr>
            <a:xfrm rot="10800000" flipH="1">
              <a:off x="8718186" y="226911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25" name="Google Shape;725;p30"/>
          <p:cNvGrpSpPr/>
          <p:nvPr/>
        </p:nvGrpSpPr>
        <p:grpSpPr>
          <a:xfrm>
            <a:off x="9385943" y="-784574"/>
            <a:ext cx="3117375" cy="2342131"/>
            <a:chOff x="7039457" y="-588430"/>
            <a:chExt cx="2338031" cy="1756598"/>
          </a:xfrm>
        </p:grpSpPr>
        <p:grpSp>
          <p:nvGrpSpPr>
            <p:cNvPr id="726" name="Google Shape;726;p30"/>
            <p:cNvGrpSpPr/>
            <p:nvPr/>
          </p:nvGrpSpPr>
          <p:grpSpPr>
            <a:xfrm rot="954583" flipH="1">
              <a:off x="8101234" y="448388"/>
              <a:ext cx="1222502" cy="563005"/>
              <a:chOff x="6209134" y="2574097"/>
              <a:chExt cx="1108185" cy="510359"/>
            </a:xfrm>
          </p:grpSpPr>
          <p:sp>
            <p:nvSpPr>
              <p:cNvPr id="727" name="Google Shape;727;p30"/>
              <p:cNvSpPr/>
              <p:nvPr/>
            </p:nvSpPr>
            <p:spPr>
              <a:xfrm flipH="1">
                <a:off x="6290410" y="2599124"/>
                <a:ext cx="959051" cy="440436"/>
              </a:xfrm>
              <a:custGeom>
                <a:avLst/>
                <a:gdLst/>
                <a:ahLst/>
                <a:cxnLst/>
                <a:rect l="l" t="t" r="r" b="b"/>
                <a:pathLst>
                  <a:path w="3717" h="1707" extrusionOk="0">
                    <a:moveTo>
                      <a:pt x="3717" y="0"/>
                    </a:moveTo>
                    <a:lnTo>
                      <a:pt x="0" y="19"/>
                    </a:lnTo>
                    <a:lnTo>
                      <a:pt x="1864" y="1530"/>
                    </a:lnTo>
                    <a:lnTo>
                      <a:pt x="2240" y="1320"/>
                    </a:lnTo>
                    <a:lnTo>
                      <a:pt x="3165" y="1706"/>
                    </a:lnTo>
                    <a:lnTo>
                      <a:pt x="3262" y="569"/>
                    </a:lnTo>
                    <a:lnTo>
                      <a:pt x="371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8" name="Google Shape;728;p30"/>
              <p:cNvSpPr/>
              <p:nvPr/>
            </p:nvSpPr>
            <p:spPr>
              <a:xfrm flipH="1">
                <a:off x="6419163" y="2874685"/>
                <a:ext cx="159971" cy="155585"/>
              </a:xfrm>
              <a:custGeom>
                <a:avLst/>
                <a:gdLst/>
                <a:ahLst/>
                <a:cxnLst/>
                <a:rect l="l" t="t" r="r" b="b"/>
                <a:pathLst>
                  <a:path w="620" h="603" extrusionOk="0">
                    <a:moveTo>
                      <a:pt x="620" y="0"/>
                    </a:moveTo>
                    <a:lnTo>
                      <a:pt x="586" y="462"/>
                    </a:lnTo>
                    <a:lnTo>
                      <a:pt x="603" y="445"/>
                    </a:lnTo>
                    <a:lnTo>
                      <a:pt x="620" y="0"/>
                    </a:lnTo>
                    <a:close/>
                    <a:moveTo>
                      <a:pt x="0" y="401"/>
                    </a:moveTo>
                    <a:lnTo>
                      <a:pt x="376" y="603"/>
                    </a:lnTo>
                    <a:lnTo>
                      <a:pt x="410" y="567"/>
                    </a:lnTo>
                    <a:lnTo>
                      <a:pt x="0" y="40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9" name="Google Shape;729;p30"/>
              <p:cNvSpPr/>
              <p:nvPr/>
            </p:nvSpPr>
            <p:spPr>
              <a:xfrm flipH="1">
                <a:off x="6414260" y="2685044"/>
                <a:ext cx="422117" cy="336197"/>
              </a:xfrm>
              <a:custGeom>
                <a:avLst/>
                <a:gdLst/>
                <a:ahLst/>
                <a:cxnLst/>
                <a:rect l="l" t="t" r="r" b="b"/>
                <a:pathLst>
                  <a:path w="1636" h="1303" extrusionOk="0">
                    <a:moveTo>
                      <a:pt x="87" y="1"/>
                    </a:moveTo>
                    <a:lnTo>
                      <a:pt x="1" y="123"/>
                    </a:lnTo>
                    <a:lnTo>
                      <a:pt x="1277" y="437"/>
                    </a:lnTo>
                    <a:lnTo>
                      <a:pt x="655" y="954"/>
                    </a:lnTo>
                    <a:lnTo>
                      <a:pt x="997" y="1136"/>
                    </a:lnTo>
                    <a:lnTo>
                      <a:pt x="1407" y="1302"/>
                    </a:lnTo>
                    <a:lnTo>
                      <a:pt x="1583" y="1197"/>
                    </a:lnTo>
                    <a:lnTo>
                      <a:pt x="1617" y="735"/>
                    </a:lnTo>
                    <a:lnTo>
                      <a:pt x="1635" y="228"/>
                    </a:lnTo>
                    <a:lnTo>
                      <a:pt x="8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0" name="Google Shape;730;p30"/>
              <p:cNvSpPr/>
              <p:nvPr/>
            </p:nvSpPr>
            <p:spPr>
              <a:xfrm flipH="1">
                <a:off x="6409872" y="2576935"/>
                <a:ext cx="841911" cy="189643"/>
              </a:xfrm>
              <a:custGeom>
                <a:avLst/>
                <a:gdLst/>
                <a:ahLst/>
                <a:cxnLst/>
                <a:rect l="l" t="t" r="r" b="b"/>
                <a:pathLst>
                  <a:path w="3263" h="735" extrusionOk="0">
                    <a:moveTo>
                      <a:pt x="37" y="0"/>
                    </a:moveTo>
                    <a:lnTo>
                      <a:pt x="1" y="191"/>
                    </a:lnTo>
                    <a:lnTo>
                      <a:pt x="3237" y="735"/>
                    </a:lnTo>
                    <a:lnTo>
                      <a:pt x="3262" y="550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1" name="Google Shape;731;p30"/>
              <p:cNvSpPr/>
              <p:nvPr/>
            </p:nvSpPr>
            <p:spPr>
              <a:xfrm flipH="1">
                <a:off x="6209134" y="2574097"/>
                <a:ext cx="1108185" cy="510359"/>
              </a:xfrm>
              <a:custGeom>
                <a:avLst/>
                <a:gdLst/>
                <a:ahLst/>
                <a:cxnLst/>
                <a:rect l="l" t="t" r="r" b="b"/>
                <a:pathLst>
                  <a:path w="4295" h="1978" extrusionOk="0">
                    <a:moveTo>
                      <a:pt x="3831" y="194"/>
                    </a:moveTo>
                    <a:lnTo>
                      <a:pt x="3411" y="614"/>
                    </a:lnTo>
                    <a:lnTo>
                      <a:pt x="3376" y="1690"/>
                    </a:lnTo>
                    <a:lnTo>
                      <a:pt x="2685" y="1365"/>
                    </a:lnTo>
                    <a:lnTo>
                      <a:pt x="3201" y="937"/>
                    </a:lnTo>
                    <a:lnTo>
                      <a:pt x="3080" y="788"/>
                    </a:lnTo>
                    <a:lnTo>
                      <a:pt x="2188" y="1533"/>
                    </a:lnTo>
                    <a:lnTo>
                      <a:pt x="534" y="202"/>
                    </a:lnTo>
                    <a:lnTo>
                      <a:pt x="3831" y="194"/>
                    </a:lnTo>
                    <a:close/>
                    <a:moveTo>
                      <a:pt x="4295" y="1"/>
                    </a:moveTo>
                    <a:lnTo>
                      <a:pt x="1" y="11"/>
                    </a:lnTo>
                    <a:lnTo>
                      <a:pt x="2196" y="1785"/>
                    </a:lnTo>
                    <a:lnTo>
                      <a:pt x="2519" y="1505"/>
                    </a:lnTo>
                    <a:lnTo>
                      <a:pt x="3560" y="1978"/>
                    </a:lnTo>
                    <a:lnTo>
                      <a:pt x="3596" y="693"/>
                    </a:lnTo>
                    <a:lnTo>
                      <a:pt x="429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2" name="Google Shape;732;p30"/>
              <p:cNvSpPr/>
              <p:nvPr/>
            </p:nvSpPr>
            <p:spPr>
              <a:xfrm flipH="1">
                <a:off x="6400841" y="2585450"/>
                <a:ext cx="825914" cy="465464"/>
              </a:xfrm>
              <a:custGeom>
                <a:avLst/>
                <a:gdLst/>
                <a:ahLst/>
                <a:cxnLst/>
                <a:rect l="l" t="t" r="r" b="b"/>
                <a:pathLst>
                  <a:path w="3201" h="1804" extrusionOk="0">
                    <a:moveTo>
                      <a:pt x="45" y="1"/>
                    </a:moveTo>
                    <a:lnTo>
                      <a:pt x="0" y="185"/>
                    </a:lnTo>
                    <a:lnTo>
                      <a:pt x="2710" y="901"/>
                    </a:lnTo>
                    <a:lnTo>
                      <a:pt x="3025" y="1803"/>
                    </a:lnTo>
                    <a:lnTo>
                      <a:pt x="3201" y="1741"/>
                    </a:lnTo>
                    <a:lnTo>
                      <a:pt x="2859" y="744"/>
                    </a:lnTo>
                    <a:lnTo>
                      <a:pt x="4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3" name="Google Shape;733;p30"/>
            <p:cNvSpPr/>
            <p:nvPr/>
          </p:nvSpPr>
          <p:spPr>
            <a:xfrm rot="-2126681" flipH="1">
              <a:off x="7175570" y="-280538"/>
              <a:ext cx="1349702" cy="900747"/>
            </a:xfrm>
            <a:custGeom>
              <a:avLst/>
              <a:gdLst/>
              <a:ahLst/>
              <a:cxnLst/>
              <a:rect l="l" t="t" r="r" b="b"/>
              <a:pathLst>
                <a:path w="5231" h="3491" extrusionOk="0">
                  <a:moveTo>
                    <a:pt x="3237" y="1497"/>
                  </a:moveTo>
                  <a:cubicBezTo>
                    <a:pt x="3245" y="1505"/>
                    <a:pt x="3254" y="1513"/>
                    <a:pt x="3262" y="1530"/>
                  </a:cubicBezTo>
                  <a:cubicBezTo>
                    <a:pt x="3350" y="1627"/>
                    <a:pt x="3438" y="1748"/>
                    <a:pt x="3464" y="1872"/>
                  </a:cubicBezTo>
                  <a:cubicBezTo>
                    <a:pt x="3480" y="1969"/>
                    <a:pt x="3438" y="2090"/>
                    <a:pt x="3350" y="2126"/>
                  </a:cubicBezTo>
                  <a:cubicBezTo>
                    <a:pt x="3342" y="2126"/>
                    <a:pt x="3323" y="2135"/>
                    <a:pt x="3315" y="2135"/>
                  </a:cubicBezTo>
                  <a:cubicBezTo>
                    <a:pt x="3281" y="2135"/>
                    <a:pt x="3254" y="2116"/>
                    <a:pt x="3237" y="2107"/>
                  </a:cubicBezTo>
                  <a:cubicBezTo>
                    <a:pt x="3176" y="2082"/>
                    <a:pt x="3124" y="2021"/>
                    <a:pt x="3105" y="1950"/>
                  </a:cubicBezTo>
                  <a:cubicBezTo>
                    <a:pt x="3080" y="1837"/>
                    <a:pt x="3113" y="1696"/>
                    <a:pt x="3210" y="1539"/>
                  </a:cubicBezTo>
                  <a:cubicBezTo>
                    <a:pt x="3218" y="1522"/>
                    <a:pt x="3229" y="1505"/>
                    <a:pt x="3237" y="1497"/>
                  </a:cubicBezTo>
                  <a:close/>
                  <a:moveTo>
                    <a:pt x="1" y="0"/>
                  </a:moveTo>
                  <a:lnTo>
                    <a:pt x="1" y="2789"/>
                  </a:lnTo>
                  <a:cubicBezTo>
                    <a:pt x="1" y="3087"/>
                    <a:pt x="106" y="3253"/>
                    <a:pt x="194" y="3341"/>
                  </a:cubicBezTo>
                  <a:cubicBezTo>
                    <a:pt x="291" y="3438"/>
                    <a:pt x="421" y="3490"/>
                    <a:pt x="561" y="3490"/>
                  </a:cubicBezTo>
                  <a:cubicBezTo>
                    <a:pt x="780" y="3480"/>
                    <a:pt x="937" y="3306"/>
                    <a:pt x="998" y="3140"/>
                  </a:cubicBezTo>
                  <a:cubicBezTo>
                    <a:pt x="1050" y="2999"/>
                    <a:pt x="1050" y="2861"/>
                    <a:pt x="1042" y="2720"/>
                  </a:cubicBezTo>
                  <a:lnTo>
                    <a:pt x="1042" y="2640"/>
                  </a:lnTo>
                  <a:lnTo>
                    <a:pt x="1042" y="1522"/>
                  </a:lnTo>
                  <a:lnTo>
                    <a:pt x="1042" y="1469"/>
                  </a:lnTo>
                  <a:cubicBezTo>
                    <a:pt x="1042" y="1348"/>
                    <a:pt x="1033" y="1058"/>
                    <a:pt x="1138" y="945"/>
                  </a:cubicBezTo>
                  <a:cubicBezTo>
                    <a:pt x="1164" y="919"/>
                    <a:pt x="1199" y="901"/>
                    <a:pt x="1252" y="901"/>
                  </a:cubicBezTo>
                  <a:cubicBezTo>
                    <a:pt x="1462" y="901"/>
                    <a:pt x="1514" y="1014"/>
                    <a:pt x="1550" y="1276"/>
                  </a:cubicBezTo>
                  <a:cubicBezTo>
                    <a:pt x="1567" y="1434"/>
                    <a:pt x="1575" y="1583"/>
                    <a:pt x="1575" y="1740"/>
                  </a:cubicBezTo>
                  <a:lnTo>
                    <a:pt x="1575" y="1925"/>
                  </a:lnTo>
                  <a:cubicBezTo>
                    <a:pt x="1583" y="2151"/>
                    <a:pt x="1741" y="2300"/>
                    <a:pt x="1898" y="2353"/>
                  </a:cubicBezTo>
                  <a:cubicBezTo>
                    <a:pt x="1939" y="2365"/>
                    <a:pt x="1981" y="2371"/>
                    <a:pt x="2021" y="2371"/>
                  </a:cubicBezTo>
                  <a:cubicBezTo>
                    <a:pt x="2125" y="2371"/>
                    <a:pt x="2221" y="2330"/>
                    <a:pt x="2284" y="2248"/>
                  </a:cubicBezTo>
                  <a:cubicBezTo>
                    <a:pt x="2423" y="2063"/>
                    <a:pt x="2406" y="1853"/>
                    <a:pt x="2389" y="1662"/>
                  </a:cubicBezTo>
                  <a:cubicBezTo>
                    <a:pt x="2389" y="1539"/>
                    <a:pt x="2379" y="1425"/>
                    <a:pt x="2406" y="1329"/>
                  </a:cubicBezTo>
                  <a:cubicBezTo>
                    <a:pt x="2447" y="1214"/>
                    <a:pt x="2578" y="1157"/>
                    <a:pt x="2704" y="1157"/>
                  </a:cubicBezTo>
                  <a:cubicBezTo>
                    <a:pt x="2740" y="1157"/>
                    <a:pt x="2776" y="1162"/>
                    <a:pt x="2809" y="1171"/>
                  </a:cubicBezTo>
                  <a:cubicBezTo>
                    <a:pt x="2903" y="1199"/>
                    <a:pt x="2991" y="1251"/>
                    <a:pt x="3071" y="1320"/>
                  </a:cubicBezTo>
                  <a:cubicBezTo>
                    <a:pt x="3052" y="1356"/>
                    <a:pt x="3036" y="1381"/>
                    <a:pt x="3008" y="1417"/>
                  </a:cubicBezTo>
                  <a:cubicBezTo>
                    <a:pt x="2887" y="1635"/>
                    <a:pt x="2842" y="1828"/>
                    <a:pt x="2887" y="2011"/>
                  </a:cubicBezTo>
                  <a:cubicBezTo>
                    <a:pt x="2922" y="2135"/>
                    <a:pt x="3008" y="2248"/>
                    <a:pt x="3124" y="2309"/>
                  </a:cubicBezTo>
                  <a:cubicBezTo>
                    <a:pt x="3187" y="2340"/>
                    <a:pt x="3250" y="2356"/>
                    <a:pt x="3311" y="2356"/>
                  </a:cubicBezTo>
                  <a:cubicBezTo>
                    <a:pt x="3352" y="2356"/>
                    <a:pt x="3391" y="2349"/>
                    <a:pt x="3428" y="2336"/>
                  </a:cubicBezTo>
                  <a:cubicBezTo>
                    <a:pt x="3638" y="2265"/>
                    <a:pt x="3718" y="2021"/>
                    <a:pt x="3682" y="1828"/>
                  </a:cubicBezTo>
                  <a:cubicBezTo>
                    <a:pt x="3657" y="1654"/>
                    <a:pt x="3543" y="1505"/>
                    <a:pt x="3438" y="1381"/>
                  </a:cubicBezTo>
                  <a:cubicBezTo>
                    <a:pt x="3420" y="1356"/>
                    <a:pt x="3403" y="1329"/>
                    <a:pt x="3376" y="1312"/>
                  </a:cubicBezTo>
                  <a:cubicBezTo>
                    <a:pt x="3499" y="1190"/>
                    <a:pt x="3629" y="1146"/>
                    <a:pt x="3867" y="1138"/>
                  </a:cubicBezTo>
                  <a:cubicBezTo>
                    <a:pt x="4009" y="1131"/>
                    <a:pt x="4194" y="1129"/>
                    <a:pt x="4377" y="1129"/>
                  </a:cubicBezTo>
                  <a:cubicBezTo>
                    <a:pt x="4742" y="1129"/>
                    <a:pt x="5101" y="1138"/>
                    <a:pt x="5107" y="1138"/>
                  </a:cubicBezTo>
                  <a:lnTo>
                    <a:pt x="5222" y="1138"/>
                  </a:lnTo>
                  <a:lnTo>
                    <a:pt x="5231" y="909"/>
                  </a:lnTo>
                  <a:lnTo>
                    <a:pt x="5117" y="909"/>
                  </a:lnTo>
                  <a:cubicBezTo>
                    <a:pt x="5074" y="904"/>
                    <a:pt x="4780" y="896"/>
                    <a:pt x="4457" y="896"/>
                  </a:cubicBezTo>
                  <a:cubicBezTo>
                    <a:pt x="4249" y="896"/>
                    <a:pt x="4029" y="899"/>
                    <a:pt x="3858" y="909"/>
                  </a:cubicBezTo>
                  <a:cubicBezTo>
                    <a:pt x="3569" y="919"/>
                    <a:pt x="3376" y="980"/>
                    <a:pt x="3218" y="1146"/>
                  </a:cubicBezTo>
                  <a:cubicBezTo>
                    <a:pt x="3113" y="1058"/>
                    <a:pt x="3008" y="989"/>
                    <a:pt x="2878" y="953"/>
                  </a:cubicBezTo>
                  <a:cubicBezTo>
                    <a:pt x="2822" y="936"/>
                    <a:pt x="2763" y="928"/>
                    <a:pt x="2704" y="928"/>
                  </a:cubicBezTo>
                  <a:cubicBezTo>
                    <a:pt x="2485" y="928"/>
                    <a:pt x="2265" y="1040"/>
                    <a:pt x="2196" y="1259"/>
                  </a:cubicBezTo>
                  <a:cubicBezTo>
                    <a:pt x="2144" y="1392"/>
                    <a:pt x="2152" y="1539"/>
                    <a:pt x="2160" y="1679"/>
                  </a:cubicBezTo>
                  <a:cubicBezTo>
                    <a:pt x="2179" y="1845"/>
                    <a:pt x="2188" y="1994"/>
                    <a:pt x="2100" y="2107"/>
                  </a:cubicBezTo>
                  <a:cubicBezTo>
                    <a:pt x="2078" y="2134"/>
                    <a:pt x="2045" y="2141"/>
                    <a:pt x="2016" y="2141"/>
                  </a:cubicBezTo>
                  <a:cubicBezTo>
                    <a:pt x="1997" y="2141"/>
                    <a:pt x="1980" y="2138"/>
                    <a:pt x="1969" y="2135"/>
                  </a:cubicBezTo>
                  <a:cubicBezTo>
                    <a:pt x="1890" y="2107"/>
                    <a:pt x="1812" y="2030"/>
                    <a:pt x="1802" y="1916"/>
                  </a:cubicBezTo>
                  <a:lnTo>
                    <a:pt x="1802" y="1732"/>
                  </a:lnTo>
                  <a:cubicBezTo>
                    <a:pt x="1802" y="1566"/>
                    <a:pt x="1793" y="1417"/>
                    <a:pt x="1776" y="1243"/>
                  </a:cubicBezTo>
                  <a:cubicBezTo>
                    <a:pt x="1749" y="1058"/>
                    <a:pt x="1697" y="674"/>
                    <a:pt x="1252" y="674"/>
                  </a:cubicBezTo>
                  <a:cubicBezTo>
                    <a:pt x="1138" y="674"/>
                    <a:pt x="1050" y="718"/>
                    <a:pt x="981" y="787"/>
                  </a:cubicBezTo>
                  <a:cubicBezTo>
                    <a:pt x="805" y="961"/>
                    <a:pt x="815" y="1295"/>
                    <a:pt x="815" y="1478"/>
                  </a:cubicBezTo>
                  <a:lnTo>
                    <a:pt x="815" y="1522"/>
                  </a:lnTo>
                  <a:lnTo>
                    <a:pt x="815" y="2640"/>
                  </a:lnTo>
                  <a:lnTo>
                    <a:pt x="815" y="2728"/>
                  </a:lnTo>
                  <a:cubicBezTo>
                    <a:pt x="824" y="2850"/>
                    <a:pt x="824" y="2966"/>
                    <a:pt x="788" y="3060"/>
                  </a:cubicBezTo>
                  <a:cubicBezTo>
                    <a:pt x="752" y="3157"/>
                    <a:pt x="658" y="3262"/>
                    <a:pt x="553" y="3262"/>
                  </a:cubicBezTo>
                  <a:cubicBezTo>
                    <a:pt x="509" y="3262"/>
                    <a:pt x="421" y="3253"/>
                    <a:pt x="351" y="3175"/>
                  </a:cubicBezTo>
                  <a:cubicBezTo>
                    <a:pt x="272" y="3096"/>
                    <a:pt x="228" y="2966"/>
                    <a:pt x="228" y="278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1467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50967" y="1746700"/>
            <a:ext cx="4967200" cy="265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133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50967" y="4506867"/>
            <a:ext cx="4967200" cy="6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4158590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4"/>
          <p:cNvGrpSpPr/>
          <p:nvPr/>
        </p:nvGrpSpPr>
        <p:grpSpPr>
          <a:xfrm>
            <a:off x="9252186" y="4164742"/>
            <a:ext cx="3927340" cy="2693663"/>
            <a:chOff x="6939139" y="3123556"/>
            <a:chExt cx="2945505" cy="2020247"/>
          </a:xfrm>
        </p:grpSpPr>
        <p:sp>
          <p:nvSpPr>
            <p:cNvPr id="19" name="Google Shape;19;p4"/>
            <p:cNvSpPr/>
            <p:nvPr/>
          </p:nvSpPr>
          <p:spPr>
            <a:xfrm rot="1088193" flipH="1">
              <a:off x="8451775" y="3278005"/>
              <a:ext cx="1230856" cy="1494393"/>
            </a:xfrm>
            <a:custGeom>
              <a:avLst/>
              <a:gdLst/>
              <a:ahLst/>
              <a:cxnLst/>
              <a:rect l="l" t="t" r="r" b="b"/>
              <a:pathLst>
                <a:path w="11667" h="14165" extrusionOk="0">
                  <a:moveTo>
                    <a:pt x="4479" y="0"/>
                  </a:moveTo>
                  <a:cubicBezTo>
                    <a:pt x="4407" y="0"/>
                    <a:pt x="4338" y="9"/>
                    <a:pt x="4269" y="9"/>
                  </a:cubicBezTo>
                  <a:cubicBezTo>
                    <a:pt x="4215" y="5"/>
                    <a:pt x="4162" y="3"/>
                    <a:pt x="4109" y="3"/>
                  </a:cubicBezTo>
                  <a:cubicBezTo>
                    <a:pt x="3915" y="3"/>
                    <a:pt x="3731" y="26"/>
                    <a:pt x="3559" y="61"/>
                  </a:cubicBezTo>
                  <a:cubicBezTo>
                    <a:pt x="2896" y="158"/>
                    <a:pt x="2256" y="376"/>
                    <a:pt x="1750" y="848"/>
                  </a:cubicBezTo>
                  <a:cubicBezTo>
                    <a:pt x="124" y="2334"/>
                    <a:pt x="0" y="7520"/>
                    <a:pt x="1383" y="9557"/>
                  </a:cubicBezTo>
                  <a:cubicBezTo>
                    <a:pt x="2405" y="11341"/>
                    <a:pt x="3788" y="12898"/>
                    <a:pt x="5448" y="14130"/>
                  </a:cubicBezTo>
                  <a:cubicBezTo>
                    <a:pt x="5480" y="14154"/>
                    <a:pt x="5512" y="14165"/>
                    <a:pt x="5543" y="14165"/>
                  </a:cubicBezTo>
                  <a:cubicBezTo>
                    <a:pt x="5659" y="14165"/>
                    <a:pt x="5758" y="14021"/>
                    <a:pt x="5738" y="13904"/>
                  </a:cubicBezTo>
                  <a:cubicBezTo>
                    <a:pt x="5545" y="12879"/>
                    <a:pt x="5457" y="11841"/>
                    <a:pt x="5475" y="10800"/>
                  </a:cubicBezTo>
                  <a:cubicBezTo>
                    <a:pt x="6674" y="10756"/>
                    <a:pt x="7862" y="10634"/>
                    <a:pt x="9043" y="10414"/>
                  </a:cubicBezTo>
                  <a:cubicBezTo>
                    <a:pt x="11465" y="9960"/>
                    <a:pt x="11666" y="7511"/>
                    <a:pt x="11595" y="5473"/>
                  </a:cubicBezTo>
                  <a:cubicBezTo>
                    <a:pt x="11553" y="4319"/>
                    <a:pt x="11595" y="3173"/>
                    <a:pt x="11299" y="2256"/>
                  </a:cubicBezTo>
                  <a:cubicBezTo>
                    <a:pt x="11001" y="1347"/>
                    <a:pt x="10380" y="665"/>
                    <a:pt x="9043" y="411"/>
                  </a:cubicBezTo>
                  <a:cubicBezTo>
                    <a:pt x="7538" y="130"/>
                    <a:pt x="6009" y="0"/>
                    <a:pt x="44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20;p4"/>
            <p:cNvSpPr/>
            <p:nvPr/>
          </p:nvSpPr>
          <p:spPr>
            <a:xfrm rot="-1257188" flipH="1">
              <a:off x="7051081" y="4210861"/>
              <a:ext cx="916246" cy="795419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960000" y="1417785"/>
            <a:ext cx="10272000" cy="5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24" name="Google Shape;24;p4"/>
          <p:cNvGrpSpPr/>
          <p:nvPr/>
        </p:nvGrpSpPr>
        <p:grpSpPr>
          <a:xfrm>
            <a:off x="10419573" y="5753670"/>
            <a:ext cx="1221721" cy="1410637"/>
            <a:chOff x="3936404" y="941780"/>
            <a:chExt cx="830801" cy="959269"/>
          </a:xfrm>
        </p:grpSpPr>
        <p:sp>
          <p:nvSpPr>
            <p:cNvPr id="25" name="Google Shape;25;p4"/>
            <p:cNvSpPr/>
            <p:nvPr/>
          </p:nvSpPr>
          <p:spPr>
            <a:xfrm>
              <a:off x="4244231" y="1660664"/>
              <a:ext cx="229835" cy="225905"/>
            </a:xfrm>
            <a:custGeom>
              <a:avLst/>
              <a:gdLst/>
              <a:ahLst/>
              <a:cxnLst/>
              <a:rect l="l" t="t" r="r" b="b"/>
              <a:pathLst>
                <a:path w="1111" h="1092" extrusionOk="0">
                  <a:moveTo>
                    <a:pt x="686" y="1"/>
                  </a:moveTo>
                  <a:cubicBezTo>
                    <a:pt x="653" y="1"/>
                    <a:pt x="616" y="3"/>
                    <a:pt x="578" y="7"/>
                  </a:cubicBezTo>
                  <a:lnTo>
                    <a:pt x="517" y="7"/>
                  </a:lnTo>
                  <a:cubicBezTo>
                    <a:pt x="496" y="6"/>
                    <a:pt x="476" y="5"/>
                    <a:pt x="456" y="5"/>
                  </a:cubicBezTo>
                  <a:cubicBezTo>
                    <a:pt x="63" y="5"/>
                    <a:pt x="0" y="264"/>
                    <a:pt x="0" y="540"/>
                  </a:cubicBezTo>
                  <a:lnTo>
                    <a:pt x="0" y="576"/>
                  </a:lnTo>
                  <a:cubicBezTo>
                    <a:pt x="9" y="853"/>
                    <a:pt x="91" y="1091"/>
                    <a:pt x="487" y="1091"/>
                  </a:cubicBezTo>
                  <a:cubicBezTo>
                    <a:pt x="502" y="1091"/>
                    <a:pt x="518" y="1091"/>
                    <a:pt x="534" y="1090"/>
                  </a:cubicBezTo>
                  <a:lnTo>
                    <a:pt x="594" y="1082"/>
                  </a:lnTo>
                  <a:cubicBezTo>
                    <a:pt x="603" y="1082"/>
                    <a:pt x="611" y="1082"/>
                    <a:pt x="620" y="1082"/>
                  </a:cubicBezTo>
                  <a:cubicBezTo>
                    <a:pt x="1103" y="1082"/>
                    <a:pt x="1111" y="842"/>
                    <a:pt x="1111" y="557"/>
                  </a:cubicBezTo>
                  <a:lnTo>
                    <a:pt x="1111" y="524"/>
                  </a:lnTo>
                  <a:cubicBezTo>
                    <a:pt x="1103" y="258"/>
                    <a:pt x="1058" y="1"/>
                    <a:pt x="6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4146587" y="1108520"/>
              <a:ext cx="410849" cy="546350"/>
            </a:xfrm>
            <a:custGeom>
              <a:avLst/>
              <a:gdLst/>
              <a:ahLst/>
              <a:cxnLst/>
              <a:rect l="l" t="t" r="r" b="b"/>
              <a:pathLst>
                <a:path w="1986" h="2641" extrusionOk="0">
                  <a:moveTo>
                    <a:pt x="994" y="0"/>
                  </a:moveTo>
                  <a:cubicBezTo>
                    <a:pt x="989" y="0"/>
                    <a:pt x="983" y="1"/>
                    <a:pt x="978" y="1"/>
                  </a:cubicBezTo>
                  <a:cubicBezTo>
                    <a:pt x="437" y="9"/>
                    <a:pt x="0" y="464"/>
                    <a:pt x="9" y="1006"/>
                  </a:cubicBezTo>
                  <a:cubicBezTo>
                    <a:pt x="17" y="1398"/>
                    <a:pt x="254" y="1732"/>
                    <a:pt x="594" y="1889"/>
                  </a:cubicBezTo>
                  <a:lnTo>
                    <a:pt x="603" y="2641"/>
                  </a:lnTo>
                  <a:lnTo>
                    <a:pt x="1469" y="2632"/>
                  </a:lnTo>
                  <a:lnTo>
                    <a:pt x="1461" y="1854"/>
                  </a:lnTo>
                  <a:cubicBezTo>
                    <a:pt x="1776" y="1688"/>
                    <a:pt x="1986" y="1356"/>
                    <a:pt x="1975" y="970"/>
                  </a:cubicBezTo>
                  <a:cubicBezTo>
                    <a:pt x="1967" y="434"/>
                    <a:pt x="1530" y="0"/>
                    <a:pt x="9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27;p4"/>
            <p:cNvSpPr/>
            <p:nvPr/>
          </p:nvSpPr>
          <p:spPr>
            <a:xfrm>
              <a:off x="4123003" y="1091970"/>
              <a:ext cx="461326" cy="579450"/>
            </a:xfrm>
            <a:custGeom>
              <a:avLst/>
              <a:gdLst/>
              <a:ahLst/>
              <a:cxnLst/>
              <a:rect l="l" t="t" r="r" b="b"/>
              <a:pathLst>
                <a:path w="2230" h="2801" extrusionOk="0">
                  <a:moveTo>
                    <a:pt x="1123" y="0"/>
                  </a:moveTo>
                  <a:cubicBezTo>
                    <a:pt x="1113" y="0"/>
                    <a:pt x="1102" y="1"/>
                    <a:pt x="1092" y="1"/>
                  </a:cubicBezTo>
                  <a:cubicBezTo>
                    <a:pt x="490" y="9"/>
                    <a:pt x="1" y="509"/>
                    <a:pt x="9" y="1122"/>
                  </a:cubicBezTo>
                  <a:cubicBezTo>
                    <a:pt x="18" y="1522"/>
                    <a:pt x="236" y="1881"/>
                    <a:pt x="595" y="2074"/>
                  </a:cubicBezTo>
                  <a:lnTo>
                    <a:pt x="612" y="2800"/>
                  </a:lnTo>
                  <a:lnTo>
                    <a:pt x="805" y="2790"/>
                  </a:lnTo>
                  <a:lnTo>
                    <a:pt x="788" y="1950"/>
                  </a:lnTo>
                  <a:lnTo>
                    <a:pt x="725" y="1925"/>
                  </a:lnTo>
                  <a:cubicBezTo>
                    <a:pt x="410" y="1776"/>
                    <a:pt x="219" y="1461"/>
                    <a:pt x="211" y="1122"/>
                  </a:cubicBezTo>
                  <a:cubicBezTo>
                    <a:pt x="200" y="614"/>
                    <a:pt x="603" y="202"/>
                    <a:pt x="1103" y="194"/>
                  </a:cubicBezTo>
                  <a:cubicBezTo>
                    <a:pt x="1108" y="194"/>
                    <a:pt x="1113" y="194"/>
                    <a:pt x="1118" y="194"/>
                  </a:cubicBezTo>
                  <a:cubicBezTo>
                    <a:pt x="1609" y="194"/>
                    <a:pt x="2012" y="592"/>
                    <a:pt x="2020" y="1086"/>
                  </a:cubicBezTo>
                  <a:cubicBezTo>
                    <a:pt x="2028" y="1436"/>
                    <a:pt x="1846" y="1751"/>
                    <a:pt x="1539" y="1909"/>
                  </a:cubicBezTo>
                  <a:lnTo>
                    <a:pt x="1487" y="1934"/>
                  </a:lnTo>
                  <a:lnTo>
                    <a:pt x="1487" y="2782"/>
                  </a:lnTo>
                  <a:lnTo>
                    <a:pt x="1680" y="2782"/>
                  </a:lnTo>
                  <a:lnTo>
                    <a:pt x="1680" y="2047"/>
                  </a:lnTo>
                  <a:cubicBezTo>
                    <a:pt x="2020" y="1846"/>
                    <a:pt x="2230" y="1478"/>
                    <a:pt x="2221" y="1086"/>
                  </a:cubicBezTo>
                  <a:cubicBezTo>
                    <a:pt x="2213" y="483"/>
                    <a:pt x="1722" y="0"/>
                    <a:pt x="1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4238645" y="1267398"/>
              <a:ext cx="229835" cy="409194"/>
            </a:xfrm>
            <a:custGeom>
              <a:avLst/>
              <a:gdLst/>
              <a:ahLst/>
              <a:cxnLst/>
              <a:rect l="l" t="t" r="r" b="b"/>
              <a:pathLst>
                <a:path w="1111" h="1978" extrusionOk="0">
                  <a:moveTo>
                    <a:pt x="1016" y="1"/>
                  </a:moveTo>
                  <a:lnTo>
                    <a:pt x="298" y="20"/>
                  </a:lnTo>
                  <a:cubicBezTo>
                    <a:pt x="218" y="20"/>
                    <a:pt x="141" y="53"/>
                    <a:pt x="88" y="106"/>
                  </a:cubicBezTo>
                  <a:cubicBezTo>
                    <a:pt x="27" y="169"/>
                    <a:pt x="0" y="246"/>
                    <a:pt x="0" y="326"/>
                  </a:cubicBezTo>
                  <a:cubicBezTo>
                    <a:pt x="0" y="420"/>
                    <a:pt x="44" y="500"/>
                    <a:pt x="124" y="553"/>
                  </a:cubicBezTo>
                  <a:cubicBezTo>
                    <a:pt x="193" y="605"/>
                    <a:pt x="307" y="622"/>
                    <a:pt x="439" y="622"/>
                  </a:cubicBezTo>
                  <a:lnTo>
                    <a:pt x="500" y="622"/>
                  </a:lnTo>
                  <a:lnTo>
                    <a:pt x="525" y="1873"/>
                  </a:lnTo>
                  <a:cubicBezTo>
                    <a:pt x="525" y="1934"/>
                    <a:pt x="569" y="1978"/>
                    <a:pt x="621" y="1978"/>
                  </a:cubicBezTo>
                  <a:cubicBezTo>
                    <a:pt x="674" y="1969"/>
                    <a:pt x="718" y="1925"/>
                    <a:pt x="718" y="1873"/>
                  </a:cubicBezTo>
                  <a:lnTo>
                    <a:pt x="691" y="420"/>
                  </a:lnTo>
                  <a:lnTo>
                    <a:pt x="428" y="431"/>
                  </a:lnTo>
                  <a:cubicBezTo>
                    <a:pt x="315" y="431"/>
                    <a:pt x="263" y="404"/>
                    <a:pt x="229" y="387"/>
                  </a:cubicBezTo>
                  <a:cubicBezTo>
                    <a:pt x="210" y="368"/>
                    <a:pt x="193" y="351"/>
                    <a:pt x="193" y="326"/>
                  </a:cubicBezTo>
                  <a:cubicBezTo>
                    <a:pt x="193" y="299"/>
                    <a:pt x="210" y="263"/>
                    <a:pt x="229" y="246"/>
                  </a:cubicBezTo>
                  <a:cubicBezTo>
                    <a:pt x="246" y="229"/>
                    <a:pt x="271" y="211"/>
                    <a:pt x="298" y="211"/>
                  </a:cubicBezTo>
                  <a:lnTo>
                    <a:pt x="1016" y="202"/>
                  </a:lnTo>
                  <a:cubicBezTo>
                    <a:pt x="1068" y="202"/>
                    <a:pt x="1110" y="158"/>
                    <a:pt x="1110" y="97"/>
                  </a:cubicBezTo>
                  <a:cubicBezTo>
                    <a:pt x="1110" y="45"/>
                    <a:pt x="1068" y="1"/>
                    <a:pt x="10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4528060" y="1016047"/>
              <a:ext cx="132192" cy="123503"/>
            </a:xfrm>
            <a:custGeom>
              <a:avLst/>
              <a:gdLst/>
              <a:ahLst/>
              <a:cxnLst/>
              <a:rect l="l" t="t" r="r" b="b"/>
              <a:pathLst>
                <a:path w="639" h="597" extrusionOk="0">
                  <a:moveTo>
                    <a:pt x="509" y="1"/>
                  </a:moveTo>
                  <a:lnTo>
                    <a:pt x="1" y="448"/>
                  </a:lnTo>
                  <a:lnTo>
                    <a:pt x="123" y="597"/>
                  </a:lnTo>
                  <a:lnTo>
                    <a:pt x="639" y="150"/>
                  </a:lnTo>
                  <a:lnTo>
                    <a:pt x="50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4585985" y="1126311"/>
              <a:ext cx="152051" cy="103643"/>
            </a:xfrm>
            <a:custGeom>
              <a:avLst/>
              <a:gdLst/>
              <a:ahLst/>
              <a:cxnLst/>
              <a:rect l="l" t="t" r="r" b="b"/>
              <a:pathLst>
                <a:path w="735" h="501" extrusionOk="0">
                  <a:moveTo>
                    <a:pt x="649" y="1"/>
                  </a:moveTo>
                  <a:lnTo>
                    <a:pt x="0" y="326"/>
                  </a:lnTo>
                  <a:lnTo>
                    <a:pt x="97" y="500"/>
                  </a:lnTo>
                  <a:lnTo>
                    <a:pt x="735" y="177"/>
                  </a:lnTo>
                  <a:lnTo>
                    <a:pt x="6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4560746" y="1481098"/>
              <a:ext cx="133847" cy="116055"/>
            </a:xfrm>
            <a:custGeom>
              <a:avLst/>
              <a:gdLst/>
              <a:ahLst/>
              <a:cxnLst/>
              <a:rect l="l" t="t" r="r" b="b"/>
              <a:pathLst>
                <a:path w="647" h="561" extrusionOk="0">
                  <a:moveTo>
                    <a:pt x="114" y="0"/>
                  </a:moveTo>
                  <a:lnTo>
                    <a:pt x="0" y="158"/>
                  </a:lnTo>
                  <a:lnTo>
                    <a:pt x="533" y="561"/>
                  </a:lnTo>
                  <a:lnTo>
                    <a:pt x="647" y="403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4604190" y="1389039"/>
              <a:ext cx="150396" cy="79646"/>
            </a:xfrm>
            <a:custGeom>
              <a:avLst/>
              <a:gdLst/>
              <a:ahLst/>
              <a:cxnLst/>
              <a:rect l="l" t="t" r="r" b="b"/>
              <a:pathLst>
                <a:path w="727" h="385" extrusionOk="0">
                  <a:moveTo>
                    <a:pt x="53" y="0"/>
                  </a:moveTo>
                  <a:lnTo>
                    <a:pt x="0" y="191"/>
                  </a:lnTo>
                  <a:lnTo>
                    <a:pt x="674" y="384"/>
                  </a:lnTo>
                  <a:lnTo>
                    <a:pt x="726" y="20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4613292" y="1291395"/>
              <a:ext cx="153913" cy="43443"/>
            </a:xfrm>
            <a:custGeom>
              <a:avLst/>
              <a:gdLst/>
              <a:ahLst/>
              <a:cxnLst/>
              <a:rect l="l" t="t" r="r" b="b"/>
              <a:pathLst>
                <a:path w="744" h="210" extrusionOk="0">
                  <a:moveTo>
                    <a:pt x="735" y="0"/>
                  </a:moveTo>
                  <a:lnTo>
                    <a:pt x="0" y="9"/>
                  </a:lnTo>
                  <a:lnTo>
                    <a:pt x="0" y="210"/>
                  </a:lnTo>
                  <a:lnTo>
                    <a:pt x="743" y="199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4168308" y="941780"/>
              <a:ext cx="88748" cy="148741"/>
            </a:xfrm>
            <a:custGeom>
              <a:avLst/>
              <a:gdLst/>
              <a:ahLst/>
              <a:cxnLst/>
              <a:rect l="l" t="t" r="r" b="b"/>
              <a:pathLst>
                <a:path w="429" h="719" extrusionOk="0">
                  <a:moveTo>
                    <a:pt x="183" y="1"/>
                  </a:moveTo>
                  <a:lnTo>
                    <a:pt x="0" y="72"/>
                  </a:lnTo>
                  <a:lnTo>
                    <a:pt x="244" y="718"/>
                  </a:lnTo>
                  <a:lnTo>
                    <a:pt x="428" y="649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4034048" y="1027012"/>
              <a:ext cx="134467" cy="119572"/>
            </a:xfrm>
            <a:custGeom>
              <a:avLst/>
              <a:gdLst/>
              <a:ahLst/>
              <a:cxnLst/>
              <a:rect l="l" t="t" r="r" b="b"/>
              <a:pathLst>
                <a:path w="650" h="578" extrusionOk="0">
                  <a:moveTo>
                    <a:pt x="125" y="0"/>
                  </a:moveTo>
                  <a:lnTo>
                    <a:pt x="1" y="149"/>
                  </a:lnTo>
                  <a:lnTo>
                    <a:pt x="525" y="577"/>
                  </a:lnTo>
                  <a:lnTo>
                    <a:pt x="649" y="428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3958126" y="1139344"/>
              <a:ext cx="154327" cy="99713"/>
            </a:xfrm>
            <a:custGeom>
              <a:avLst/>
              <a:gdLst/>
              <a:ahLst/>
              <a:cxnLst/>
              <a:rect l="l" t="t" r="r" b="b"/>
              <a:pathLst>
                <a:path w="746" h="482" extrusionOk="0">
                  <a:moveTo>
                    <a:pt x="89" y="1"/>
                  </a:moveTo>
                  <a:lnTo>
                    <a:pt x="0" y="175"/>
                  </a:lnTo>
                  <a:lnTo>
                    <a:pt x="657" y="481"/>
                  </a:lnTo>
                  <a:lnTo>
                    <a:pt x="745" y="305"/>
                  </a:lnTo>
                  <a:lnTo>
                    <a:pt x="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4016257" y="1488338"/>
              <a:ext cx="134053" cy="119779"/>
            </a:xfrm>
            <a:custGeom>
              <a:avLst/>
              <a:gdLst/>
              <a:ahLst/>
              <a:cxnLst/>
              <a:rect l="l" t="t" r="r" b="b"/>
              <a:pathLst>
                <a:path w="648" h="579" extrusionOk="0">
                  <a:moveTo>
                    <a:pt x="525" y="1"/>
                  </a:moveTo>
                  <a:lnTo>
                    <a:pt x="1" y="421"/>
                  </a:lnTo>
                  <a:lnTo>
                    <a:pt x="122" y="578"/>
                  </a:lnTo>
                  <a:lnTo>
                    <a:pt x="647" y="158"/>
                  </a:lnTo>
                  <a:lnTo>
                    <a:pt x="52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3952954" y="1397728"/>
              <a:ext cx="150396" cy="85231"/>
            </a:xfrm>
            <a:custGeom>
              <a:avLst/>
              <a:gdLst/>
              <a:ahLst/>
              <a:cxnLst/>
              <a:rect l="l" t="t" r="r" b="b"/>
              <a:pathLst>
                <a:path w="727" h="412" extrusionOk="0">
                  <a:moveTo>
                    <a:pt x="666" y="0"/>
                  </a:moveTo>
                  <a:lnTo>
                    <a:pt x="0" y="229"/>
                  </a:lnTo>
                  <a:lnTo>
                    <a:pt x="61" y="412"/>
                  </a:lnTo>
                  <a:lnTo>
                    <a:pt x="726" y="185"/>
                  </a:lnTo>
                  <a:lnTo>
                    <a:pt x="6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3936404" y="1302153"/>
              <a:ext cx="154327" cy="45305"/>
            </a:xfrm>
            <a:custGeom>
              <a:avLst/>
              <a:gdLst/>
              <a:ahLst/>
              <a:cxnLst/>
              <a:rect l="l" t="t" r="r" b="b"/>
              <a:pathLst>
                <a:path w="746" h="219" extrusionOk="0">
                  <a:moveTo>
                    <a:pt x="735" y="1"/>
                  </a:moveTo>
                  <a:lnTo>
                    <a:pt x="1" y="17"/>
                  </a:lnTo>
                  <a:lnTo>
                    <a:pt x="1" y="219"/>
                  </a:lnTo>
                  <a:lnTo>
                    <a:pt x="746" y="200"/>
                  </a:lnTo>
                  <a:lnTo>
                    <a:pt x="7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4269469" y="1714657"/>
              <a:ext cx="190323" cy="43650"/>
            </a:xfrm>
            <a:custGeom>
              <a:avLst/>
              <a:gdLst/>
              <a:ahLst/>
              <a:cxnLst/>
              <a:rect l="l" t="t" r="r" b="b"/>
              <a:pathLst>
                <a:path w="920" h="211" extrusionOk="0">
                  <a:moveTo>
                    <a:pt x="919" y="0"/>
                  </a:moveTo>
                  <a:lnTo>
                    <a:pt x="0" y="17"/>
                  </a:lnTo>
                  <a:lnTo>
                    <a:pt x="0" y="210"/>
                  </a:lnTo>
                  <a:lnTo>
                    <a:pt x="919" y="191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4260367" y="1784994"/>
              <a:ext cx="204597" cy="43650"/>
            </a:xfrm>
            <a:custGeom>
              <a:avLst/>
              <a:gdLst/>
              <a:ahLst/>
              <a:cxnLst/>
              <a:rect l="l" t="t" r="r" b="b"/>
              <a:pathLst>
                <a:path w="989" h="211" extrusionOk="0">
                  <a:moveTo>
                    <a:pt x="989" y="0"/>
                  </a:moveTo>
                  <a:lnTo>
                    <a:pt x="0" y="17"/>
                  </a:lnTo>
                  <a:lnTo>
                    <a:pt x="0" y="210"/>
                  </a:lnTo>
                  <a:lnTo>
                    <a:pt x="989" y="193"/>
                  </a:lnTo>
                  <a:lnTo>
                    <a:pt x="9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4231612" y="1643907"/>
              <a:ext cx="260659" cy="257143"/>
            </a:xfrm>
            <a:custGeom>
              <a:avLst/>
              <a:gdLst/>
              <a:ahLst/>
              <a:cxnLst/>
              <a:rect l="l" t="t" r="r" b="b"/>
              <a:pathLst>
                <a:path w="1260" h="1243" extrusionOk="0">
                  <a:moveTo>
                    <a:pt x="1006" y="202"/>
                  </a:moveTo>
                  <a:cubicBezTo>
                    <a:pt x="1031" y="202"/>
                    <a:pt x="1050" y="218"/>
                    <a:pt x="1050" y="237"/>
                  </a:cubicBezTo>
                  <a:lnTo>
                    <a:pt x="1067" y="989"/>
                  </a:lnTo>
                  <a:cubicBezTo>
                    <a:pt x="1067" y="1014"/>
                    <a:pt x="1050" y="1033"/>
                    <a:pt x="1023" y="1033"/>
                  </a:cubicBezTo>
                  <a:lnTo>
                    <a:pt x="252" y="1050"/>
                  </a:lnTo>
                  <a:cubicBezTo>
                    <a:pt x="236" y="1050"/>
                    <a:pt x="227" y="1041"/>
                    <a:pt x="219" y="1033"/>
                  </a:cubicBezTo>
                  <a:cubicBezTo>
                    <a:pt x="219" y="1033"/>
                    <a:pt x="210" y="1024"/>
                    <a:pt x="210" y="1005"/>
                  </a:cubicBezTo>
                  <a:lnTo>
                    <a:pt x="192" y="254"/>
                  </a:lnTo>
                  <a:cubicBezTo>
                    <a:pt x="192" y="237"/>
                    <a:pt x="200" y="227"/>
                    <a:pt x="210" y="227"/>
                  </a:cubicBezTo>
                  <a:cubicBezTo>
                    <a:pt x="210" y="218"/>
                    <a:pt x="219" y="210"/>
                    <a:pt x="236" y="210"/>
                  </a:cubicBezTo>
                  <a:lnTo>
                    <a:pt x="1006" y="202"/>
                  </a:lnTo>
                  <a:close/>
                  <a:moveTo>
                    <a:pt x="1006" y="0"/>
                  </a:moveTo>
                  <a:lnTo>
                    <a:pt x="236" y="17"/>
                  </a:lnTo>
                  <a:cubicBezTo>
                    <a:pt x="166" y="17"/>
                    <a:pt x="114" y="44"/>
                    <a:pt x="70" y="88"/>
                  </a:cubicBezTo>
                  <a:cubicBezTo>
                    <a:pt x="17" y="132"/>
                    <a:pt x="1" y="193"/>
                    <a:pt x="1" y="263"/>
                  </a:cubicBezTo>
                  <a:lnTo>
                    <a:pt x="9" y="1005"/>
                  </a:lnTo>
                  <a:cubicBezTo>
                    <a:pt x="9" y="1066"/>
                    <a:pt x="34" y="1129"/>
                    <a:pt x="87" y="1171"/>
                  </a:cubicBezTo>
                  <a:cubicBezTo>
                    <a:pt x="131" y="1215"/>
                    <a:pt x="192" y="1243"/>
                    <a:pt x="252" y="1243"/>
                  </a:cubicBezTo>
                  <a:lnTo>
                    <a:pt x="1023" y="1234"/>
                  </a:lnTo>
                  <a:cubicBezTo>
                    <a:pt x="1155" y="1224"/>
                    <a:pt x="1260" y="1119"/>
                    <a:pt x="1260" y="989"/>
                  </a:cubicBezTo>
                  <a:lnTo>
                    <a:pt x="1249" y="237"/>
                  </a:lnTo>
                  <a:cubicBezTo>
                    <a:pt x="1241" y="105"/>
                    <a:pt x="1136" y="0"/>
                    <a:pt x="10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3" name="Google Shape;43;p4"/>
          <p:cNvGrpSpPr/>
          <p:nvPr/>
        </p:nvGrpSpPr>
        <p:grpSpPr>
          <a:xfrm>
            <a:off x="9349145" y="5076541"/>
            <a:ext cx="2696107" cy="1399033"/>
            <a:chOff x="7011859" y="3807405"/>
            <a:chExt cx="2022080" cy="1049275"/>
          </a:xfrm>
        </p:grpSpPr>
        <p:grpSp>
          <p:nvGrpSpPr>
            <p:cNvPr id="44" name="Google Shape;44;p4"/>
            <p:cNvGrpSpPr/>
            <p:nvPr/>
          </p:nvGrpSpPr>
          <p:grpSpPr>
            <a:xfrm>
              <a:off x="8900680" y="4727515"/>
              <a:ext cx="133260" cy="129152"/>
              <a:chOff x="3739723" y="2282290"/>
              <a:chExt cx="690824" cy="669530"/>
            </a:xfrm>
          </p:grpSpPr>
          <p:sp>
            <p:nvSpPr>
              <p:cNvPr id="45" name="Google Shape;45;p4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4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4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" name="Google Shape;49;p4"/>
            <p:cNvGrpSpPr/>
            <p:nvPr/>
          </p:nvGrpSpPr>
          <p:grpSpPr>
            <a:xfrm rot="10800000">
              <a:off x="8529361" y="3807405"/>
              <a:ext cx="371307" cy="91637"/>
              <a:chOff x="4241622" y="1303995"/>
              <a:chExt cx="1256112" cy="310004"/>
            </a:xfrm>
          </p:grpSpPr>
          <p:sp>
            <p:nvSpPr>
              <p:cNvPr id="50" name="Google Shape;50;p4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4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52;p4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" name="Google Shape;53;p4"/>
            <p:cNvSpPr/>
            <p:nvPr/>
          </p:nvSpPr>
          <p:spPr>
            <a:xfrm>
              <a:off x="7011859" y="4831794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8227036" y="4253417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50006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subTitle" idx="1"/>
          </p:nvPr>
        </p:nvSpPr>
        <p:spPr>
          <a:xfrm>
            <a:off x="960000" y="1532667"/>
            <a:ext cx="3355200" cy="31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alphaLcPeriod"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romanLcPeriod"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arabicPeriod"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AutoNum type="alphaLcPeriod"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AutoNum type="romanLcPeriod"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AutoNum type="arabicPeriod"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AutoNum type="alphaLcPeriod"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7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129" name="Google Shape;129;p7"/>
          <p:cNvGrpSpPr/>
          <p:nvPr/>
        </p:nvGrpSpPr>
        <p:grpSpPr>
          <a:xfrm>
            <a:off x="9561675" y="-922721"/>
            <a:ext cx="3839175" cy="3064477"/>
            <a:chOff x="7171256" y="-692041"/>
            <a:chExt cx="2879381" cy="2298358"/>
          </a:xfrm>
        </p:grpSpPr>
        <p:sp>
          <p:nvSpPr>
            <p:cNvPr id="130" name="Google Shape;130;p7"/>
            <p:cNvSpPr/>
            <p:nvPr/>
          </p:nvSpPr>
          <p:spPr>
            <a:xfrm rot="1499616" flipH="1">
              <a:off x="8575019" y="93375"/>
              <a:ext cx="1258112" cy="1308419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7"/>
            <p:cNvSpPr/>
            <p:nvPr/>
          </p:nvSpPr>
          <p:spPr>
            <a:xfrm rot="-1762635">
              <a:off x="7391244" y="-537876"/>
              <a:ext cx="927341" cy="1140008"/>
            </a:xfrm>
            <a:custGeom>
              <a:avLst/>
              <a:gdLst/>
              <a:ahLst/>
              <a:cxnLst/>
              <a:rect l="l" t="t" r="r" b="b"/>
              <a:pathLst>
                <a:path w="12460" h="15317" extrusionOk="0">
                  <a:moveTo>
                    <a:pt x="4540" y="0"/>
                  </a:moveTo>
                  <a:cubicBezTo>
                    <a:pt x="4496" y="0"/>
                    <a:pt x="4452" y="0"/>
                    <a:pt x="4407" y="1"/>
                  </a:cubicBezTo>
                  <a:cubicBezTo>
                    <a:pt x="3306" y="9"/>
                    <a:pt x="2141" y="185"/>
                    <a:pt x="1302" y="962"/>
                  </a:cubicBezTo>
                  <a:cubicBezTo>
                    <a:pt x="655" y="1566"/>
                    <a:pt x="324" y="2406"/>
                    <a:pt x="219" y="3270"/>
                  </a:cubicBezTo>
                  <a:cubicBezTo>
                    <a:pt x="0" y="5081"/>
                    <a:pt x="368" y="7547"/>
                    <a:pt x="865" y="9314"/>
                  </a:cubicBezTo>
                  <a:cubicBezTo>
                    <a:pt x="1296" y="10890"/>
                    <a:pt x="2253" y="12311"/>
                    <a:pt x="3997" y="12311"/>
                  </a:cubicBezTo>
                  <a:cubicBezTo>
                    <a:pt x="4062" y="12311"/>
                    <a:pt x="4129" y="12309"/>
                    <a:pt x="4198" y="12305"/>
                  </a:cubicBezTo>
                  <a:cubicBezTo>
                    <a:pt x="4722" y="12269"/>
                    <a:pt x="5264" y="12189"/>
                    <a:pt x="5805" y="12084"/>
                  </a:cubicBezTo>
                  <a:lnTo>
                    <a:pt x="5805" y="12084"/>
                  </a:lnTo>
                  <a:cubicBezTo>
                    <a:pt x="5824" y="13081"/>
                    <a:pt x="5744" y="14089"/>
                    <a:pt x="5562" y="15075"/>
                  </a:cubicBezTo>
                  <a:cubicBezTo>
                    <a:pt x="5540" y="15186"/>
                    <a:pt x="5628" y="15317"/>
                    <a:pt x="5739" y="15317"/>
                  </a:cubicBezTo>
                  <a:cubicBezTo>
                    <a:pt x="5769" y="15317"/>
                    <a:pt x="5801" y="15307"/>
                    <a:pt x="5832" y="15285"/>
                  </a:cubicBezTo>
                  <a:cubicBezTo>
                    <a:pt x="7406" y="14114"/>
                    <a:pt x="8710" y="12636"/>
                    <a:pt x="9671" y="10930"/>
                  </a:cubicBezTo>
                  <a:cubicBezTo>
                    <a:pt x="10300" y="10704"/>
                    <a:pt x="10922" y="10406"/>
                    <a:pt x="11350" y="9864"/>
                  </a:cubicBezTo>
                  <a:cubicBezTo>
                    <a:pt x="11847" y="9226"/>
                    <a:pt x="11996" y="8403"/>
                    <a:pt x="12101" y="7625"/>
                  </a:cubicBezTo>
                  <a:cubicBezTo>
                    <a:pt x="12303" y="5982"/>
                    <a:pt x="12460" y="4181"/>
                    <a:pt x="12214" y="2536"/>
                  </a:cubicBezTo>
                  <a:cubicBezTo>
                    <a:pt x="11979" y="1050"/>
                    <a:pt x="10913" y="718"/>
                    <a:pt x="9583" y="464"/>
                  </a:cubicBezTo>
                  <a:cubicBezTo>
                    <a:pt x="7922" y="158"/>
                    <a:pt x="6235" y="0"/>
                    <a:pt x="45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132;p7"/>
          <p:cNvGrpSpPr/>
          <p:nvPr/>
        </p:nvGrpSpPr>
        <p:grpSpPr>
          <a:xfrm>
            <a:off x="9429282" y="210554"/>
            <a:ext cx="2801269" cy="1931220"/>
            <a:chOff x="7071961" y="157915"/>
            <a:chExt cx="2100952" cy="1448415"/>
          </a:xfrm>
        </p:grpSpPr>
        <p:grpSp>
          <p:nvGrpSpPr>
            <p:cNvPr id="133" name="Google Shape;133;p7"/>
            <p:cNvGrpSpPr/>
            <p:nvPr/>
          </p:nvGrpSpPr>
          <p:grpSpPr>
            <a:xfrm>
              <a:off x="8290830" y="157915"/>
              <a:ext cx="133260" cy="129152"/>
              <a:chOff x="3739723" y="2282290"/>
              <a:chExt cx="690824" cy="669530"/>
            </a:xfrm>
          </p:grpSpPr>
          <p:sp>
            <p:nvSpPr>
              <p:cNvPr id="134" name="Google Shape;134;p7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7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7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8" name="Google Shape;138;p7"/>
            <p:cNvGrpSpPr/>
            <p:nvPr/>
          </p:nvGrpSpPr>
          <p:grpSpPr>
            <a:xfrm rot="10800000">
              <a:off x="7071961" y="176680"/>
              <a:ext cx="371307" cy="91637"/>
              <a:chOff x="4241622" y="1303995"/>
              <a:chExt cx="1256112" cy="310004"/>
            </a:xfrm>
          </p:grpSpPr>
          <p:sp>
            <p:nvSpPr>
              <p:cNvPr id="139" name="Google Shape;139;p7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7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7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2" name="Google Shape;142;p7"/>
            <p:cNvSpPr/>
            <p:nvPr/>
          </p:nvSpPr>
          <p:spPr>
            <a:xfrm>
              <a:off x="8866309" y="918856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8819036" y="1514692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44" name="Google Shape;144;p7"/>
          <p:cNvGrpSpPr/>
          <p:nvPr/>
        </p:nvGrpSpPr>
        <p:grpSpPr>
          <a:xfrm>
            <a:off x="9575697" y="-812401"/>
            <a:ext cx="2907912" cy="1595833"/>
            <a:chOff x="7181773" y="-609301"/>
            <a:chExt cx="2180934" cy="1196875"/>
          </a:xfrm>
        </p:grpSpPr>
        <p:grpSp>
          <p:nvGrpSpPr>
            <p:cNvPr id="145" name="Google Shape;145;p7"/>
            <p:cNvGrpSpPr/>
            <p:nvPr/>
          </p:nvGrpSpPr>
          <p:grpSpPr>
            <a:xfrm>
              <a:off x="8430783" y="-423726"/>
              <a:ext cx="931925" cy="1011299"/>
              <a:chOff x="7964808" y="1223299"/>
              <a:chExt cx="931925" cy="1011299"/>
            </a:xfrm>
          </p:grpSpPr>
          <p:sp>
            <p:nvSpPr>
              <p:cNvPr id="146" name="Google Shape;146;p7"/>
              <p:cNvSpPr/>
              <p:nvPr/>
            </p:nvSpPr>
            <p:spPr>
              <a:xfrm>
                <a:off x="7988310" y="1243878"/>
                <a:ext cx="884921" cy="969533"/>
              </a:xfrm>
              <a:custGeom>
                <a:avLst/>
                <a:gdLst/>
                <a:ahLst/>
                <a:cxnLst/>
                <a:rect l="l" t="t" r="r" b="b"/>
                <a:pathLst>
                  <a:path w="7267" h="7962" extrusionOk="0">
                    <a:moveTo>
                      <a:pt x="6320" y="1"/>
                    </a:moveTo>
                    <a:cubicBezTo>
                      <a:pt x="6155" y="1"/>
                      <a:pt x="5993" y="51"/>
                      <a:pt x="5860" y="153"/>
                    </a:cubicBezTo>
                    <a:lnTo>
                      <a:pt x="5142" y="948"/>
                    </a:lnTo>
                    <a:lnTo>
                      <a:pt x="5134" y="948"/>
                    </a:lnTo>
                    <a:lnTo>
                      <a:pt x="876" y="5733"/>
                    </a:lnTo>
                    <a:lnTo>
                      <a:pt x="1170" y="6002"/>
                    </a:lnTo>
                    <a:lnTo>
                      <a:pt x="1170" y="6002"/>
                    </a:lnTo>
                    <a:lnTo>
                      <a:pt x="876" y="5741"/>
                    </a:lnTo>
                    <a:lnTo>
                      <a:pt x="1" y="7962"/>
                    </a:lnTo>
                    <a:lnTo>
                      <a:pt x="2108" y="6843"/>
                    </a:lnTo>
                    <a:lnTo>
                      <a:pt x="6374" y="2050"/>
                    </a:lnTo>
                    <a:lnTo>
                      <a:pt x="7083" y="1238"/>
                    </a:lnTo>
                    <a:cubicBezTo>
                      <a:pt x="7266" y="923"/>
                      <a:pt x="7197" y="495"/>
                      <a:pt x="6890" y="224"/>
                    </a:cubicBezTo>
                    <a:cubicBezTo>
                      <a:pt x="6890" y="213"/>
                      <a:pt x="6882" y="213"/>
                      <a:pt x="6874" y="205"/>
                    </a:cubicBezTo>
                    <a:cubicBezTo>
                      <a:pt x="6709" y="69"/>
                      <a:pt x="6512" y="1"/>
                      <a:pt x="632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7"/>
              <p:cNvSpPr/>
              <p:nvPr/>
            </p:nvSpPr>
            <p:spPr>
              <a:xfrm>
                <a:off x="7988310" y="1942959"/>
                <a:ext cx="256696" cy="270451"/>
              </a:xfrm>
              <a:custGeom>
                <a:avLst/>
                <a:gdLst/>
                <a:ahLst/>
                <a:cxnLst/>
                <a:rect l="l" t="t" r="r" b="b"/>
                <a:pathLst>
                  <a:path w="2108" h="2221" extrusionOk="0">
                    <a:moveTo>
                      <a:pt x="876" y="0"/>
                    </a:moveTo>
                    <a:lnTo>
                      <a:pt x="1" y="2221"/>
                    </a:lnTo>
                    <a:lnTo>
                      <a:pt x="2108" y="1102"/>
                    </a:lnTo>
                    <a:lnTo>
                      <a:pt x="87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7"/>
              <p:cNvSpPr/>
              <p:nvPr/>
            </p:nvSpPr>
            <p:spPr>
              <a:xfrm>
                <a:off x="7964808" y="1921771"/>
                <a:ext cx="302726" cy="312827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2569" extrusionOk="0">
                    <a:moveTo>
                      <a:pt x="1138" y="462"/>
                    </a:moveTo>
                    <a:lnTo>
                      <a:pt x="2003" y="1240"/>
                    </a:lnTo>
                    <a:lnTo>
                      <a:pt x="517" y="2027"/>
                    </a:lnTo>
                    <a:lnTo>
                      <a:pt x="517" y="2027"/>
                    </a:lnTo>
                    <a:lnTo>
                      <a:pt x="1138" y="462"/>
                    </a:lnTo>
                    <a:close/>
                    <a:moveTo>
                      <a:pt x="1069" y="1"/>
                    </a:moveTo>
                    <a:cubicBezTo>
                      <a:pt x="1054" y="1"/>
                      <a:pt x="1039" y="3"/>
                      <a:pt x="1025" y="8"/>
                    </a:cubicBezTo>
                    <a:cubicBezTo>
                      <a:pt x="972" y="17"/>
                      <a:pt x="928" y="61"/>
                      <a:pt x="901" y="113"/>
                    </a:cubicBezTo>
                    <a:lnTo>
                      <a:pt x="28" y="2334"/>
                    </a:lnTo>
                    <a:cubicBezTo>
                      <a:pt x="1" y="2403"/>
                      <a:pt x="19" y="2483"/>
                      <a:pt x="80" y="2527"/>
                    </a:cubicBezTo>
                    <a:cubicBezTo>
                      <a:pt x="105" y="2552"/>
                      <a:pt x="150" y="2569"/>
                      <a:pt x="194" y="2569"/>
                    </a:cubicBezTo>
                    <a:cubicBezTo>
                      <a:pt x="219" y="2569"/>
                      <a:pt x="246" y="2560"/>
                      <a:pt x="271" y="2552"/>
                    </a:cubicBezTo>
                    <a:lnTo>
                      <a:pt x="2389" y="1425"/>
                    </a:lnTo>
                    <a:cubicBezTo>
                      <a:pt x="2433" y="1398"/>
                      <a:pt x="2466" y="1345"/>
                      <a:pt x="2475" y="1293"/>
                    </a:cubicBezTo>
                    <a:cubicBezTo>
                      <a:pt x="2485" y="1240"/>
                      <a:pt x="2458" y="1179"/>
                      <a:pt x="2414" y="1144"/>
                    </a:cubicBezTo>
                    <a:lnTo>
                      <a:pt x="1182" y="42"/>
                    </a:lnTo>
                    <a:cubicBezTo>
                      <a:pt x="1150" y="18"/>
                      <a:pt x="1109" y="1"/>
                      <a:pt x="10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7"/>
              <p:cNvSpPr/>
              <p:nvPr/>
            </p:nvSpPr>
            <p:spPr>
              <a:xfrm>
                <a:off x="7988310" y="2119525"/>
                <a:ext cx="88529" cy="93885"/>
              </a:xfrm>
              <a:custGeom>
                <a:avLst/>
                <a:gdLst/>
                <a:ahLst/>
                <a:cxnLst/>
                <a:rect l="l" t="t" r="r" b="b"/>
                <a:pathLst>
                  <a:path w="727" h="771" extrusionOk="0">
                    <a:moveTo>
                      <a:pt x="299" y="0"/>
                    </a:moveTo>
                    <a:lnTo>
                      <a:pt x="1" y="771"/>
                    </a:lnTo>
                    <a:lnTo>
                      <a:pt x="727" y="387"/>
                    </a:lnTo>
                    <a:lnTo>
                      <a:pt x="29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7"/>
              <p:cNvSpPr/>
              <p:nvPr/>
            </p:nvSpPr>
            <p:spPr>
              <a:xfrm>
                <a:off x="8071359" y="1338006"/>
                <a:ext cx="716753" cy="759358"/>
              </a:xfrm>
              <a:custGeom>
                <a:avLst/>
                <a:gdLst/>
                <a:ahLst/>
                <a:cxnLst/>
                <a:rect l="l" t="t" r="r" b="b"/>
                <a:pathLst>
                  <a:path w="5886" h="6236" extrusionOk="0">
                    <a:moveTo>
                      <a:pt x="4469" y="412"/>
                    </a:moveTo>
                    <a:lnTo>
                      <a:pt x="5457" y="1296"/>
                    </a:lnTo>
                    <a:lnTo>
                      <a:pt x="1417" y="5824"/>
                    </a:lnTo>
                    <a:lnTo>
                      <a:pt x="909" y="5380"/>
                    </a:lnTo>
                    <a:lnTo>
                      <a:pt x="429" y="4949"/>
                    </a:lnTo>
                    <a:lnTo>
                      <a:pt x="4469" y="412"/>
                    </a:lnTo>
                    <a:close/>
                    <a:moveTo>
                      <a:pt x="4443" y="1"/>
                    </a:moveTo>
                    <a:cubicBezTo>
                      <a:pt x="4399" y="9"/>
                      <a:pt x="4355" y="28"/>
                      <a:pt x="4328" y="62"/>
                    </a:cubicBezTo>
                    <a:lnTo>
                      <a:pt x="62" y="4844"/>
                    </a:lnTo>
                    <a:cubicBezTo>
                      <a:pt x="1" y="4924"/>
                      <a:pt x="9" y="5029"/>
                      <a:pt x="78" y="5090"/>
                    </a:cubicBezTo>
                    <a:lnTo>
                      <a:pt x="1312" y="6192"/>
                    </a:lnTo>
                    <a:cubicBezTo>
                      <a:pt x="1348" y="6227"/>
                      <a:pt x="1390" y="6236"/>
                      <a:pt x="1426" y="6236"/>
                    </a:cubicBezTo>
                    <a:cubicBezTo>
                      <a:pt x="1478" y="6236"/>
                      <a:pt x="1522" y="6219"/>
                      <a:pt x="1558" y="6183"/>
                    </a:cubicBezTo>
                    <a:lnTo>
                      <a:pt x="5824" y="1392"/>
                    </a:lnTo>
                    <a:cubicBezTo>
                      <a:pt x="5885" y="1321"/>
                      <a:pt x="5877" y="1216"/>
                      <a:pt x="5808" y="1147"/>
                    </a:cubicBezTo>
                    <a:lnTo>
                      <a:pt x="4565" y="45"/>
                    </a:lnTo>
                    <a:cubicBezTo>
                      <a:pt x="4538" y="18"/>
                      <a:pt x="4496" y="1"/>
                      <a:pt x="444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151;p7"/>
              <p:cNvSpPr/>
              <p:nvPr/>
            </p:nvSpPr>
            <p:spPr>
              <a:xfrm>
                <a:off x="8591936" y="1223299"/>
                <a:ext cx="304797" cy="291761"/>
              </a:xfrm>
              <a:custGeom>
                <a:avLst/>
                <a:gdLst/>
                <a:ahLst/>
                <a:cxnLst/>
                <a:rect l="l" t="t" r="r" b="b"/>
                <a:pathLst>
                  <a:path w="2503" h="2396" extrusionOk="0">
                    <a:moveTo>
                      <a:pt x="1361" y="340"/>
                    </a:moveTo>
                    <a:cubicBezTo>
                      <a:pt x="1514" y="340"/>
                      <a:pt x="1672" y="395"/>
                      <a:pt x="1803" y="506"/>
                    </a:cubicBezTo>
                    <a:lnTo>
                      <a:pt x="1820" y="515"/>
                    </a:lnTo>
                    <a:cubicBezTo>
                      <a:pt x="2057" y="733"/>
                      <a:pt x="2126" y="1056"/>
                      <a:pt x="1986" y="1310"/>
                    </a:cubicBezTo>
                    <a:lnTo>
                      <a:pt x="1400" y="1984"/>
                    </a:lnTo>
                    <a:lnTo>
                      <a:pt x="420" y="1109"/>
                    </a:lnTo>
                    <a:lnTo>
                      <a:pt x="1016" y="445"/>
                    </a:lnTo>
                    <a:cubicBezTo>
                      <a:pt x="1117" y="375"/>
                      <a:pt x="1238" y="340"/>
                      <a:pt x="1361" y="340"/>
                    </a:cubicBezTo>
                    <a:close/>
                    <a:moveTo>
                      <a:pt x="1367" y="0"/>
                    </a:moveTo>
                    <a:cubicBezTo>
                      <a:pt x="1163" y="0"/>
                      <a:pt x="962" y="64"/>
                      <a:pt x="798" y="191"/>
                    </a:cubicBezTo>
                    <a:cubicBezTo>
                      <a:pt x="788" y="191"/>
                      <a:pt x="779" y="200"/>
                      <a:pt x="779" y="208"/>
                    </a:cubicBezTo>
                    <a:lnTo>
                      <a:pt x="45" y="1012"/>
                    </a:lnTo>
                    <a:cubicBezTo>
                      <a:pt x="19" y="1039"/>
                      <a:pt x="1" y="1092"/>
                      <a:pt x="1" y="1136"/>
                    </a:cubicBezTo>
                    <a:cubicBezTo>
                      <a:pt x="11" y="1180"/>
                      <a:pt x="28" y="1222"/>
                      <a:pt x="64" y="1249"/>
                    </a:cubicBezTo>
                    <a:lnTo>
                      <a:pt x="1295" y="2351"/>
                    </a:lnTo>
                    <a:cubicBezTo>
                      <a:pt x="1331" y="2376"/>
                      <a:pt x="1375" y="2395"/>
                      <a:pt x="1409" y="2395"/>
                    </a:cubicBezTo>
                    <a:lnTo>
                      <a:pt x="1428" y="2395"/>
                    </a:lnTo>
                    <a:cubicBezTo>
                      <a:pt x="1470" y="2395"/>
                      <a:pt x="1514" y="2368"/>
                      <a:pt x="1541" y="2343"/>
                    </a:cubicBezTo>
                    <a:lnTo>
                      <a:pt x="2248" y="1520"/>
                    </a:lnTo>
                    <a:cubicBezTo>
                      <a:pt x="2257" y="1511"/>
                      <a:pt x="2267" y="1503"/>
                      <a:pt x="2267" y="1495"/>
                    </a:cubicBezTo>
                    <a:cubicBezTo>
                      <a:pt x="2502" y="1109"/>
                      <a:pt x="2414" y="584"/>
                      <a:pt x="2047" y="261"/>
                    </a:cubicBezTo>
                    <a:cubicBezTo>
                      <a:pt x="2047" y="261"/>
                      <a:pt x="2038" y="252"/>
                      <a:pt x="2022" y="244"/>
                    </a:cubicBezTo>
                    <a:cubicBezTo>
                      <a:pt x="1831" y="82"/>
                      <a:pt x="1597" y="0"/>
                      <a:pt x="13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7"/>
              <p:cNvSpPr/>
              <p:nvPr/>
            </p:nvSpPr>
            <p:spPr>
              <a:xfrm>
                <a:off x="8153434" y="1410338"/>
                <a:ext cx="549559" cy="611407"/>
              </a:xfrm>
              <a:custGeom>
                <a:avLst/>
                <a:gdLst/>
                <a:ahLst/>
                <a:cxnLst/>
                <a:rect l="l" t="t" r="r" b="b"/>
                <a:pathLst>
                  <a:path w="4513" h="5021" extrusionOk="0">
                    <a:moveTo>
                      <a:pt x="4258" y="1"/>
                    </a:moveTo>
                    <a:lnTo>
                      <a:pt x="0" y="4802"/>
                    </a:lnTo>
                    <a:lnTo>
                      <a:pt x="254" y="5021"/>
                    </a:lnTo>
                    <a:lnTo>
                      <a:pt x="4512" y="229"/>
                    </a:lnTo>
                    <a:lnTo>
                      <a:pt x="425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3" name="Google Shape;153;p7"/>
            <p:cNvSpPr/>
            <p:nvPr/>
          </p:nvSpPr>
          <p:spPr>
            <a:xfrm flipH="1">
              <a:off x="7181773" y="-609301"/>
              <a:ext cx="1175719" cy="1196869"/>
            </a:xfrm>
            <a:custGeom>
              <a:avLst/>
              <a:gdLst/>
              <a:ahLst/>
              <a:cxnLst/>
              <a:rect l="l" t="t" r="r" b="b"/>
              <a:pathLst>
                <a:path w="4889" h="4977" extrusionOk="0">
                  <a:moveTo>
                    <a:pt x="953" y="2257"/>
                  </a:moveTo>
                  <a:cubicBezTo>
                    <a:pt x="1069" y="2257"/>
                    <a:pt x="1174" y="2309"/>
                    <a:pt x="1243" y="2378"/>
                  </a:cubicBezTo>
                  <a:cubicBezTo>
                    <a:pt x="1312" y="2450"/>
                    <a:pt x="1356" y="2544"/>
                    <a:pt x="1400" y="2641"/>
                  </a:cubicBezTo>
                  <a:cubicBezTo>
                    <a:pt x="1392" y="2660"/>
                    <a:pt x="1373" y="2676"/>
                    <a:pt x="1356" y="2685"/>
                  </a:cubicBezTo>
                  <a:cubicBezTo>
                    <a:pt x="1274" y="2763"/>
                    <a:pt x="1157" y="2802"/>
                    <a:pt x="1043" y="2802"/>
                  </a:cubicBezTo>
                  <a:cubicBezTo>
                    <a:pt x="939" y="2802"/>
                    <a:pt x="838" y="2769"/>
                    <a:pt x="771" y="2702"/>
                  </a:cubicBezTo>
                  <a:cubicBezTo>
                    <a:pt x="710" y="2641"/>
                    <a:pt x="691" y="2536"/>
                    <a:pt x="718" y="2439"/>
                  </a:cubicBezTo>
                  <a:cubicBezTo>
                    <a:pt x="744" y="2353"/>
                    <a:pt x="807" y="2282"/>
                    <a:pt x="884" y="2265"/>
                  </a:cubicBezTo>
                  <a:cubicBezTo>
                    <a:pt x="911" y="2257"/>
                    <a:pt x="937" y="2257"/>
                    <a:pt x="953" y="2257"/>
                  </a:cubicBezTo>
                  <a:close/>
                  <a:moveTo>
                    <a:pt x="2013" y="1"/>
                  </a:moveTo>
                  <a:cubicBezTo>
                    <a:pt x="1680" y="1"/>
                    <a:pt x="1566" y="324"/>
                    <a:pt x="1566" y="603"/>
                  </a:cubicBezTo>
                  <a:lnTo>
                    <a:pt x="1566" y="1845"/>
                  </a:lnTo>
                  <a:cubicBezTo>
                    <a:pt x="1566" y="2020"/>
                    <a:pt x="1566" y="2204"/>
                    <a:pt x="1531" y="2370"/>
                  </a:cubicBezTo>
                  <a:cubicBezTo>
                    <a:pt x="1497" y="2309"/>
                    <a:pt x="1453" y="2257"/>
                    <a:pt x="1409" y="2213"/>
                  </a:cubicBezTo>
                  <a:cubicBezTo>
                    <a:pt x="1286" y="2090"/>
                    <a:pt x="1117" y="2021"/>
                    <a:pt x="957" y="2021"/>
                  </a:cubicBezTo>
                  <a:cubicBezTo>
                    <a:pt x="911" y="2021"/>
                    <a:pt x="866" y="2027"/>
                    <a:pt x="823" y="2038"/>
                  </a:cubicBezTo>
                  <a:cubicBezTo>
                    <a:pt x="666" y="2083"/>
                    <a:pt x="534" y="2204"/>
                    <a:pt x="492" y="2378"/>
                  </a:cubicBezTo>
                  <a:cubicBezTo>
                    <a:pt x="439" y="2563"/>
                    <a:pt x="481" y="2746"/>
                    <a:pt x="605" y="2870"/>
                  </a:cubicBezTo>
                  <a:cubicBezTo>
                    <a:pt x="717" y="2982"/>
                    <a:pt x="881" y="3039"/>
                    <a:pt x="1048" y="3039"/>
                  </a:cubicBezTo>
                  <a:cubicBezTo>
                    <a:pt x="1205" y="3039"/>
                    <a:pt x="1365" y="2988"/>
                    <a:pt x="1489" y="2886"/>
                  </a:cubicBezTo>
                  <a:lnTo>
                    <a:pt x="1489" y="2886"/>
                  </a:lnTo>
                  <a:cubicBezTo>
                    <a:pt x="1688" y="3516"/>
                    <a:pt x="1497" y="3944"/>
                    <a:pt x="1304" y="4198"/>
                  </a:cubicBezTo>
                  <a:cubicBezTo>
                    <a:pt x="1016" y="4567"/>
                    <a:pt x="559" y="4744"/>
                    <a:pt x="229" y="4744"/>
                  </a:cubicBezTo>
                  <a:cubicBezTo>
                    <a:pt x="199" y="4744"/>
                    <a:pt x="169" y="4742"/>
                    <a:pt x="141" y="4739"/>
                  </a:cubicBezTo>
                  <a:lnTo>
                    <a:pt x="28" y="4723"/>
                  </a:lnTo>
                  <a:lnTo>
                    <a:pt x="1" y="4958"/>
                  </a:lnTo>
                  <a:lnTo>
                    <a:pt x="114" y="4968"/>
                  </a:lnTo>
                  <a:cubicBezTo>
                    <a:pt x="150" y="4977"/>
                    <a:pt x="194" y="4977"/>
                    <a:pt x="238" y="4977"/>
                  </a:cubicBezTo>
                  <a:cubicBezTo>
                    <a:pt x="630" y="4977"/>
                    <a:pt x="1155" y="4775"/>
                    <a:pt x="1489" y="4339"/>
                  </a:cubicBezTo>
                  <a:cubicBezTo>
                    <a:pt x="1732" y="4024"/>
                    <a:pt x="1969" y="3480"/>
                    <a:pt x="1663" y="2685"/>
                  </a:cubicBezTo>
                  <a:lnTo>
                    <a:pt x="1663" y="2676"/>
                  </a:lnTo>
                  <a:cubicBezTo>
                    <a:pt x="1803" y="2431"/>
                    <a:pt x="1803" y="2116"/>
                    <a:pt x="1803" y="1845"/>
                  </a:cubicBezTo>
                  <a:lnTo>
                    <a:pt x="1803" y="603"/>
                  </a:lnTo>
                  <a:cubicBezTo>
                    <a:pt x="1803" y="561"/>
                    <a:pt x="1812" y="236"/>
                    <a:pt x="2013" y="236"/>
                  </a:cubicBezTo>
                  <a:cubicBezTo>
                    <a:pt x="2118" y="236"/>
                    <a:pt x="2223" y="271"/>
                    <a:pt x="2232" y="586"/>
                  </a:cubicBezTo>
                  <a:lnTo>
                    <a:pt x="2276" y="2116"/>
                  </a:lnTo>
                  <a:cubicBezTo>
                    <a:pt x="2276" y="2248"/>
                    <a:pt x="2284" y="2406"/>
                    <a:pt x="2362" y="2544"/>
                  </a:cubicBezTo>
                  <a:cubicBezTo>
                    <a:pt x="2432" y="2657"/>
                    <a:pt x="2570" y="2757"/>
                    <a:pt x="2720" y="2757"/>
                  </a:cubicBezTo>
                  <a:cubicBezTo>
                    <a:pt x="2758" y="2757"/>
                    <a:pt x="2796" y="2751"/>
                    <a:pt x="2834" y="2737"/>
                  </a:cubicBezTo>
                  <a:cubicBezTo>
                    <a:pt x="3071" y="2660"/>
                    <a:pt x="3105" y="2387"/>
                    <a:pt x="3123" y="2282"/>
                  </a:cubicBezTo>
                  <a:lnTo>
                    <a:pt x="3201" y="1636"/>
                  </a:lnTo>
                  <a:cubicBezTo>
                    <a:pt x="3220" y="1531"/>
                    <a:pt x="3237" y="1417"/>
                    <a:pt x="3289" y="1338"/>
                  </a:cubicBezTo>
                  <a:cubicBezTo>
                    <a:pt x="3321" y="1284"/>
                    <a:pt x="3392" y="1230"/>
                    <a:pt x="3457" y="1230"/>
                  </a:cubicBezTo>
                  <a:cubicBezTo>
                    <a:pt x="3466" y="1230"/>
                    <a:pt x="3474" y="1231"/>
                    <a:pt x="3482" y="1233"/>
                  </a:cubicBezTo>
                  <a:cubicBezTo>
                    <a:pt x="3577" y="1260"/>
                    <a:pt x="3621" y="1382"/>
                    <a:pt x="3621" y="1478"/>
                  </a:cubicBezTo>
                  <a:cubicBezTo>
                    <a:pt x="3629" y="1539"/>
                    <a:pt x="3629" y="1600"/>
                    <a:pt x="3629" y="1652"/>
                  </a:cubicBezTo>
                  <a:cubicBezTo>
                    <a:pt x="3640" y="1749"/>
                    <a:pt x="3640" y="1837"/>
                    <a:pt x="3640" y="1925"/>
                  </a:cubicBezTo>
                  <a:cubicBezTo>
                    <a:pt x="3640" y="2083"/>
                    <a:pt x="3692" y="2213"/>
                    <a:pt x="3797" y="2309"/>
                  </a:cubicBezTo>
                  <a:cubicBezTo>
                    <a:pt x="3973" y="2479"/>
                    <a:pt x="4261" y="2506"/>
                    <a:pt x="4507" y="2506"/>
                  </a:cubicBezTo>
                  <a:cubicBezTo>
                    <a:pt x="4578" y="2506"/>
                    <a:pt x="4645" y="2504"/>
                    <a:pt x="4706" y="2502"/>
                  </a:cubicBezTo>
                  <a:cubicBezTo>
                    <a:pt x="4731" y="2502"/>
                    <a:pt x="4750" y="2492"/>
                    <a:pt x="4775" y="2492"/>
                  </a:cubicBezTo>
                  <a:lnTo>
                    <a:pt x="4888" y="2492"/>
                  </a:lnTo>
                  <a:lnTo>
                    <a:pt x="4880" y="2257"/>
                  </a:lnTo>
                  <a:lnTo>
                    <a:pt x="4767" y="2257"/>
                  </a:lnTo>
                  <a:cubicBezTo>
                    <a:pt x="4741" y="2265"/>
                    <a:pt x="4723" y="2265"/>
                    <a:pt x="4697" y="2265"/>
                  </a:cubicBezTo>
                  <a:cubicBezTo>
                    <a:pt x="4636" y="2267"/>
                    <a:pt x="4562" y="2271"/>
                    <a:pt x="4484" y="2271"/>
                  </a:cubicBezTo>
                  <a:cubicBezTo>
                    <a:pt x="4288" y="2271"/>
                    <a:pt x="4067" y="2250"/>
                    <a:pt x="3954" y="2143"/>
                  </a:cubicBezTo>
                  <a:cubicBezTo>
                    <a:pt x="3902" y="2091"/>
                    <a:pt x="3875" y="2020"/>
                    <a:pt x="3875" y="1925"/>
                  </a:cubicBezTo>
                  <a:cubicBezTo>
                    <a:pt x="3875" y="1829"/>
                    <a:pt x="3875" y="1740"/>
                    <a:pt x="3866" y="1644"/>
                  </a:cubicBezTo>
                  <a:cubicBezTo>
                    <a:pt x="3866" y="1591"/>
                    <a:pt x="3866" y="1531"/>
                    <a:pt x="3858" y="1478"/>
                  </a:cubicBezTo>
                  <a:cubicBezTo>
                    <a:pt x="3858" y="1277"/>
                    <a:pt x="3753" y="1058"/>
                    <a:pt x="3535" y="1006"/>
                  </a:cubicBezTo>
                  <a:cubicBezTo>
                    <a:pt x="3510" y="1000"/>
                    <a:pt x="3484" y="998"/>
                    <a:pt x="3458" y="998"/>
                  </a:cubicBezTo>
                  <a:cubicBezTo>
                    <a:pt x="3321" y="998"/>
                    <a:pt x="3176" y="1075"/>
                    <a:pt x="3088" y="1207"/>
                  </a:cubicBezTo>
                  <a:cubicBezTo>
                    <a:pt x="3010" y="1338"/>
                    <a:pt x="2983" y="1487"/>
                    <a:pt x="2974" y="1600"/>
                  </a:cubicBezTo>
                  <a:lnTo>
                    <a:pt x="2886" y="2248"/>
                  </a:lnTo>
                  <a:cubicBezTo>
                    <a:pt x="2861" y="2414"/>
                    <a:pt x="2825" y="2492"/>
                    <a:pt x="2756" y="2519"/>
                  </a:cubicBezTo>
                  <a:cubicBezTo>
                    <a:pt x="2746" y="2523"/>
                    <a:pt x="2736" y="2525"/>
                    <a:pt x="2725" y="2525"/>
                  </a:cubicBezTo>
                  <a:cubicBezTo>
                    <a:pt x="2666" y="2525"/>
                    <a:pt x="2593" y="2474"/>
                    <a:pt x="2563" y="2423"/>
                  </a:cubicBezTo>
                  <a:cubicBezTo>
                    <a:pt x="2511" y="2334"/>
                    <a:pt x="2511" y="2221"/>
                    <a:pt x="2511" y="2116"/>
                  </a:cubicBezTo>
                  <a:lnTo>
                    <a:pt x="2467" y="578"/>
                  </a:lnTo>
                  <a:cubicBezTo>
                    <a:pt x="2450" y="97"/>
                    <a:pt x="2213" y="1"/>
                    <a:pt x="2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029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4"/>
          <p:cNvGrpSpPr/>
          <p:nvPr/>
        </p:nvGrpSpPr>
        <p:grpSpPr>
          <a:xfrm>
            <a:off x="9252186" y="4164742"/>
            <a:ext cx="3927340" cy="2693663"/>
            <a:chOff x="6939139" y="3123556"/>
            <a:chExt cx="2945505" cy="2020247"/>
          </a:xfrm>
        </p:grpSpPr>
        <p:sp>
          <p:nvSpPr>
            <p:cNvPr id="19" name="Google Shape;19;p4"/>
            <p:cNvSpPr/>
            <p:nvPr/>
          </p:nvSpPr>
          <p:spPr>
            <a:xfrm rot="1088193" flipH="1">
              <a:off x="8451775" y="3278005"/>
              <a:ext cx="1230856" cy="1494393"/>
            </a:xfrm>
            <a:custGeom>
              <a:avLst/>
              <a:gdLst/>
              <a:ahLst/>
              <a:cxnLst/>
              <a:rect l="l" t="t" r="r" b="b"/>
              <a:pathLst>
                <a:path w="11667" h="14165" extrusionOk="0">
                  <a:moveTo>
                    <a:pt x="4479" y="0"/>
                  </a:moveTo>
                  <a:cubicBezTo>
                    <a:pt x="4407" y="0"/>
                    <a:pt x="4338" y="9"/>
                    <a:pt x="4269" y="9"/>
                  </a:cubicBezTo>
                  <a:cubicBezTo>
                    <a:pt x="4215" y="5"/>
                    <a:pt x="4162" y="3"/>
                    <a:pt x="4109" y="3"/>
                  </a:cubicBezTo>
                  <a:cubicBezTo>
                    <a:pt x="3915" y="3"/>
                    <a:pt x="3731" y="26"/>
                    <a:pt x="3559" y="61"/>
                  </a:cubicBezTo>
                  <a:cubicBezTo>
                    <a:pt x="2896" y="158"/>
                    <a:pt x="2256" y="376"/>
                    <a:pt x="1750" y="848"/>
                  </a:cubicBezTo>
                  <a:cubicBezTo>
                    <a:pt x="124" y="2334"/>
                    <a:pt x="0" y="7520"/>
                    <a:pt x="1383" y="9557"/>
                  </a:cubicBezTo>
                  <a:cubicBezTo>
                    <a:pt x="2405" y="11341"/>
                    <a:pt x="3788" y="12898"/>
                    <a:pt x="5448" y="14130"/>
                  </a:cubicBezTo>
                  <a:cubicBezTo>
                    <a:pt x="5480" y="14154"/>
                    <a:pt x="5512" y="14165"/>
                    <a:pt x="5543" y="14165"/>
                  </a:cubicBezTo>
                  <a:cubicBezTo>
                    <a:pt x="5659" y="14165"/>
                    <a:pt x="5758" y="14021"/>
                    <a:pt x="5738" y="13904"/>
                  </a:cubicBezTo>
                  <a:cubicBezTo>
                    <a:pt x="5545" y="12879"/>
                    <a:pt x="5457" y="11841"/>
                    <a:pt x="5475" y="10800"/>
                  </a:cubicBezTo>
                  <a:cubicBezTo>
                    <a:pt x="6674" y="10756"/>
                    <a:pt x="7862" y="10634"/>
                    <a:pt x="9043" y="10414"/>
                  </a:cubicBezTo>
                  <a:cubicBezTo>
                    <a:pt x="11465" y="9960"/>
                    <a:pt x="11666" y="7511"/>
                    <a:pt x="11595" y="5473"/>
                  </a:cubicBezTo>
                  <a:cubicBezTo>
                    <a:pt x="11553" y="4319"/>
                    <a:pt x="11595" y="3173"/>
                    <a:pt x="11299" y="2256"/>
                  </a:cubicBezTo>
                  <a:cubicBezTo>
                    <a:pt x="11001" y="1347"/>
                    <a:pt x="10380" y="665"/>
                    <a:pt x="9043" y="411"/>
                  </a:cubicBezTo>
                  <a:cubicBezTo>
                    <a:pt x="7538" y="130"/>
                    <a:pt x="6009" y="0"/>
                    <a:pt x="44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20;p4"/>
            <p:cNvSpPr/>
            <p:nvPr/>
          </p:nvSpPr>
          <p:spPr>
            <a:xfrm rot="-1257188" flipH="1">
              <a:off x="7051081" y="4210861"/>
              <a:ext cx="916246" cy="795419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960000" y="1417785"/>
            <a:ext cx="10272000" cy="5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24" name="Google Shape;24;p4"/>
          <p:cNvGrpSpPr/>
          <p:nvPr/>
        </p:nvGrpSpPr>
        <p:grpSpPr>
          <a:xfrm>
            <a:off x="10419573" y="5753670"/>
            <a:ext cx="1221721" cy="1410637"/>
            <a:chOff x="3936404" y="941780"/>
            <a:chExt cx="830801" cy="959269"/>
          </a:xfrm>
        </p:grpSpPr>
        <p:sp>
          <p:nvSpPr>
            <p:cNvPr id="25" name="Google Shape;25;p4"/>
            <p:cNvSpPr/>
            <p:nvPr/>
          </p:nvSpPr>
          <p:spPr>
            <a:xfrm>
              <a:off x="4244231" y="1660664"/>
              <a:ext cx="229835" cy="225905"/>
            </a:xfrm>
            <a:custGeom>
              <a:avLst/>
              <a:gdLst/>
              <a:ahLst/>
              <a:cxnLst/>
              <a:rect l="l" t="t" r="r" b="b"/>
              <a:pathLst>
                <a:path w="1111" h="1092" extrusionOk="0">
                  <a:moveTo>
                    <a:pt x="686" y="1"/>
                  </a:moveTo>
                  <a:cubicBezTo>
                    <a:pt x="653" y="1"/>
                    <a:pt x="616" y="3"/>
                    <a:pt x="578" y="7"/>
                  </a:cubicBezTo>
                  <a:lnTo>
                    <a:pt x="517" y="7"/>
                  </a:lnTo>
                  <a:cubicBezTo>
                    <a:pt x="496" y="6"/>
                    <a:pt x="476" y="5"/>
                    <a:pt x="456" y="5"/>
                  </a:cubicBezTo>
                  <a:cubicBezTo>
                    <a:pt x="63" y="5"/>
                    <a:pt x="0" y="264"/>
                    <a:pt x="0" y="540"/>
                  </a:cubicBezTo>
                  <a:lnTo>
                    <a:pt x="0" y="576"/>
                  </a:lnTo>
                  <a:cubicBezTo>
                    <a:pt x="9" y="853"/>
                    <a:pt x="91" y="1091"/>
                    <a:pt x="487" y="1091"/>
                  </a:cubicBezTo>
                  <a:cubicBezTo>
                    <a:pt x="502" y="1091"/>
                    <a:pt x="518" y="1091"/>
                    <a:pt x="534" y="1090"/>
                  </a:cubicBezTo>
                  <a:lnTo>
                    <a:pt x="594" y="1082"/>
                  </a:lnTo>
                  <a:cubicBezTo>
                    <a:pt x="603" y="1082"/>
                    <a:pt x="611" y="1082"/>
                    <a:pt x="620" y="1082"/>
                  </a:cubicBezTo>
                  <a:cubicBezTo>
                    <a:pt x="1103" y="1082"/>
                    <a:pt x="1111" y="842"/>
                    <a:pt x="1111" y="557"/>
                  </a:cubicBezTo>
                  <a:lnTo>
                    <a:pt x="1111" y="524"/>
                  </a:lnTo>
                  <a:cubicBezTo>
                    <a:pt x="1103" y="258"/>
                    <a:pt x="1058" y="1"/>
                    <a:pt x="6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4146587" y="1108520"/>
              <a:ext cx="410849" cy="546350"/>
            </a:xfrm>
            <a:custGeom>
              <a:avLst/>
              <a:gdLst/>
              <a:ahLst/>
              <a:cxnLst/>
              <a:rect l="l" t="t" r="r" b="b"/>
              <a:pathLst>
                <a:path w="1986" h="2641" extrusionOk="0">
                  <a:moveTo>
                    <a:pt x="994" y="0"/>
                  </a:moveTo>
                  <a:cubicBezTo>
                    <a:pt x="989" y="0"/>
                    <a:pt x="983" y="1"/>
                    <a:pt x="978" y="1"/>
                  </a:cubicBezTo>
                  <a:cubicBezTo>
                    <a:pt x="437" y="9"/>
                    <a:pt x="0" y="464"/>
                    <a:pt x="9" y="1006"/>
                  </a:cubicBezTo>
                  <a:cubicBezTo>
                    <a:pt x="17" y="1398"/>
                    <a:pt x="254" y="1732"/>
                    <a:pt x="594" y="1889"/>
                  </a:cubicBezTo>
                  <a:lnTo>
                    <a:pt x="603" y="2641"/>
                  </a:lnTo>
                  <a:lnTo>
                    <a:pt x="1469" y="2632"/>
                  </a:lnTo>
                  <a:lnTo>
                    <a:pt x="1461" y="1854"/>
                  </a:lnTo>
                  <a:cubicBezTo>
                    <a:pt x="1776" y="1688"/>
                    <a:pt x="1986" y="1356"/>
                    <a:pt x="1975" y="970"/>
                  </a:cubicBezTo>
                  <a:cubicBezTo>
                    <a:pt x="1967" y="434"/>
                    <a:pt x="1530" y="0"/>
                    <a:pt x="9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27;p4"/>
            <p:cNvSpPr/>
            <p:nvPr/>
          </p:nvSpPr>
          <p:spPr>
            <a:xfrm>
              <a:off x="4123003" y="1091970"/>
              <a:ext cx="461326" cy="579450"/>
            </a:xfrm>
            <a:custGeom>
              <a:avLst/>
              <a:gdLst/>
              <a:ahLst/>
              <a:cxnLst/>
              <a:rect l="l" t="t" r="r" b="b"/>
              <a:pathLst>
                <a:path w="2230" h="2801" extrusionOk="0">
                  <a:moveTo>
                    <a:pt x="1123" y="0"/>
                  </a:moveTo>
                  <a:cubicBezTo>
                    <a:pt x="1113" y="0"/>
                    <a:pt x="1102" y="1"/>
                    <a:pt x="1092" y="1"/>
                  </a:cubicBezTo>
                  <a:cubicBezTo>
                    <a:pt x="490" y="9"/>
                    <a:pt x="1" y="509"/>
                    <a:pt x="9" y="1122"/>
                  </a:cubicBezTo>
                  <a:cubicBezTo>
                    <a:pt x="18" y="1522"/>
                    <a:pt x="236" y="1881"/>
                    <a:pt x="595" y="2074"/>
                  </a:cubicBezTo>
                  <a:lnTo>
                    <a:pt x="612" y="2800"/>
                  </a:lnTo>
                  <a:lnTo>
                    <a:pt x="805" y="2790"/>
                  </a:lnTo>
                  <a:lnTo>
                    <a:pt x="788" y="1950"/>
                  </a:lnTo>
                  <a:lnTo>
                    <a:pt x="725" y="1925"/>
                  </a:lnTo>
                  <a:cubicBezTo>
                    <a:pt x="410" y="1776"/>
                    <a:pt x="219" y="1461"/>
                    <a:pt x="211" y="1122"/>
                  </a:cubicBezTo>
                  <a:cubicBezTo>
                    <a:pt x="200" y="614"/>
                    <a:pt x="603" y="202"/>
                    <a:pt x="1103" y="194"/>
                  </a:cubicBezTo>
                  <a:cubicBezTo>
                    <a:pt x="1108" y="194"/>
                    <a:pt x="1113" y="194"/>
                    <a:pt x="1118" y="194"/>
                  </a:cubicBezTo>
                  <a:cubicBezTo>
                    <a:pt x="1609" y="194"/>
                    <a:pt x="2012" y="592"/>
                    <a:pt x="2020" y="1086"/>
                  </a:cubicBezTo>
                  <a:cubicBezTo>
                    <a:pt x="2028" y="1436"/>
                    <a:pt x="1846" y="1751"/>
                    <a:pt x="1539" y="1909"/>
                  </a:cubicBezTo>
                  <a:lnTo>
                    <a:pt x="1487" y="1934"/>
                  </a:lnTo>
                  <a:lnTo>
                    <a:pt x="1487" y="2782"/>
                  </a:lnTo>
                  <a:lnTo>
                    <a:pt x="1680" y="2782"/>
                  </a:lnTo>
                  <a:lnTo>
                    <a:pt x="1680" y="2047"/>
                  </a:lnTo>
                  <a:cubicBezTo>
                    <a:pt x="2020" y="1846"/>
                    <a:pt x="2230" y="1478"/>
                    <a:pt x="2221" y="1086"/>
                  </a:cubicBezTo>
                  <a:cubicBezTo>
                    <a:pt x="2213" y="483"/>
                    <a:pt x="1722" y="0"/>
                    <a:pt x="1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4238645" y="1267398"/>
              <a:ext cx="229835" cy="409194"/>
            </a:xfrm>
            <a:custGeom>
              <a:avLst/>
              <a:gdLst/>
              <a:ahLst/>
              <a:cxnLst/>
              <a:rect l="l" t="t" r="r" b="b"/>
              <a:pathLst>
                <a:path w="1111" h="1978" extrusionOk="0">
                  <a:moveTo>
                    <a:pt x="1016" y="1"/>
                  </a:moveTo>
                  <a:lnTo>
                    <a:pt x="298" y="20"/>
                  </a:lnTo>
                  <a:cubicBezTo>
                    <a:pt x="218" y="20"/>
                    <a:pt x="141" y="53"/>
                    <a:pt x="88" y="106"/>
                  </a:cubicBezTo>
                  <a:cubicBezTo>
                    <a:pt x="27" y="169"/>
                    <a:pt x="0" y="246"/>
                    <a:pt x="0" y="326"/>
                  </a:cubicBezTo>
                  <a:cubicBezTo>
                    <a:pt x="0" y="420"/>
                    <a:pt x="44" y="500"/>
                    <a:pt x="124" y="553"/>
                  </a:cubicBezTo>
                  <a:cubicBezTo>
                    <a:pt x="193" y="605"/>
                    <a:pt x="307" y="622"/>
                    <a:pt x="439" y="622"/>
                  </a:cubicBezTo>
                  <a:lnTo>
                    <a:pt x="500" y="622"/>
                  </a:lnTo>
                  <a:lnTo>
                    <a:pt x="525" y="1873"/>
                  </a:lnTo>
                  <a:cubicBezTo>
                    <a:pt x="525" y="1934"/>
                    <a:pt x="569" y="1978"/>
                    <a:pt x="621" y="1978"/>
                  </a:cubicBezTo>
                  <a:cubicBezTo>
                    <a:pt x="674" y="1969"/>
                    <a:pt x="718" y="1925"/>
                    <a:pt x="718" y="1873"/>
                  </a:cubicBezTo>
                  <a:lnTo>
                    <a:pt x="691" y="420"/>
                  </a:lnTo>
                  <a:lnTo>
                    <a:pt x="428" y="431"/>
                  </a:lnTo>
                  <a:cubicBezTo>
                    <a:pt x="315" y="431"/>
                    <a:pt x="263" y="404"/>
                    <a:pt x="229" y="387"/>
                  </a:cubicBezTo>
                  <a:cubicBezTo>
                    <a:pt x="210" y="368"/>
                    <a:pt x="193" y="351"/>
                    <a:pt x="193" y="326"/>
                  </a:cubicBezTo>
                  <a:cubicBezTo>
                    <a:pt x="193" y="299"/>
                    <a:pt x="210" y="263"/>
                    <a:pt x="229" y="246"/>
                  </a:cubicBezTo>
                  <a:cubicBezTo>
                    <a:pt x="246" y="229"/>
                    <a:pt x="271" y="211"/>
                    <a:pt x="298" y="211"/>
                  </a:cubicBezTo>
                  <a:lnTo>
                    <a:pt x="1016" y="202"/>
                  </a:lnTo>
                  <a:cubicBezTo>
                    <a:pt x="1068" y="202"/>
                    <a:pt x="1110" y="158"/>
                    <a:pt x="1110" y="97"/>
                  </a:cubicBezTo>
                  <a:cubicBezTo>
                    <a:pt x="1110" y="45"/>
                    <a:pt x="1068" y="1"/>
                    <a:pt x="10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4528060" y="1016047"/>
              <a:ext cx="132192" cy="123503"/>
            </a:xfrm>
            <a:custGeom>
              <a:avLst/>
              <a:gdLst/>
              <a:ahLst/>
              <a:cxnLst/>
              <a:rect l="l" t="t" r="r" b="b"/>
              <a:pathLst>
                <a:path w="639" h="597" extrusionOk="0">
                  <a:moveTo>
                    <a:pt x="509" y="1"/>
                  </a:moveTo>
                  <a:lnTo>
                    <a:pt x="1" y="448"/>
                  </a:lnTo>
                  <a:lnTo>
                    <a:pt x="123" y="597"/>
                  </a:lnTo>
                  <a:lnTo>
                    <a:pt x="639" y="150"/>
                  </a:lnTo>
                  <a:lnTo>
                    <a:pt x="50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4585985" y="1126311"/>
              <a:ext cx="152051" cy="103643"/>
            </a:xfrm>
            <a:custGeom>
              <a:avLst/>
              <a:gdLst/>
              <a:ahLst/>
              <a:cxnLst/>
              <a:rect l="l" t="t" r="r" b="b"/>
              <a:pathLst>
                <a:path w="735" h="501" extrusionOk="0">
                  <a:moveTo>
                    <a:pt x="649" y="1"/>
                  </a:moveTo>
                  <a:lnTo>
                    <a:pt x="0" y="326"/>
                  </a:lnTo>
                  <a:lnTo>
                    <a:pt x="97" y="500"/>
                  </a:lnTo>
                  <a:lnTo>
                    <a:pt x="735" y="177"/>
                  </a:lnTo>
                  <a:lnTo>
                    <a:pt x="6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4560746" y="1481098"/>
              <a:ext cx="133847" cy="116055"/>
            </a:xfrm>
            <a:custGeom>
              <a:avLst/>
              <a:gdLst/>
              <a:ahLst/>
              <a:cxnLst/>
              <a:rect l="l" t="t" r="r" b="b"/>
              <a:pathLst>
                <a:path w="647" h="561" extrusionOk="0">
                  <a:moveTo>
                    <a:pt x="114" y="0"/>
                  </a:moveTo>
                  <a:lnTo>
                    <a:pt x="0" y="158"/>
                  </a:lnTo>
                  <a:lnTo>
                    <a:pt x="533" y="561"/>
                  </a:lnTo>
                  <a:lnTo>
                    <a:pt x="647" y="403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4604190" y="1389039"/>
              <a:ext cx="150396" cy="79646"/>
            </a:xfrm>
            <a:custGeom>
              <a:avLst/>
              <a:gdLst/>
              <a:ahLst/>
              <a:cxnLst/>
              <a:rect l="l" t="t" r="r" b="b"/>
              <a:pathLst>
                <a:path w="727" h="385" extrusionOk="0">
                  <a:moveTo>
                    <a:pt x="53" y="0"/>
                  </a:moveTo>
                  <a:lnTo>
                    <a:pt x="0" y="191"/>
                  </a:lnTo>
                  <a:lnTo>
                    <a:pt x="674" y="384"/>
                  </a:lnTo>
                  <a:lnTo>
                    <a:pt x="726" y="20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4613292" y="1291395"/>
              <a:ext cx="153913" cy="43443"/>
            </a:xfrm>
            <a:custGeom>
              <a:avLst/>
              <a:gdLst/>
              <a:ahLst/>
              <a:cxnLst/>
              <a:rect l="l" t="t" r="r" b="b"/>
              <a:pathLst>
                <a:path w="744" h="210" extrusionOk="0">
                  <a:moveTo>
                    <a:pt x="735" y="0"/>
                  </a:moveTo>
                  <a:lnTo>
                    <a:pt x="0" y="9"/>
                  </a:lnTo>
                  <a:lnTo>
                    <a:pt x="0" y="210"/>
                  </a:lnTo>
                  <a:lnTo>
                    <a:pt x="743" y="199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4168308" y="941780"/>
              <a:ext cx="88748" cy="148741"/>
            </a:xfrm>
            <a:custGeom>
              <a:avLst/>
              <a:gdLst/>
              <a:ahLst/>
              <a:cxnLst/>
              <a:rect l="l" t="t" r="r" b="b"/>
              <a:pathLst>
                <a:path w="429" h="719" extrusionOk="0">
                  <a:moveTo>
                    <a:pt x="183" y="1"/>
                  </a:moveTo>
                  <a:lnTo>
                    <a:pt x="0" y="72"/>
                  </a:lnTo>
                  <a:lnTo>
                    <a:pt x="244" y="718"/>
                  </a:lnTo>
                  <a:lnTo>
                    <a:pt x="428" y="649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4034048" y="1027012"/>
              <a:ext cx="134467" cy="119572"/>
            </a:xfrm>
            <a:custGeom>
              <a:avLst/>
              <a:gdLst/>
              <a:ahLst/>
              <a:cxnLst/>
              <a:rect l="l" t="t" r="r" b="b"/>
              <a:pathLst>
                <a:path w="650" h="578" extrusionOk="0">
                  <a:moveTo>
                    <a:pt x="125" y="0"/>
                  </a:moveTo>
                  <a:lnTo>
                    <a:pt x="1" y="149"/>
                  </a:lnTo>
                  <a:lnTo>
                    <a:pt x="525" y="577"/>
                  </a:lnTo>
                  <a:lnTo>
                    <a:pt x="649" y="428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3958126" y="1139344"/>
              <a:ext cx="154327" cy="99713"/>
            </a:xfrm>
            <a:custGeom>
              <a:avLst/>
              <a:gdLst/>
              <a:ahLst/>
              <a:cxnLst/>
              <a:rect l="l" t="t" r="r" b="b"/>
              <a:pathLst>
                <a:path w="746" h="482" extrusionOk="0">
                  <a:moveTo>
                    <a:pt x="89" y="1"/>
                  </a:moveTo>
                  <a:lnTo>
                    <a:pt x="0" y="175"/>
                  </a:lnTo>
                  <a:lnTo>
                    <a:pt x="657" y="481"/>
                  </a:lnTo>
                  <a:lnTo>
                    <a:pt x="745" y="305"/>
                  </a:lnTo>
                  <a:lnTo>
                    <a:pt x="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4016257" y="1488338"/>
              <a:ext cx="134053" cy="119779"/>
            </a:xfrm>
            <a:custGeom>
              <a:avLst/>
              <a:gdLst/>
              <a:ahLst/>
              <a:cxnLst/>
              <a:rect l="l" t="t" r="r" b="b"/>
              <a:pathLst>
                <a:path w="648" h="579" extrusionOk="0">
                  <a:moveTo>
                    <a:pt x="525" y="1"/>
                  </a:moveTo>
                  <a:lnTo>
                    <a:pt x="1" y="421"/>
                  </a:lnTo>
                  <a:lnTo>
                    <a:pt x="122" y="578"/>
                  </a:lnTo>
                  <a:lnTo>
                    <a:pt x="647" y="158"/>
                  </a:lnTo>
                  <a:lnTo>
                    <a:pt x="52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3952954" y="1397728"/>
              <a:ext cx="150396" cy="85231"/>
            </a:xfrm>
            <a:custGeom>
              <a:avLst/>
              <a:gdLst/>
              <a:ahLst/>
              <a:cxnLst/>
              <a:rect l="l" t="t" r="r" b="b"/>
              <a:pathLst>
                <a:path w="727" h="412" extrusionOk="0">
                  <a:moveTo>
                    <a:pt x="666" y="0"/>
                  </a:moveTo>
                  <a:lnTo>
                    <a:pt x="0" y="229"/>
                  </a:lnTo>
                  <a:lnTo>
                    <a:pt x="61" y="412"/>
                  </a:lnTo>
                  <a:lnTo>
                    <a:pt x="726" y="185"/>
                  </a:lnTo>
                  <a:lnTo>
                    <a:pt x="6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3936404" y="1302153"/>
              <a:ext cx="154327" cy="45305"/>
            </a:xfrm>
            <a:custGeom>
              <a:avLst/>
              <a:gdLst/>
              <a:ahLst/>
              <a:cxnLst/>
              <a:rect l="l" t="t" r="r" b="b"/>
              <a:pathLst>
                <a:path w="746" h="219" extrusionOk="0">
                  <a:moveTo>
                    <a:pt x="735" y="1"/>
                  </a:moveTo>
                  <a:lnTo>
                    <a:pt x="1" y="17"/>
                  </a:lnTo>
                  <a:lnTo>
                    <a:pt x="1" y="219"/>
                  </a:lnTo>
                  <a:lnTo>
                    <a:pt x="746" y="200"/>
                  </a:lnTo>
                  <a:lnTo>
                    <a:pt x="7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4269469" y="1714657"/>
              <a:ext cx="190323" cy="43650"/>
            </a:xfrm>
            <a:custGeom>
              <a:avLst/>
              <a:gdLst/>
              <a:ahLst/>
              <a:cxnLst/>
              <a:rect l="l" t="t" r="r" b="b"/>
              <a:pathLst>
                <a:path w="920" h="211" extrusionOk="0">
                  <a:moveTo>
                    <a:pt x="919" y="0"/>
                  </a:moveTo>
                  <a:lnTo>
                    <a:pt x="0" y="17"/>
                  </a:lnTo>
                  <a:lnTo>
                    <a:pt x="0" y="210"/>
                  </a:lnTo>
                  <a:lnTo>
                    <a:pt x="919" y="191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4260367" y="1784994"/>
              <a:ext cx="204597" cy="43650"/>
            </a:xfrm>
            <a:custGeom>
              <a:avLst/>
              <a:gdLst/>
              <a:ahLst/>
              <a:cxnLst/>
              <a:rect l="l" t="t" r="r" b="b"/>
              <a:pathLst>
                <a:path w="989" h="211" extrusionOk="0">
                  <a:moveTo>
                    <a:pt x="989" y="0"/>
                  </a:moveTo>
                  <a:lnTo>
                    <a:pt x="0" y="17"/>
                  </a:lnTo>
                  <a:lnTo>
                    <a:pt x="0" y="210"/>
                  </a:lnTo>
                  <a:lnTo>
                    <a:pt x="989" y="193"/>
                  </a:lnTo>
                  <a:lnTo>
                    <a:pt x="9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4231612" y="1643907"/>
              <a:ext cx="260659" cy="257143"/>
            </a:xfrm>
            <a:custGeom>
              <a:avLst/>
              <a:gdLst/>
              <a:ahLst/>
              <a:cxnLst/>
              <a:rect l="l" t="t" r="r" b="b"/>
              <a:pathLst>
                <a:path w="1260" h="1243" extrusionOk="0">
                  <a:moveTo>
                    <a:pt x="1006" y="202"/>
                  </a:moveTo>
                  <a:cubicBezTo>
                    <a:pt x="1031" y="202"/>
                    <a:pt x="1050" y="218"/>
                    <a:pt x="1050" y="237"/>
                  </a:cubicBezTo>
                  <a:lnTo>
                    <a:pt x="1067" y="989"/>
                  </a:lnTo>
                  <a:cubicBezTo>
                    <a:pt x="1067" y="1014"/>
                    <a:pt x="1050" y="1033"/>
                    <a:pt x="1023" y="1033"/>
                  </a:cubicBezTo>
                  <a:lnTo>
                    <a:pt x="252" y="1050"/>
                  </a:lnTo>
                  <a:cubicBezTo>
                    <a:pt x="236" y="1050"/>
                    <a:pt x="227" y="1041"/>
                    <a:pt x="219" y="1033"/>
                  </a:cubicBezTo>
                  <a:cubicBezTo>
                    <a:pt x="219" y="1033"/>
                    <a:pt x="210" y="1024"/>
                    <a:pt x="210" y="1005"/>
                  </a:cubicBezTo>
                  <a:lnTo>
                    <a:pt x="192" y="254"/>
                  </a:lnTo>
                  <a:cubicBezTo>
                    <a:pt x="192" y="237"/>
                    <a:pt x="200" y="227"/>
                    <a:pt x="210" y="227"/>
                  </a:cubicBezTo>
                  <a:cubicBezTo>
                    <a:pt x="210" y="218"/>
                    <a:pt x="219" y="210"/>
                    <a:pt x="236" y="210"/>
                  </a:cubicBezTo>
                  <a:lnTo>
                    <a:pt x="1006" y="202"/>
                  </a:lnTo>
                  <a:close/>
                  <a:moveTo>
                    <a:pt x="1006" y="0"/>
                  </a:moveTo>
                  <a:lnTo>
                    <a:pt x="236" y="17"/>
                  </a:lnTo>
                  <a:cubicBezTo>
                    <a:pt x="166" y="17"/>
                    <a:pt x="114" y="44"/>
                    <a:pt x="70" y="88"/>
                  </a:cubicBezTo>
                  <a:cubicBezTo>
                    <a:pt x="17" y="132"/>
                    <a:pt x="1" y="193"/>
                    <a:pt x="1" y="263"/>
                  </a:cubicBezTo>
                  <a:lnTo>
                    <a:pt x="9" y="1005"/>
                  </a:lnTo>
                  <a:cubicBezTo>
                    <a:pt x="9" y="1066"/>
                    <a:pt x="34" y="1129"/>
                    <a:pt x="87" y="1171"/>
                  </a:cubicBezTo>
                  <a:cubicBezTo>
                    <a:pt x="131" y="1215"/>
                    <a:pt x="192" y="1243"/>
                    <a:pt x="252" y="1243"/>
                  </a:cubicBezTo>
                  <a:lnTo>
                    <a:pt x="1023" y="1234"/>
                  </a:lnTo>
                  <a:cubicBezTo>
                    <a:pt x="1155" y="1224"/>
                    <a:pt x="1260" y="1119"/>
                    <a:pt x="1260" y="989"/>
                  </a:cubicBezTo>
                  <a:lnTo>
                    <a:pt x="1249" y="237"/>
                  </a:lnTo>
                  <a:cubicBezTo>
                    <a:pt x="1241" y="105"/>
                    <a:pt x="1136" y="0"/>
                    <a:pt x="10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3" name="Google Shape;43;p4"/>
          <p:cNvGrpSpPr/>
          <p:nvPr/>
        </p:nvGrpSpPr>
        <p:grpSpPr>
          <a:xfrm>
            <a:off x="9349145" y="5076541"/>
            <a:ext cx="2696107" cy="1399033"/>
            <a:chOff x="7011859" y="3807405"/>
            <a:chExt cx="2022080" cy="1049275"/>
          </a:xfrm>
        </p:grpSpPr>
        <p:grpSp>
          <p:nvGrpSpPr>
            <p:cNvPr id="44" name="Google Shape;44;p4"/>
            <p:cNvGrpSpPr/>
            <p:nvPr/>
          </p:nvGrpSpPr>
          <p:grpSpPr>
            <a:xfrm>
              <a:off x="8900680" y="4727515"/>
              <a:ext cx="133260" cy="129152"/>
              <a:chOff x="3739723" y="2282290"/>
              <a:chExt cx="690824" cy="669530"/>
            </a:xfrm>
          </p:grpSpPr>
          <p:sp>
            <p:nvSpPr>
              <p:cNvPr id="45" name="Google Shape;45;p4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4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4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" name="Google Shape;49;p4"/>
            <p:cNvGrpSpPr/>
            <p:nvPr/>
          </p:nvGrpSpPr>
          <p:grpSpPr>
            <a:xfrm rot="10800000">
              <a:off x="8529361" y="3807405"/>
              <a:ext cx="371307" cy="91637"/>
              <a:chOff x="4241622" y="1303995"/>
              <a:chExt cx="1256112" cy="310004"/>
            </a:xfrm>
          </p:grpSpPr>
          <p:sp>
            <p:nvSpPr>
              <p:cNvPr id="50" name="Google Shape;50;p4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4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52;p4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" name="Google Shape;53;p4"/>
            <p:cNvSpPr/>
            <p:nvPr/>
          </p:nvSpPr>
          <p:spPr>
            <a:xfrm>
              <a:off x="7011859" y="4831794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8227036" y="4253417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2439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517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">
  <p:cSld name="Quote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"/>
          <p:cNvSpPr txBox="1">
            <a:spLocks noGrp="1"/>
          </p:cNvSpPr>
          <p:nvPr>
            <p:ph type="title"/>
          </p:nvPr>
        </p:nvSpPr>
        <p:spPr>
          <a:xfrm>
            <a:off x="5582900" y="4896965"/>
            <a:ext cx="5746400" cy="10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36" name="Google Shape;236;p14"/>
          <p:cNvSpPr txBox="1">
            <a:spLocks noGrp="1"/>
          </p:cNvSpPr>
          <p:nvPr>
            <p:ph type="subTitle" idx="1"/>
          </p:nvPr>
        </p:nvSpPr>
        <p:spPr>
          <a:xfrm>
            <a:off x="5582900" y="1111433"/>
            <a:ext cx="5746400" cy="367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37" name="Google Shape;237;p14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4216886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four columns">
  <p:cSld name="Title and four columns"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2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0" name="Google Shape;480;p22"/>
          <p:cNvSpPr txBox="1">
            <a:spLocks noGrp="1"/>
          </p:cNvSpPr>
          <p:nvPr>
            <p:ph type="subTitle" idx="1"/>
          </p:nvPr>
        </p:nvSpPr>
        <p:spPr>
          <a:xfrm>
            <a:off x="3082164" y="27925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1" name="Google Shape;481;p22"/>
          <p:cNvSpPr txBox="1">
            <a:spLocks noGrp="1"/>
          </p:cNvSpPr>
          <p:nvPr>
            <p:ph type="subTitle" idx="2"/>
          </p:nvPr>
        </p:nvSpPr>
        <p:spPr>
          <a:xfrm>
            <a:off x="7407036" y="27925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2" name="Google Shape;482;p22"/>
          <p:cNvSpPr txBox="1">
            <a:spLocks noGrp="1"/>
          </p:cNvSpPr>
          <p:nvPr>
            <p:ph type="subTitle" idx="3"/>
          </p:nvPr>
        </p:nvSpPr>
        <p:spPr>
          <a:xfrm>
            <a:off x="3082164" y="47037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3" name="Google Shape;483;p22"/>
          <p:cNvSpPr txBox="1">
            <a:spLocks noGrp="1"/>
          </p:cNvSpPr>
          <p:nvPr>
            <p:ph type="subTitle" idx="4"/>
          </p:nvPr>
        </p:nvSpPr>
        <p:spPr>
          <a:xfrm>
            <a:off x="7407036" y="47037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4" name="Google Shape;484;p22"/>
          <p:cNvSpPr txBox="1">
            <a:spLocks noGrp="1"/>
          </p:cNvSpPr>
          <p:nvPr>
            <p:ph type="subTitle" idx="5"/>
          </p:nvPr>
        </p:nvSpPr>
        <p:spPr>
          <a:xfrm>
            <a:off x="3082164" y="2406600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5" name="Google Shape;485;p22"/>
          <p:cNvSpPr txBox="1">
            <a:spLocks noGrp="1"/>
          </p:cNvSpPr>
          <p:nvPr>
            <p:ph type="subTitle" idx="6"/>
          </p:nvPr>
        </p:nvSpPr>
        <p:spPr>
          <a:xfrm>
            <a:off x="7407033" y="2406600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6" name="Google Shape;486;p22"/>
          <p:cNvSpPr txBox="1">
            <a:spLocks noGrp="1"/>
          </p:cNvSpPr>
          <p:nvPr>
            <p:ph type="subTitle" idx="7"/>
          </p:nvPr>
        </p:nvSpPr>
        <p:spPr>
          <a:xfrm>
            <a:off x="3082164" y="4317867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7" name="Google Shape;487;p22"/>
          <p:cNvSpPr txBox="1">
            <a:spLocks noGrp="1"/>
          </p:cNvSpPr>
          <p:nvPr>
            <p:ph type="subTitle" idx="8"/>
          </p:nvPr>
        </p:nvSpPr>
        <p:spPr>
          <a:xfrm>
            <a:off x="7407033" y="4317867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8" name="Google Shape;488;p22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489" name="Google Shape;489;p22"/>
          <p:cNvGrpSpPr/>
          <p:nvPr/>
        </p:nvGrpSpPr>
        <p:grpSpPr>
          <a:xfrm>
            <a:off x="9051923" y="-1005610"/>
            <a:ext cx="3982103" cy="4386756"/>
            <a:chOff x="6788942" y="-754208"/>
            <a:chExt cx="2986577" cy="3290067"/>
          </a:xfrm>
        </p:grpSpPr>
        <p:sp>
          <p:nvSpPr>
            <p:cNvPr id="490" name="Google Shape;490;p22"/>
            <p:cNvSpPr/>
            <p:nvPr/>
          </p:nvSpPr>
          <p:spPr>
            <a:xfrm rot="6459107" flipH="1">
              <a:off x="8459523" y="1211795"/>
              <a:ext cx="1147188" cy="1193127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22"/>
            <p:cNvSpPr/>
            <p:nvPr/>
          </p:nvSpPr>
          <p:spPr>
            <a:xfrm rot="-1257192" flipH="1">
              <a:off x="6949488" y="-556994"/>
              <a:ext cx="1313961" cy="1140723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92" name="Google Shape;492;p22"/>
          <p:cNvGrpSpPr/>
          <p:nvPr/>
        </p:nvGrpSpPr>
        <p:grpSpPr>
          <a:xfrm>
            <a:off x="9239281" y="100706"/>
            <a:ext cx="2734136" cy="1888733"/>
            <a:chOff x="6929461" y="75529"/>
            <a:chExt cx="2050602" cy="1416550"/>
          </a:xfrm>
        </p:grpSpPr>
        <p:grpSp>
          <p:nvGrpSpPr>
            <p:cNvPr id="493" name="Google Shape;493;p22"/>
            <p:cNvGrpSpPr/>
            <p:nvPr/>
          </p:nvGrpSpPr>
          <p:grpSpPr>
            <a:xfrm>
              <a:off x="8328491" y="1145333"/>
              <a:ext cx="140030" cy="129152"/>
              <a:chOff x="3739723" y="2282290"/>
              <a:chExt cx="690824" cy="669530"/>
            </a:xfrm>
          </p:grpSpPr>
          <p:sp>
            <p:nvSpPr>
              <p:cNvPr id="494" name="Google Shape;494;p22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5" name="Google Shape;495;p22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6" name="Google Shape;496;p22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7" name="Google Shape;497;p22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8" name="Google Shape;498;p22"/>
            <p:cNvGrpSpPr/>
            <p:nvPr/>
          </p:nvGrpSpPr>
          <p:grpSpPr>
            <a:xfrm rot="10800000">
              <a:off x="6929461" y="133967"/>
              <a:ext cx="371307" cy="91637"/>
              <a:chOff x="4241622" y="1303995"/>
              <a:chExt cx="1256112" cy="310004"/>
            </a:xfrm>
          </p:grpSpPr>
          <p:sp>
            <p:nvSpPr>
              <p:cNvPr id="499" name="Google Shape;499;p22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22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1" name="Google Shape;501;p22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2" name="Google Shape;502;p22"/>
            <p:cNvSpPr/>
            <p:nvPr/>
          </p:nvSpPr>
          <p:spPr>
            <a:xfrm>
              <a:off x="8673459" y="1467194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22"/>
            <p:cNvSpPr/>
            <p:nvPr/>
          </p:nvSpPr>
          <p:spPr>
            <a:xfrm>
              <a:off x="8871098" y="75529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04" name="Google Shape;504;p22"/>
          <p:cNvGrpSpPr/>
          <p:nvPr/>
        </p:nvGrpSpPr>
        <p:grpSpPr>
          <a:xfrm>
            <a:off x="10494744" y="-245480"/>
            <a:ext cx="1867120" cy="1686603"/>
            <a:chOff x="7871058" y="-184110"/>
            <a:chExt cx="1400340" cy="1264952"/>
          </a:xfrm>
        </p:grpSpPr>
        <p:grpSp>
          <p:nvGrpSpPr>
            <p:cNvPr id="505" name="Google Shape;505;p22"/>
            <p:cNvGrpSpPr/>
            <p:nvPr/>
          </p:nvGrpSpPr>
          <p:grpSpPr>
            <a:xfrm>
              <a:off x="8382121" y="415432"/>
              <a:ext cx="889276" cy="665410"/>
              <a:chOff x="3163375" y="4315288"/>
              <a:chExt cx="783918" cy="586574"/>
            </a:xfrm>
          </p:grpSpPr>
          <p:sp>
            <p:nvSpPr>
              <p:cNvPr id="506" name="Google Shape;506;p22"/>
              <p:cNvSpPr/>
              <p:nvPr/>
            </p:nvSpPr>
            <p:spPr>
              <a:xfrm>
                <a:off x="3394923" y="4464703"/>
                <a:ext cx="305787" cy="283045"/>
              </a:xfrm>
              <a:custGeom>
                <a:avLst/>
                <a:gdLst/>
                <a:ahLst/>
                <a:cxnLst/>
                <a:rect l="l" t="t" r="r" b="b"/>
                <a:pathLst>
                  <a:path w="1627" h="1506" extrusionOk="0">
                    <a:moveTo>
                      <a:pt x="1077" y="288"/>
                    </a:moveTo>
                    <a:cubicBezTo>
                      <a:pt x="1182" y="288"/>
                      <a:pt x="1268" y="376"/>
                      <a:pt x="1268" y="490"/>
                    </a:cubicBezTo>
                    <a:cubicBezTo>
                      <a:pt x="1268" y="561"/>
                      <a:pt x="1234" y="622"/>
                      <a:pt x="1182" y="655"/>
                    </a:cubicBezTo>
                    <a:cubicBezTo>
                      <a:pt x="1190" y="683"/>
                      <a:pt x="1199" y="718"/>
                      <a:pt x="1199" y="752"/>
                    </a:cubicBezTo>
                    <a:cubicBezTo>
                      <a:pt x="1199" y="937"/>
                      <a:pt x="1041" y="1094"/>
                      <a:pt x="857" y="1094"/>
                    </a:cubicBezTo>
                    <a:cubicBezTo>
                      <a:pt x="666" y="1094"/>
                      <a:pt x="517" y="937"/>
                      <a:pt x="517" y="752"/>
                    </a:cubicBezTo>
                    <a:cubicBezTo>
                      <a:pt x="517" y="561"/>
                      <a:pt x="666" y="412"/>
                      <a:pt x="857" y="412"/>
                    </a:cubicBezTo>
                    <a:lnTo>
                      <a:pt x="892" y="412"/>
                    </a:lnTo>
                    <a:cubicBezTo>
                      <a:pt x="928" y="341"/>
                      <a:pt x="997" y="288"/>
                      <a:pt x="1077" y="288"/>
                    </a:cubicBezTo>
                    <a:close/>
                    <a:moveTo>
                      <a:pt x="857" y="1"/>
                    </a:moveTo>
                    <a:cubicBezTo>
                      <a:pt x="552" y="1"/>
                      <a:pt x="263" y="183"/>
                      <a:pt x="149" y="481"/>
                    </a:cubicBezTo>
                    <a:cubicBezTo>
                      <a:pt x="0" y="876"/>
                      <a:pt x="202" y="1304"/>
                      <a:pt x="586" y="1453"/>
                    </a:cubicBezTo>
                    <a:cubicBezTo>
                      <a:pt x="674" y="1487"/>
                      <a:pt x="762" y="1505"/>
                      <a:pt x="857" y="1505"/>
                    </a:cubicBezTo>
                    <a:cubicBezTo>
                      <a:pt x="962" y="1505"/>
                      <a:pt x="1066" y="1487"/>
                      <a:pt x="1163" y="1434"/>
                    </a:cubicBezTo>
                    <a:cubicBezTo>
                      <a:pt x="1348" y="1356"/>
                      <a:pt x="1486" y="1207"/>
                      <a:pt x="1558" y="1023"/>
                    </a:cubicBezTo>
                    <a:cubicBezTo>
                      <a:pt x="1627" y="832"/>
                      <a:pt x="1627" y="630"/>
                      <a:pt x="1539" y="446"/>
                    </a:cubicBezTo>
                    <a:cubicBezTo>
                      <a:pt x="1461" y="263"/>
                      <a:pt x="1312" y="122"/>
                      <a:pt x="1119" y="45"/>
                    </a:cubicBezTo>
                    <a:cubicBezTo>
                      <a:pt x="1033" y="17"/>
                      <a:pt x="945" y="1"/>
                      <a:pt x="85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7" name="Google Shape;507;p22"/>
              <p:cNvSpPr/>
              <p:nvPr/>
            </p:nvSpPr>
            <p:spPr>
              <a:xfrm>
                <a:off x="3191003" y="4438391"/>
                <a:ext cx="728287" cy="333790"/>
              </a:xfrm>
              <a:custGeom>
                <a:avLst/>
                <a:gdLst/>
                <a:ahLst/>
                <a:cxnLst/>
                <a:rect l="l" t="t" r="r" b="b"/>
                <a:pathLst>
                  <a:path w="3875" h="1776" extrusionOk="0">
                    <a:moveTo>
                      <a:pt x="1942" y="19"/>
                    </a:moveTo>
                    <a:cubicBezTo>
                      <a:pt x="2405" y="19"/>
                      <a:pt x="2792" y="403"/>
                      <a:pt x="2792" y="867"/>
                    </a:cubicBezTo>
                    <a:cubicBezTo>
                      <a:pt x="2792" y="1339"/>
                      <a:pt x="2405" y="1715"/>
                      <a:pt x="1942" y="1715"/>
                    </a:cubicBezTo>
                    <a:cubicBezTo>
                      <a:pt x="1469" y="1715"/>
                      <a:pt x="1094" y="1339"/>
                      <a:pt x="1094" y="867"/>
                    </a:cubicBezTo>
                    <a:cubicBezTo>
                      <a:pt x="1094" y="403"/>
                      <a:pt x="1469" y="19"/>
                      <a:pt x="1942" y="19"/>
                    </a:cubicBezTo>
                    <a:close/>
                    <a:moveTo>
                      <a:pt x="850" y="0"/>
                    </a:moveTo>
                    <a:cubicBezTo>
                      <a:pt x="630" y="0"/>
                      <a:pt x="0" y="508"/>
                      <a:pt x="0" y="848"/>
                    </a:cubicBezTo>
                    <a:lnTo>
                      <a:pt x="0" y="936"/>
                    </a:lnTo>
                    <a:cubicBezTo>
                      <a:pt x="0" y="1400"/>
                      <a:pt x="710" y="1776"/>
                      <a:pt x="850" y="1776"/>
                    </a:cubicBezTo>
                    <a:lnTo>
                      <a:pt x="3035" y="1776"/>
                    </a:lnTo>
                    <a:cubicBezTo>
                      <a:pt x="3281" y="1776"/>
                      <a:pt x="3874" y="1287"/>
                      <a:pt x="3874" y="936"/>
                    </a:cubicBezTo>
                    <a:lnTo>
                      <a:pt x="3874" y="848"/>
                    </a:lnTo>
                    <a:cubicBezTo>
                      <a:pt x="3874" y="500"/>
                      <a:pt x="3297" y="0"/>
                      <a:pt x="303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8" name="Google Shape;508;p22"/>
              <p:cNvSpPr/>
              <p:nvPr/>
            </p:nvSpPr>
            <p:spPr>
              <a:xfrm>
                <a:off x="3173148" y="4422228"/>
                <a:ext cx="765876" cy="368184"/>
              </a:xfrm>
              <a:custGeom>
                <a:avLst/>
                <a:gdLst/>
                <a:ahLst/>
                <a:cxnLst/>
                <a:rect l="l" t="t" r="r" b="b"/>
                <a:pathLst>
                  <a:path w="4075" h="1959" extrusionOk="0">
                    <a:moveTo>
                      <a:pt x="3086" y="183"/>
                    </a:moveTo>
                    <a:cubicBezTo>
                      <a:pt x="3420" y="183"/>
                      <a:pt x="3743" y="724"/>
                      <a:pt x="3865" y="978"/>
                    </a:cubicBezTo>
                    <a:cubicBezTo>
                      <a:pt x="3743" y="1232"/>
                      <a:pt x="3420" y="1765"/>
                      <a:pt x="3086" y="1765"/>
                    </a:cubicBezTo>
                    <a:lnTo>
                      <a:pt x="987" y="1765"/>
                    </a:lnTo>
                    <a:cubicBezTo>
                      <a:pt x="656" y="1765"/>
                      <a:pt x="324" y="1232"/>
                      <a:pt x="200" y="978"/>
                    </a:cubicBezTo>
                    <a:cubicBezTo>
                      <a:pt x="324" y="724"/>
                      <a:pt x="656" y="183"/>
                      <a:pt x="987" y="183"/>
                    </a:cubicBezTo>
                    <a:close/>
                    <a:moveTo>
                      <a:pt x="987" y="0"/>
                    </a:moveTo>
                    <a:cubicBezTo>
                      <a:pt x="446" y="0"/>
                      <a:pt x="26" y="900"/>
                      <a:pt x="18" y="934"/>
                    </a:cubicBezTo>
                    <a:lnTo>
                      <a:pt x="1" y="978"/>
                    </a:lnTo>
                    <a:lnTo>
                      <a:pt x="18" y="1014"/>
                    </a:lnTo>
                    <a:cubicBezTo>
                      <a:pt x="26" y="1058"/>
                      <a:pt x="446" y="1958"/>
                      <a:pt x="987" y="1958"/>
                    </a:cubicBezTo>
                    <a:lnTo>
                      <a:pt x="3086" y="1958"/>
                    </a:lnTo>
                    <a:cubicBezTo>
                      <a:pt x="3629" y="1958"/>
                      <a:pt x="4041" y="1058"/>
                      <a:pt x="4058" y="1014"/>
                    </a:cubicBezTo>
                    <a:lnTo>
                      <a:pt x="4074" y="978"/>
                    </a:lnTo>
                    <a:lnTo>
                      <a:pt x="4058" y="934"/>
                    </a:lnTo>
                    <a:cubicBezTo>
                      <a:pt x="4041" y="900"/>
                      <a:pt x="3629" y="0"/>
                      <a:pt x="30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9" name="Google Shape;509;p22"/>
              <p:cNvSpPr/>
              <p:nvPr/>
            </p:nvSpPr>
            <p:spPr>
              <a:xfrm>
                <a:off x="3373685" y="4428806"/>
                <a:ext cx="364989" cy="354840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888" extrusionOk="0">
                    <a:moveTo>
                      <a:pt x="970" y="192"/>
                    </a:moveTo>
                    <a:cubicBezTo>
                      <a:pt x="1058" y="192"/>
                      <a:pt x="1146" y="208"/>
                      <a:pt x="1232" y="236"/>
                    </a:cubicBezTo>
                    <a:cubicBezTo>
                      <a:pt x="1425" y="313"/>
                      <a:pt x="1574" y="454"/>
                      <a:pt x="1652" y="637"/>
                    </a:cubicBezTo>
                    <a:cubicBezTo>
                      <a:pt x="1740" y="821"/>
                      <a:pt x="1740" y="1023"/>
                      <a:pt x="1671" y="1214"/>
                    </a:cubicBezTo>
                    <a:cubicBezTo>
                      <a:pt x="1599" y="1398"/>
                      <a:pt x="1461" y="1547"/>
                      <a:pt x="1276" y="1625"/>
                    </a:cubicBezTo>
                    <a:cubicBezTo>
                      <a:pt x="1177" y="1673"/>
                      <a:pt x="1073" y="1697"/>
                      <a:pt x="967" y="1697"/>
                    </a:cubicBezTo>
                    <a:cubicBezTo>
                      <a:pt x="878" y="1697"/>
                      <a:pt x="787" y="1680"/>
                      <a:pt x="699" y="1644"/>
                    </a:cubicBezTo>
                    <a:cubicBezTo>
                      <a:pt x="315" y="1495"/>
                      <a:pt x="113" y="1067"/>
                      <a:pt x="262" y="672"/>
                    </a:cubicBezTo>
                    <a:cubicBezTo>
                      <a:pt x="376" y="374"/>
                      <a:pt x="665" y="192"/>
                      <a:pt x="970" y="192"/>
                    </a:cubicBezTo>
                    <a:close/>
                    <a:moveTo>
                      <a:pt x="968" y="0"/>
                    </a:moveTo>
                    <a:cubicBezTo>
                      <a:pt x="837" y="0"/>
                      <a:pt x="707" y="27"/>
                      <a:pt x="586" y="78"/>
                    </a:cubicBezTo>
                    <a:cubicBezTo>
                      <a:pt x="351" y="183"/>
                      <a:pt x="174" y="374"/>
                      <a:pt x="88" y="603"/>
                    </a:cubicBezTo>
                    <a:cubicBezTo>
                      <a:pt x="0" y="838"/>
                      <a:pt x="8" y="1100"/>
                      <a:pt x="105" y="1329"/>
                    </a:cubicBezTo>
                    <a:cubicBezTo>
                      <a:pt x="210" y="1556"/>
                      <a:pt x="392" y="1730"/>
                      <a:pt x="630" y="1827"/>
                    </a:cubicBezTo>
                    <a:cubicBezTo>
                      <a:pt x="743" y="1862"/>
                      <a:pt x="856" y="1887"/>
                      <a:pt x="970" y="1887"/>
                    </a:cubicBezTo>
                    <a:cubicBezTo>
                      <a:pt x="1102" y="1887"/>
                      <a:pt x="1232" y="1862"/>
                      <a:pt x="1356" y="1801"/>
                    </a:cubicBezTo>
                    <a:cubicBezTo>
                      <a:pt x="1582" y="1705"/>
                      <a:pt x="1757" y="1512"/>
                      <a:pt x="1853" y="1277"/>
                    </a:cubicBezTo>
                    <a:cubicBezTo>
                      <a:pt x="1941" y="1040"/>
                      <a:pt x="1933" y="786"/>
                      <a:pt x="1828" y="559"/>
                    </a:cubicBezTo>
                    <a:cubicBezTo>
                      <a:pt x="1723" y="322"/>
                      <a:pt x="1538" y="148"/>
                      <a:pt x="1303" y="59"/>
                    </a:cubicBezTo>
                    <a:cubicBezTo>
                      <a:pt x="1194" y="20"/>
                      <a:pt x="1080" y="0"/>
                      <a:pt x="9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0" name="Google Shape;510;p22"/>
              <p:cNvSpPr/>
              <p:nvPr/>
            </p:nvSpPr>
            <p:spPr>
              <a:xfrm>
                <a:off x="3491903" y="4542136"/>
                <a:ext cx="128366" cy="128366"/>
              </a:xfrm>
              <a:custGeom>
                <a:avLst/>
                <a:gdLst/>
                <a:ahLst/>
                <a:cxnLst/>
                <a:rect l="l" t="t" r="r" b="b"/>
                <a:pathLst>
                  <a:path w="683" h="683" extrusionOk="0">
                    <a:moveTo>
                      <a:pt x="341" y="0"/>
                    </a:moveTo>
                    <a:cubicBezTo>
                      <a:pt x="150" y="0"/>
                      <a:pt x="1" y="149"/>
                      <a:pt x="1" y="340"/>
                    </a:cubicBezTo>
                    <a:cubicBezTo>
                      <a:pt x="1" y="525"/>
                      <a:pt x="150" y="682"/>
                      <a:pt x="341" y="682"/>
                    </a:cubicBezTo>
                    <a:cubicBezTo>
                      <a:pt x="525" y="682"/>
                      <a:pt x="683" y="525"/>
                      <a:pt x="683" y="340"/>
                    </a:cubicBezTo>
                    <a:cubicBezTo>
                      <a:pt x="683" y="149"/>
                      <a:pt x="525" y="0"/>
                      <a:pt x="3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1" name="Google Shape;511;p22"/>
              <p:cNvSpPr/>
              <p:nvPr/>
            </p:nvSpPr>
            <p:spPr>
              <a:xfrm>
                <a:off x="3843735" y="4718052"/>
                <a:ext cx="103558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551" h="708" extrusionOk="0">
                    <a:moveTo>
                      <a:pt x="131" y="0"/>
                    </a:moveTo>
                    <a:lnTo>
                      <a:pt x="1" y="122"/>
                    </a:lnTo>
                    <a:lnTo>
                      <a:pt x="393" y="707"/>
                    </a:lnTo>
                    <a:lnTo>
                      <a:pt x="550" y="594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2" name="Google Shape;512;p22"/>
              <p:cNvSpPr/>
              <p:nvPr/>
            </p:nvSpPr>
            <p:spPr>
              <a:xfrm>
                <a:off x="3762919" y="4757332"/>
                <a:ext cx="67660" cy="134757"/>
              </a:xfrm>
              <a:custGeom>
                <a:avLst/>
                <a:gdLst/>
                <a:ahLst/>
                <a:cxnLst/>
                <a:rect l="l" t="t" r="r" b="b"/>
                <a:pathLst>
                  <a:path w="360" h="717" extrusionOk="0">
                    <a:moveTo>
                      <a:pt x="185" y="1"/>
                    </a:moveTo>
                    <a:lnTo>
                      <a:pt x="0" y="43"/>
                    </a:lnTo>
                    <a:lnTo>
                      <a:pt x="177" y="717"/>
                    </a:lnTo>
                    <a:lnTo>
                      <a:pt x="359" y="672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3" name="Google Shape;513;p22"/>
              <p:cNvSpPr/>
              <p:nvPr/>
            </p:nvSpPr>
            <p:spPr>
              <a:xfrm>
                <a:off x="3654475" y="4768797"/>
                <a:ext cx="44731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708" extrusionOk="0">
                    <a:moveTo>
                      <a:pt x="185" y="1"/>
                    </a:moveTo>
                    <a:lnTo>
                      <a:pt x="0" y="18"/>
                    </a:lnTo>
                    <a:lnTo>
                      <a:pt x="53" y="708"/>
                    </a:lnTo>
                    <a:lnTo>
                      <a:pt x="237" y="691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4" name="Google Shape;514;p22"/>
              <p:cNvSpPr/>
              <p:nvPr/>
            </p:nvSpPr>
            <p:spPr>
              <a:xfrm>
                <a:off x="3166570" y="4712789"/>
                <a:ext cx="101866" cy="133629"/>
              </a:xfrm>
              <a:custGeom>
                <a:avLst/>
                <a:gdLst/>
                <a:ahLst/>
                <a:cxnLst/>
                <a:rect l="l" t="t" r="r" b="b"/>
                <a:pathLst>
                  <a:path w="542" h="711" extrusionOk="0">
                    <a:moveTo>
                      <a:pt x="384" y="1"/>
                    </a:moveTo>
                    <a:lnTo>
                      <a:pt x="0" y="605"/>
                    </a:lnTo>
                    <a:lnTo>
                      <a:pt x="158" y="710"/>
                    </a:lnTo>
                    <a:lnTo>
                      <a:pt x="542" y="106"/>
                    </a:lnTo>
                    <a:lnTo>
                      <a:pt x="38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5" name="Google Shape;515;p22"/>
              <p:cNvSpPr/>
              <p:nvPr/>
            </p:nvSpPr>
            <p:spPr>
              <a:xfrm>
                <a:off x="3279713" y="4757332"/>
                <a:ext cx="69164" cy="134757"/>
              </a:xfrm>
              <a:custGeom>
                <a:avLst/>
                <a:gdLst/>
                <a:ahLst/>
                <a:cxnLst/>
                <a:rect l="l" t="t" r="r" b="b"/>
                <a:pathLst>
                  <a:path w="368" h="717" extrusionOk="0">
                    <a:moveTo>
                      <a:pt x="185" y="1"/>
                    </a:moveTo>
                    <a:lnTo>
                      <a:pt x="1" y="672"/>
                    </a:lnTo>
                    <a:lnTo>
                      <a:pt x="185" y="717"/>
                    </a:lnTo>
                    <a:lnTo>
                      <a:pt x="368" y="43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6" name="Google Shape;516;p22"/>
              <p:cNvSpPr/>
              <p:nvPr/>
            </p:nvSpPr>
            <p:spPr>
              <a:xfrm>
                <a:off x="3538137" y="4770488"/>
                <a:ext cx="36085" cy="129870"/>
              </a:xfrm>
              <a:custGeom>
                <a:avLst/>
                <a:gdLst/>
                <a:ahLst/>
                <a:cxnLst/>
                <a:rect l="l" t="t" r="r" b="b"/>
                <a:pathLst>
                  <a:path w="192" h="691" extrusionOk="0">
                    <a:moveTo>
                      <a:pt x="0" y="0"/>
                    </a:moveTo>
                    <a:lnTo>
                      <a:pt x="0" y="691"/>
                    </a:lnTo>
                    <a:lnTo>
                      <a:pt x="191" y="691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7" name="Google Shape;517;p22"/>
              <p:cNvSpPr/>
              <p:nvPr/>
            </p:nvSpPr>
            <p:spPr>
              <a:xfrm>
                <a:off x="3411462" y="4768797"/>
                <a:ext cx="45859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708" extrusionOk="0">
                    <a:moveTo>
                      <a:pt x="53" y="1"/>
                    </a:moveTo>
                    <a:lnTo>
                      <a:pt x="1" y="691"/>
                    </a:lnTo>
                    <a:lnTo>
                      <a:pt x="191" y="708"/>
                    </a:lnTo>
                    <a:lnTo>
                      <a:pt x="244" y="18"/>
                    </a:lnTo>
                    <a:lnTo>
                      <a:pt x="5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8" name="Google Shape;518;p22"/>
              <p:cNvSpPr/>
              <p:nvPr/>
            </p:nvSpPr>
            <p:spPr>
              <a:xfrm>
                <a:off x="3843735" y="4366221"/>
                <a:ext cx="103558" cy="129870"/>
              </a:xfrm>
              <a:custGeom>
                <a:avLst/>
                <a:gdLst/>
                <a:ahLst/>
                <a:cxnLst/>
                <a:rect l="l" t="t" r="r" b="b"/>
                <a:pathLst>
                  <a:path w="551" h="691" extrusionOk="0">
                    <a:moveTo>
                      <a:pt x="393" y="0"/>
                    </a:moveTo>
                    <a:lnTo>
                      <a:pt x="1" y="586"/>
                    </a:lnTo>
                    <a:lnTo>
                      <a:pt x="158" y="690"/>
                    </a:lnTo>
                    <a:lnTo>
                      <a:pt x="550" y="105"/>
                    </a:lnTo>
                    <a:lnTo>
                      <a:pt x="39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9" name="Google Shape;519;p22"/>
              <p:cNvSpPr/>
              <p:nvPr/>
            </p:nvSpPr>
            <p:spPr>
              <a:xfrm>
                <a:off x="3762919" y="4323557"/>
                <a:ext cx="67660" cy="136260"/>
              </a:xfrm>
              <a:custGeom>
                <a:avLst/>
                <a:gdLst/>
                <a:ahLst/>
                <a:cxnLst/>
                <a:rect l="l" t="t" r="r" b="b"/>
                <a:pathLst>
                  <a:path w="360" h="725" extrusionOk="0">
                    <a:moveTo>
                      <a:pt x="177" y="0"/>
                    </a:moveTo>
                    <a:lnTo>
                      <a:pt x="0" y="672"/>
                    </a:lnTo>
                    <a:lnTo>
                      <a:pt x="185" y="724"/>
                    </a:lnTo>
                    <a:lnTo>
                      <a:pt x="359" y="53"/>
                    </a:lnTo>
                    <a:lnTo>
                      <a:pt x="17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0" name="Google Shape;520;p22"/>
              <p:cNvSpPr/>
              <p:nvPr/>
            </p:nvSpPr>
            <p:spPr>
              <a:xfrm>
                <a:off x="3654475" y="4315288"/>
                <a:ext cx="44731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708" extrusionOk="0">
                    <a:moveTo>
                      <a:pt x="53" y="0"/>
                    </a:moveTo>
                    <a:lnTo>
                      <a:pt x="0" y="691"/>
                    </a:lnTo>
                    <a:lnTo>
                      <a:pt x="185" y="708"/>
                    </a:lnTo>
                    <a:lnTo>
                      <a:pt x="237" y="9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1" name="Google Shape;521;p22"/>
              <p:cNvSpPr/>
              <p:nvPr/>
            </p:nvSpPr>
            <p:spPr>
              <a:xfrm>
                <a:off x="3163375" y="4366221"/>
                <a:ext cx="101866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542" h="708" extrusionOk="0">
                    <a:moveTo>
                      <a:pt x="166" y="0"/>
                    </a:moveTo>
                    <a:lnTo>
                      <a:pt x="0" y="105"/>
                    </a:lnTo>
                    <a:lnTo>
                      <a:pt x="385" y="707"/>
                    </a:lnTo>
                    <a:lnTo>
                      <a:pt x="542" y="602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2" name="Google Shape;522;p22"/>
              <p:cNvSpPr/>
              <p:nvPr/>
            </p:nvSpPr>
            <p:spPr>
              <a:xfrm>
                <a:off x="3279713" y="4323557"/>
                <a:ext cx="69164" cy="136260"/>
              </a:xfrm>
              <a:custGeom>
                <a:avLst/>
                <a:gdLst/>
                <a:ahLst/>
                <a:cxnLst/>
                <a:rect l="l" t="t" r="r" b="b"/>
                <a:pathLst>
                  <a:path w="368" h="725" extrusionOk="0">
                    <a:moveTo>
                      <a:pt x="185" y="0"/>
                    </a:moveTo>
                    <a:lnTo>
                      <a:pt x="1" y="53"/>
                    </a:lnTo>
                    <a:lnTo>
                      <a:pt x="185" y="724"/>
                    </a:lnTo>
                    <a:lnTo>
                      <a:pt x="368" y="672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3" name="Google Shape;523;p22"/>
              <p:cNvSpPr/>
              <p:nvPr/>
            </p:nvSpPr>
            <p:spPr>
              <a:xfrm>
                <a:off x="3538137" y="4316791"/>
                <a:ext cx="36085" cy="130058"/>
              </a:xfrm>
              <a:custGeom>
                <a:avLst/>
                <a:gdLst/>
                <a:ahLst/>
                <a:cxnLst/>
                <a:rect l="l" t="t" r="r" b="b"/>
                <a:pathLst>
                  <a:path w="192" h="692" extrusionOk="0">
                    <a:moveTo>
                      <a:pt x="0" y="1"/>
                    </a:moveTo>
                    <a:lnTo>
                      <a:pt x="0" y="691"/>
                    </a:lnTo>
                    <a:lnTo>
                      <a:pt x="191" y="691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4" name="Google Shape;524;p22"/>
              <p:cNvSpPr/>
              <p:nvPr/>
            </p:nvSpPr>
            <p:spPr>
              <a:xfrm>
                <a:off x="3411462" y="4315288"/>
                <a:ext cx="45859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708" extrusionOk="0">
                    <a:moveTo>
                      <a:pt x="191" y="0"/>
                    </a:moveTo>
                    <a:lnTo>
                      <a:pt x="1" y="9"/>
                    </a:lnTo>
                    <a:lnTo>
                      <a:pt x="53" y="708"/>
                    </a:lnTo>
                    <a:lnTo>
                      <a:pt x="244" y="691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525" name="Google Shape;525;p22"/>
              <p:cNvGrpSpPr/>
              <p:nvPr/>
            </p:nvGrpSpPr>
            <p:grpSpPr>
              <a:xfrm>
                <a:off x="3559375" y="4518831"/>
                <a:ext cx="73862" cy="74238"/>
                <a:chOff x="3559375" y="4518831"/>
                <a:chExt cx="73862" cy="74238"/>
              </a:xfrm>
            </p:grpSpPr>
            <p:sp>
              <p:nvSpPr>
                <p:cNvPr id="526" name="Google Shape;526;p22"/>
                <p:cNvSpPr/>
                <p:nvPr/>
              </p:nvSpPr>
              <p:spPr>
                <a:xfrm>
                  <a:off x="3562570" y="4518831"/>
                  <a:ext cx="70667" cy="69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" h="368" extrusionOk="0">
                      <a:moveTo>
                        <a:pt x="185" y="0"/>
                      </a:moveTo>
                      <a:cubicBezTo>
                        <a:pt x="105" y="0"/>
                        <a:pt x="36" y="53"/>
                        <a:pt x="0" y="124"/>
                      </a:cubicBezTo>
                      <a:cubicBezTo>
                        <a:pt x="141" y="141"/>
                        <a:pt x="254" y="237"/>
                        <a:pt x="290" y="367"/>
                      </a:cubicBezTo>
                      <a:cubicBezTo>
                        <a:pt x="342" y="334"/>
                        <a:pt x="376" y="273"/>
                        <a:pt x="376" y="202"/>
                      </a:cubicBezTo>
                      <a:cubicBezTo>
                        <a:pt x="376" y="88"/>
                        <a:pt x="290" y="0"/>
                        <a:pt x="18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67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7" name="Google Shape;527;p22"/>
                <p:cNvSpPr/>
                <p:nvPr/>
              </p:nvSpPr>
              <p:spPr>
                <a:xfrm>
                  <a:off x="3559375" y="4542136"/>
                  <a:ext cx="57699" cy="509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7" h="271" extrusionOk="0">
                      <a:moveTo>
                        <a:pt x="17" y="0"/>
                      </a:moveTo>
                      <a:cubicBezTo>
                        <a:pt x="9" y="25"/>
                        <a:pt x="1" y="53"/>
                        <a:pt x="1" y="78"/>
                      </a:cubicBezTo>
                      <a:cubicBezTo>
                        <a:pt x="1" y="183"/>
                        <a:pt x="87" y="271"/>
                        <a:pt x="202" y="271"/>
                      </a:cubicBezTo>
                      <a:cubicBezTo>
                        <a:pt x="236" y="271"/>
                        <a:pt x="280" y="262"/>
                        <a:pt x="307" y="243"/>
                      </a:cubicBezTo>
                      <a:cubicBezTo>
                        <a:pt x="271" y="113"/>
                        <a:pt x="158" y="17"/>
                        <a:pt x="1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67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528" name="Google Shape;528;p22"/>
            <p:cNvGrpSpPr/>
            <p:nvPr/>
          </p:nvGrpSpPr>
          <p:grpSpPr>
            <a:xfrm rot="2218232">
              <a:off x="8076490" y="-136073"/>
              <a:ext cx="436982" cy="829265"/>
              <a:chOff x="8809675" y="2147700"/>
              <a:chExt cx="556197" cy="1055499"/>
            </a:xfrm>
          </p:grpSpPr>
          <p:sp>
            <p:nvSpPr>
              <p:cNvPr id="529" name="Google Shape;529;p22"/>
              <p:cNvSpPr/>
              <p:nvPr/>
            </p:nvSpPr>
            <p:spPr>
              <a:xfrm>
                <a:off x="8902575" y="2147700"/>
                <a:ext cx="463297" cy="604199"/>
              </a:xfrm>
              <a:custGeom>
                <a:avLst/>
                <a:gdLst/>
                <a:ahLst/>
                <a:cxnLst/>
                <a:rect l="l" t="t" r="r" b="b"/>
                <a:pathLst>
                  <a:path w="1690" h="2204" extrusionOk="0">
                    <a:moveTo>
                      <a:pt x="11" y="0"/>
                    </a:moveTo>
                    <a:lnTo>
                      <a:pt x="0" y="235"/>
                    </a:lnTo>
                    <a:lnTo>
                      <a:pt x="1436" y="296"/>
                    </a:lnTo>
                    <a:lnTo>
                      <a:pt x="630" y="884"/>
                    </a:lnTo>
                    <a:cubicBezTo>
                      <a:pt x="561" y="936"/>
                      <a:pt x="525" y="1031"/>
                      <a:pt x="552" y="1110"/>
                    </a:cubicBezTo>
                    <a:cubicBezTo>
                      <a:pt x="577" y="1198"/>
                      <a:pt x="657" y="1259"/>
                      <a:pt x="745" y="1259"/>
                    </a:cubicBezTo>
                    <a:lnTo>
                      <a:pt x="1243" y="1285"/>
                    </a:lnTo>
                    <a:lnTo>
                      <a:pt x="368" y="2027"/>
                    </a:lnTo>
                    <a:lnTo>
                      <a:pt x="525" y="2204"/>
                    </a:lnTo>
                    <a:lnTo>
                      <a:pt x="1409" y="1461"/>
                    </a:lnTo>
                    <a:cubicBezTo>
                      <a:pt x="1480" y="1398"/>
                      <a:pt x="1505" y="1293"/>
                      <a:pt x="1480" y="1207"/>
                    </a:cubicBezTo>
                    <a:cubicBezTo>
                      <a:pt x="1444" y="1119"/>
                      <a:pt x="1364" y="1058"/>
                      <a:pt x="1270" y="1049"/>
                    </a:cubicBezTo>
                    <a:lnTo>
                      <a:pt x="831" y="1031"/>
                    </a:lnTo>
                    <a:lnTo>
                      <a:pt x="1574" y="489"/>
                    </a:lnTo>
                    <a:cubicBezTo>
                      <a:pt x="1654" y="428"/>
                      <a:pt x="1690" y="323"/>
                      <a:pt x="1662" y="227"/>
                    </a:cubicBezTo>
                    <a:cubicBezTo>
                      <a:pt x="1627" y="130"/>
                      <a:pt x="1549" y="69"/>
                      <a:pt x="1444" y="61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30" name="Google Shape;530;p22"/>
              <p:cNvSpPr/>
              <p:nvPr/>
            </p:nvSpPr>
            <p:spPr>
              <a:xfrm rot="10800000">
                <a:off x="8809675" y="2599000"/>
                <a:ext cx="463297" cy="604199"/>
              </a:xfrm>
              <a:custGeom>
                <a:avLst/>
                <a:gdLst/>
                <a:ahLst/>
                <a:cxnLst/>
                <a:rect l="l" t="t" r="r" b="b"/>
                <a:pathLst>
                  <a:path w="1690" h="2204" extrusionOk="0">
                    <a:moveTo>
                      <a:pt x="11" y="0"/>
                    </a:moveTo>
                    <a:lnTo>
                      <a:pt x="0" y="235"/>
                    </a:lnTo>
                    <a:lnTo>
                      <a:pt x="1436" y="296"/>
                    </a:lnTo>
                    <a:lnTo>
                      <a:pt x="630" y="884"/>
                    </a:lnTo>
                    <a:cubicBezTo>
                      <a:pt x="561" y="936"/>
                      <a:pt x="525" y="1031"/>
                      <a:pt x="552" y="1110"/>
                    </a:cubicBezTo>
                    <a:cubicBezTo>
                      <a:pt x="577" y="1198"/>
                      <a:pt x="657" y="1259"/>
                      <a:pt x="745" y="1259"/>
                    </a:cubicBezTo>
                    <a:lnTo>
                      <a:pt x="1243" y="1285"/>
                    </a:lnTo>
                    <a:lnTo>
                      <a:pt x="368" y="2027"/>
                    </a:lnTo>
                    <a:lnTo>
                      <a:pt x="525" y="2204"/>
                    </a:lnTo>
                    <a:lnTo>
                      <a:pt x="1409" y="1461"/>
                    </a:lnTo>
                    <a:cubicBezTo>
                      <a:pt x="1480" y="1398"/>
                      <a:pt x="1505" y="1293"/>
                      <a:pt x="1480" y="1207"/>
                    </a:cubicBezTo>
                    <a:cubicBezTo>
                      <a:pt x="1444" y="1119"/>
                      <a:pt x="1364" y="1058"/>
                      <a:pt x="1270" y="1049"/>
                    </a:cubicBezTo>
                    <a:lnTo>
                      <a:pt x="831" y="1031"/>
                    </a:lnTo>
                    <a:lnTo>
                      <a:pt x="1574" y="489"/>
                    </a:lnTo>
                    <a:cubicBezTo>
                      <a:pt x="1654" y="428"/>
                      <a:pt x="1690" y="323"/>
                      <a:pt x="1662" y="227"/>
                    </a:cubicBezTo>
                    <a:cubicBezTo>
                      <a:pt x="1627" y="130"/>
                      <a:pt x="1549" y="69"/>
                      <a:pt x="1444" y="61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84295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">
  <p:cSld name="Background"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29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684" name="Google Shape;684;p29"/>
          <p:cNvGrpSpPr/>
          <p:nvPr/>
        </p:nvGrpSpPr>
        <p:grpSpPr>
          <a:xfrm rot="10800000" flipH="1">
            <a:off x="9195271" y="-400184"/>
            <a:ext cx="3897092" cy="2966271"/>
            <a:chOff x="6903903" y="3212917"/>
            <a:chExt cx="2922819" cy="2224703"/>
          </a:xfrm>
        </p:grpSpPr>
        <p:sp>
          <p:nvSpPr>
            <p:cNvPr id="685" name="Google Shape;685;p29"/>
            <p:cNvSpPr/>
            <p:nvPr/>
          </p:nvSpPr>
          <p:spPr>
            <a:xfrm rot="2071610" flipH="1">
              <a:off x="8528761" y="3444889"/>
              <a:ext cx="1120928" cy="973032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29"/>
            <p:cNvSpPr/>
            <p:nvPr/>
          </p:nvSpPr>
          <p:spPr>
            <a:xfrm rot="-4253558">
              <a:off x="7028043" y="4506530"/>
              <a:ext cx="800827" cy="832849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87" name="Google Shape;687;p29"/>
          <p:cNvGrpSpPr/>
          <p:nvPr/>
        </p:nvGrpSpPr>
        <p:grpSpPr>
          <a:xfrm rot="10800000" flipH="1">
            <a:off x="8931649" y="269437"/>
            <a:ext cx="3135609" cy="1439249"/>
            <a:chOff x="6706186" y="3855967"/>
            <a:chExt cx="2351707" cy="1079437"/>
          </a:xfrm>
        </p:grpSpPr>
        <p:grpSp>
          <p:nvGrpSpPr>
            <p:cNvPr id="688" name="Google Shape;688;p29"/>
            <p:cNvGrpSpPr/>
            <p:nvPr/>
          </p:nvGrpSpPr>
          <p:grpSpPr>
            <a:xfrm>
              <a:off x="8871117" y="4479427"/>
              <a:ext cx="133260" cy="129152"/>
              <a:chOff x="3739723" y="2282290"/>
              <a:chExt cx="690824" cy="669530"/>
            </a:xfrm>
          </p:grpSpPr>
          <p:sp>
            <p:nvSpPr>
              <p:cNvPr id="689" name="Google Shape;689;p29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Google Shape;690;p29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1" name="Google Shape;691;p29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2" name="Google Shape;692;p29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93" name="Google Shape;693;p29"/>
            <p:cNvGrpSpPr/>
            <p:nvPr/>
          </p:nvGrpSpPr>
          <p:grpSpPr>
            <a:xfrm rot="10800000">
              <a:off x="8686586" y="3855967"/>
              <a:ext cx="371307" cy="91637"/>
              <a:chOff x="4241622" y="1303995"/>
              <a:chExt cx="1256112" cy="310004"/>
            </a:xfrm>
          </p:grpSpPr>
          <p:sp>
            <p:nvSpPr>
              <p:cNvPr id="694" name="Google Shape;694;p29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5" name="Google Shape;695;p29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6" name="Google Shape;696;p29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97" name="Google Shape;697;p29"/>
            <p:cNvSpPr/>
            <p:nvPr/>
          </p:nvSpPr>
          <p:spPr>
            <a:xfrm>
              <a:off x="7275147" y="4910519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29"/>
            <p:cNvSpPr/>
            <p:nvPr/>
          </p:nvSpPr>
          <p:spPr>
            <a:xfrm>
              <a:off x="6706186" y="4649904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99" name="Google Shape;699;p29"/>
          <p:cNvGrpSpPr/>
          <p:nvPr/>
        </p:nvGrpSpPr>
        <p:grpSpPr>
          <a:xfrm rot="2700000" flipH="1">
            <a:off x="10028703" y="-944013"/>
            <a:ext cx="1965915" cy="1771580"/>
            <a:chOff x="3841236" y="2462345"/>
            <a:chExt cx="1474450" cy="1328698"/>
          </a:xfrm>
        </p:grpSpPr>
        <p:grpSp>
          <p:nvGrpSpPr>
            <p:cNvPr id="700" name="Google Shape;700;p29"/>
            <p:cNvGrpSpPr/>
            <p:nvPr/>
          </p:nvGrpSpPr>
          <p:grpSpPr>
            <a:xfrm>
              <a:off x="3841236" y="2462345"/>
              <a:ext cx="261888" cy="997496"/>
              <a:chOff x="3841236" y="2462345"/>
              <a:chExt cx="261888" cy="997496"/>
            </a:xfrm>
          </p:grpSpPr>
          <p:sp>
            <p:nvSpPr>
              <p:cNvPr id="701" name="Google Shape;701;p29"/>
              <p:cNvSpPr/>
              <p:nvPr/>
            </p:nvSpPr>
            <p:spPr>
              <a:xfrm>
                <a:off x="3879165" y="3209042"/>
                <a:ext cx="196867" cy="133395"/>
              </a:xfrm>
              <a:custGeom>
                <a:avLst/>
                <a:gdLst/>
                <a:ahLst/>
                <a:cxnLst/>
                <a:rect l="l" t="t" r="r" b="b"/>
                <a:pathLst>
                  <a:path w="763" h="517" extrusionOk="0">
                    <a:moveTo>
                      <a:pt x="762" y="0"/>
                    </a:moveTo>
                    <a:lnTo>
                      <a:pt x="0" y="8"/>
                    </a:lnTo>
                    <a:lnTo>
                      <a:pt x="210" y="516"/>
                    </a:lnTo>
                    <a:lnTo>
                      <a:pt x="508" y="508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2" name="Google Shape;702;p29"/>
              <p:cNvSpPr/>
              <p:nvPr/>
            </p:nvSpPr>
            <p:spPr>
              <a:xfrm>
                <a:off x="3868328" y="2487115"/>
                <a:ext cx="207704" cy="724255"/>
              </a:xfrm>
              <a:custGeom>
                <a:avLst/>
                <a:gdLst/>
                <a:ahLst/>
                <a:cxnLst/>
                <a:rect l="l" t="t" r="r" b="b"/>
                <a:pathLst>
                  <a:path w="805" h="2807" extrusionOk="0">
                    <a:moveTo>
                      <a:pt x="735" y="1"/>
                    </a:moveTo>
                    <a:lnTo>
                      <a:pt x="0" y="17"/>
                    </a:lnTo>
                    <a:lnTo>
                      <a:pt x="42" y="2806"/>
                    </a:lnTo>
                    <a:lnTo>
                      <a:pt x="804" y="2798"/>
                    </a:lnTo>
                    <a:lnTo>
                      <a:pt x="735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3" name="Google Shape;703;p29"/>
              <p:cNvSpPr/>
              <p:nvPr/>
            </p:nvSpPr>
            <p:spPr>
              <a:xfrm>
                <a:off x="3938251" y="3315086"/>
                <a:ext cx="74309" cy="50055"/>
              </a:xfrm>
              <a:custGeom>
                <a:avLst/>
                <a:gdLst/>
                <a:ahLst/>
                <a:cxnLst/>
                <a:rect l="l" t="t" r="r" b="b"/>
                <a:pathLst>
                  <a:path w="288" h="194" extrusionOk="0">
                    <a:moveTo>
                      <a:pt x="0" y="0"/>
                    </a:moveTo>
                    <a:lnTo>
                      <a:pt x="9" y="193"/>
                    </a:lnTo>
                    <a:lnTo>
                      <a:pt x="288" y="193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4" name="Google Shape;704;p29"/>
              <p:cNvSpPr/>
              <p:nvPr/>
            </p:nvSpPr>
            <p:spPr>
              <a:xfrm>
                <a:off x="3874779" y="3190981"/>
                <a:ext cx="187579" cy="54442"/>
              </a:xfrm>
              <a:custGeom>
                <a:avLst/>
                <a:gdLst/>
                <a:ahLst/>
                <a:cxnLst/>
                <a:rect l="l" t="t" r="r" b="b"/>
                <a:pathLst>
                  <a:path w="727" h="211" extrusionOk="0">
                    <a:moveTo>
                      <a:pt x="727" y="1"/>
                    </a:moveTo>
                    <a:lnTo>
                      <a:pt x="1" y="18"/>
                    </a:lnTo>
                    <a:lnTo>
                      <a:pt x="9" y="211"/>
                    </a:lnTo>
                    <a:lnTo>
                      <a:pt x="727" y="192"/>
                    </a:lnTo>
                    <a:lnTo>
                      <a:pt x="72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5" name="Google Shape;705;p29"/>
              <p:cNvSpPr/>
              <p:nvPr/>
            </p:nvSpPr>
            <p:spPr>
              <a:xfrm>
                <a:off x="3841236" y="2462345"/>
                <a:ext cx="261888" cy="997496"/>
              </a:xfrm>
              <a:custGeom>
                <a:avLst/>
                <a:gdLst/>
                <a:ahLst/>
                <a:cxnLst/>
                <a:rect l="l" t="t" r="r" b="b"/>
                <a:pathLst>
                  <a:path w="1015" h="3866" extrusionOk="0">
                    <a:moveTo>
                      <a:pt x="769" y="193"/>
                    </a:moveTo>
                    <a:lnTo>
                      <a:pt x="821" y="2902"/>
                    </a:lnTo>
                    <a:lnTo>
                      <a:pt x="534" y="3454"/>
                    </a:lnTo>
                    <a:lnTo>
                      <a:pt x="244" y="2911"/>
                    </a:lnTo>
                    <a:lnTo>
                      <a:pt x="191" y="202"/>
                    </a:lnTo>
                    <a:lnTo>
                      <a:pt x="769" y="193"/>
                    </a:lnTo>
                    <a:close/>
                    <a:moveTo>
                      <a:pt x="962" y="0"/>
                    </a:moveTo>
                    <a:lnTo>
                      <a:pt x="0" y="17"/>
                    </a:lnTo>
                    <a:lnTo>
                      <a:pt x="61" y="2955"/>
                    </a:lnTo>
                    <a:lnTo>
                      <a:pt x="534" y="3866"/>
                    </a:lnTo>
                    <a:lnTo>
                      <a:pt x="1014" y="2947"/>
                    </a:lnTo>
                    <a:lnTo>
                      <a:pt x="9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6" name="Google Shape;706;p29"/>
              <p:cNvSpPr/>
              <p:nvPr/>
            </p:nvSpPr>
            <p:spPr>
              <a:xfrm>
                <a:off x="3852073" y="2584129"/>
                <a:ext cx="226023" cy="54442"/>
              </a:xfrm>
              <a:custGeom>
                <a:avLst/>
                <a:gdLst/>
                <a:ahLst/>
                <a:cxnLst/>
                <a:rect l="l" t="t" r="r" b="b"/>
                <a:pathLst>
                  <a:path w="876" h="211" extrusionOk="0">
                    <a:moveTo>
                      <a:pt x="876" y="0"/>
                    </a:moveTo>
                    <a:lnTo>
                      <a:pt x="0" y="17"/>
                    </a:lnTo>
                    <a:lnTo>
                      <a:pt x="0" y="210"/>
                    </a:lnTo>
                    <a:lnTo>
                      <a:pt x="876" y="193"/>
                    </a:lnTo>
                    <a:lnTo>
                      <a:pt x="87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07" name="Google Shape;707;p29"/>
            <p:cNvSpPr/>
            <p:nvPr/>
          </p:nvSpPr>
          <p:spPr>
            <a:xfrm rot="10800000">
              <a:off x="3965996" y="2890304"/>
              <a:ext cx="1349690" cy="900739"/>
            </a:xfrm>
            <a:custGeom>
              <a:avLst/>
              <a:gdLst/>
              <a:ahLst/>
              <a:cxnLst/>
              <a:rect l="l" t="t" r="r" b="b"/>
              <a:pathLst>
                <a:path w="5231" h="3491" extrusionOk="0">
                  <a:moveTo>
                    <a:pt x="3237" y="1497"/>
                  </a:moveTo>
                  <a:cubicBezTo>
                    <a:pt x="3245" y="1505"/>
                    <a:pt x="3254" y="1513"/>
                    <a:pt x="3262" y="1530"/>
                  </a:cubicBezTo>
                  <a:cubicBezTo>
                    <a:pt x="3350" y="1627"/>
                    <a:pt x="3438" y="1748"/>
                    <a:pt x="3464" y="1872"/>
                  </a:cubicBezTo>
                  <a:cubicBezTo>
                    <a:pt x="3480" y="1969"/>
                    <a:pt x="3438" y="2090"/>
                    <a:pt x="3350" y="2126"/>
                  </a:cubicBezTo>
                  <a:cubicBezTo>
                    <a:pt x="3342" y="2126"/>
                    <a:pt x="3323" y="2135"/>
                    <a:pt x="3315" y="2135"/>
                  </a:cubicBezTo>
                  <a:cubicBezTo>
                    <a:pt x="3281" y="2135"/>
                    <a:pt x="3254" y="2116"/>
                    <a:pt x="3237" y="2107"/>
                  </a:cubicBezTo>
                  <a:cubicBezTo>
                    <a:pt x="3176" y="2082"/>
                    <a:pt x="3124" y="2021"/>
                    <a:pt x="3105" y="1950"/>
                  </a:cubicBezTo>
                  <a:cubicBezTo>
                    <a:pt x="3080" y="1837"/>
                    <a:pt x="3113" y="1696"/>
                    <a:pt x="3210" y="1539"/>
                  </a:cubicBezTo>
                  <a:cubicBezTo>
                    <a:pt x="3218" y="1522"/>
                    <a:pt x="3229" y="1505"/>
                    <a:pt x="3237" y="1497"/>
                  </a:cubicBezTo>
                  <a:close/>
                  <a:moveTo>
                    <a:pt x="1" y="0"/>
                  </a:moveTo>
                  <a:lnTo>
                    <a:pt x="1" y="2789"/>
                  </a:lnTo>
                  <a:cubicBezTo>
                    <a:pt x="1" y="3087"/>
                    <a:pt x="106" y="3253"/>
                    <a:pt x="194" y="3341"/>
                  </a:cubicBezTo>
                  <a:cubicBezTo>
                    <a:pt x="291" y="3438"/>
                    <a:pt x="421" y="3490"/>
                    <a:pt x="561" y="3490"/>
                  </a:cubicBezTo>
                  <a:cubicBezTo>
                    <a:pt x="780" y="3480"/>
                    <a:pt x="937" y="3306"/>
                    <a:pt x="998" y="3140"/>
                  </a:cubicBezTo>
                  <a:cubicBezTo>
                    <a:pt x="1050" y="2999"/>
                    <a:pt x="1050" y="2861"/>
                    <a:pt x="1042" y="2720"/>
                  </a:cubicBezTo>
                  <a:lnTo>
                    <a:pt x="1042" y="2640"/>
                  </a:lnTo>
                  <a:lnTo>
                    <a:pt x="1042" y="1522"/>
                  </a:lnTo>
                  <a:lnTo>
                    <a:pt x="1042" y="1469"/>
                  </a:lnTo>
                  <a:cubicBezTo>
                    <a:pt x="1042" y="1348"/>
                    <a:pt x="1033" y="1058"/>
                    <a:pt x="1138" y="945"/>
                  </a:cubicBezTo>
                  <a:cubicBezTo>
                    <a:pt x="1164" y="919"/>
                    <a:pt x="1199" y="901"/>
                    <a:pt x="1252" y="901"/>
                  </a:cubicBezTo>
                  <a:cubicBezTo>
                    <a:pt x="1462" y="901"/>
                    <a:pt x="1514" y="1014"/>
                    <a:pt x="1550" y="1276"/>
                  </a:cubicBezTo>
                  <a:cubicBezTo>
                    <a:pt x="1567" y="1434"/>
                    <a:pt x="1575" y="1583"/>
                    <a:pt x="1575" y="1740"/>
                  </a:cubicBezTo>
                  <a:lnTo>
                    <a:pt x="1575" y="1925"/>
                  </a:lnTo>
                  <a:cubicBezTo>
                    <a:pt x="1583" y="2151"/>
                    <a:pt x="1741" y="2300"/>
                    <a:pt x="1898" y="2353"/>
                  </a:cubicBezTo>
                  <a:cubicBezTo>
                    <a:pt x="1939" y="2365"/>
                    <a:pt x="1981" y="2371"/>
                    <a:pt x="2021" y="2371"/>
                  </a:cubicBezTo>
                  <a:cubicBezTo>
                    <a:pt x="2125" y="2371"/>
                    <a:pt x="2221" y="2330"/>
                    <a:pt x="2284" y="2248"/>
                  </a:cubicBezTo>
                  <a:cubicBezTo>
                    <a:pt x="2423" y="2063"/>
                    <a:pt x="2406" y="1853"/>
                    <a:pt x="2389" y="1662"/>
                  </a:cubicBezTo>
                  <a:cubicBezTo>
                    <a:pt x="2389" y="1539"/>
                    <a:pt x="2379" y="1425"/>
                    <a:pt x="2406" y="1329"/>
                  </a:cubicBezTo>
                  <a:cubicBezTo>
                    <a:pt x="2447" y="1214"/>
                    <a:pt x="2578" y="1157"/>
                    <a:pt x="2704" y="1157"/>
                  </a:cubicBezTo>
                  <a:cubicBezTo>
                    <a:pt x="2740" y="1157"/>
                    <a:pt x="2776" y="1162"/>
                    <a:pt x="2809" y="1171"/>
                  </a:cubicBezTo>
                  <a:cubicBezTo>
                    <a:pt x="2903" y="1199"/>
                    <a:pt x="2991" y="1251"/>
                    <a:pt x="3071" y="1320"/>
                  </a:cubicBezTo>
                  <a:cubicBezTo>
                    <a:pt x="3052" y="1356"/>
                    <a:pt x="3036" y="1381"/>
                    <a:pt x="3008" y="1417"/>
                  </a:cubicBezTo>
                  <a:cubicBezTo>
                    <a:pt x="2887" y="1635"/>
                    <a:pt x="2842" y="1828"/>
                    <a:pt x="2887" y="2011"/>
                  </a:cubicBezTo>
                  <a:cubicBezTo>
                    <a:pt x="2922" y="2135"/>
                    <a:pt x="3008" y="2248"/>
                    <a:pt x="3124" y="2309"/>
                  </a:cubicBezTo>
                  <a:cubicBezTo>
                    <a:pt x="3187" y="2340"/>
                    <a:pt x="3250" y="2356"/>
                    <a:pt x="3311" y="2356"/>
                  </a:cubicBezTo>
                  <a:cubicBezTo>
                    <a:pt x="3352" y="2356"/>
                    <a:pt x="3391" y="2349"/>
                    <a:pt x="3428" y="2336"/>
                  </a:cubicBezTo>
                  <a:cubicBezTo>
                    <a:pt x="3638" y="2265"/>
                    <a:pt x="3718" y="2021"/>
                    <a:pt x="3682" y="1828"/>
                  </a:cubicBezTo>
                  <a:cubicBezTo>
                    <a:pt x="3657" y="1654"/>
                    <a:pt x="3543" y="1505"/>
                    <a:pt x="3438" y="1381"/>
                  </a:cubicBezTo>
                  <a:cubicBezTo>
                    <a:pt x="3420" y="1356"/>
                    <a:pt x="3403" y="1329"/>
                    <a:pt x="3376" y="1312"/>
                  </a:cubicBezTo>
                  <a:cubicBezTo>
                    <a:pt x="3499" y="1190"/>
                    <a:pt x="3629" y="1146"/>
                    <a:pt x="3867" y="1138"/>
                  </a:cubicBezTo>
                  <a:cubicBezTo>
                    <a:pt x="4009" y="1131"/>
                    <a:pt x="4194" y="1129"/>
                    <a:pt x="4377" y="1129"/>
                  </a:cubicBezTo>
                  <a:cubicBezTo>
                    <a:pt x="4742" y="1129"/>
                    <a:pt x="5101" y="1138"/>
                    <a:pt x="5107" y="1138"/>
                  </a:cubicBezTo>
                  <a:lnTo>
                    <a:pt x="5222" y="1138"/>
                  </a:lnTo>
                  <a:lnTo>
                    <a:pt x="5231" y="909"/>
                  </a:lnTo>
                  <a:lnTo>
                    <a:pt x="5117" y="909"/>
                  </a:lnTo>
                  <a:cubicBezTo>
                    <a:pt x="5074" y="904"/>
                    <a:pt x="4780" y="896"/>
                    <a:pt x="4457" y="896"/>
                  </a:cubicBezTo>
                  <a:cubicBezTo>
                    <a:pt x="4249" y="896"/>
                    <a:pt x="4029" y="899"/>
                    <a:pt x="3858" y="909"/>
                  </a:cubicBezTo>
                  <a:cubicBezTo>
                    <a:pt x="3569" y="919"/>
                    <a:pt x="3376" y="980"/>
                    <a:pt x="3218" y="1146"/>
                  </a:cubicBezTo>
                  <a:cubicBezTo>
                    <a:pt x="3113" y="1058"/>
                    <a:pt x="3008" y="989"/>
                    <a:pt x="2878" y="953"/>
                  </a:cubicBezTo>
                  <a:cubicBezTo>
                    <a:pt x="2822" y="936"/>
                    <a:pt x="2763" y="928"/>
                    <a:pt x="2704" y="928"/>
                  </a:cubicBezTo>
                  <a:cubicBezTo>
                    <a:pt x="2485" y="928"/>
                    <a:pt x="2265" y="1040"/>
                    <a:pt x="2196" y="1259"/>
                  </a:cubicBezTo>
                  <a:cubicBezTo>
                    <a:pt x="2144" y="1392"/>
                    <a:pt x="2152" y="1539"/>
                    <a:pt x="2160" y="1679"/>
                  </a:cubicBezTo>
                  <a:cubicBezTo>
                    <a:pt x="2179" y="1845"/>
                    <a:pt x="2188" y="1994"/>
                    <a:pt x="2100" y="2107"/>
                  </a:cubicBezTo>
                  <a:cubicBezTo>
                    <a:pt x="2078" y="2134"/>
                    <a:pt x="2045" y="2141"/>
                    <a:pt x="2016" y="2141"/>
                  </a:cubicBezTo>
                  <a:cubicBezTo>
                    <a:pt x="1997" y="2141"/>
                    <a:pt x="1980" y="2138"/>
                    <a:pt x="1969" y="2135"/>
                  </a:cubicBezTo>
                  <a:cubicBezTo>
                    <a:pt x="1890" y="2107"/>
                    <a:pt x="1812" y="2030"/>
                    <a:pt x="1802" y="1916"/>
                  </a:cubicBezTo>
                  <a:lnTo>
                    <a:pt x="1802" y="1732"/>
                  </a:lnTo>
                  <a:cubicBezTo>
                    <a:pt x="1802" y="1566"/>
                    <a:pt x="1793" y="1417"/>
                    <a:pt x="1776" y="1243"/>
                  </a:cubicBezTo>
                  <a:cubicBezTo>
                    <a:pt x="1749" y="1058"/>
                    <a:pt x="1697" y="674"/>
                    <a:pt x="1252" y="674"/>
                  </a:cubicBezTo>
                  <a:cubicBezTo>
                    <a:pt x="1138" y="674"/>
                    <a:pt x="1050" y="718"/>
                    <a:pt x="981" y="787"/>
                  </a:cubicBezTo>
                  <a:cubicBezTo>
                    <a:pt x="805" y="961"/>
                    <a:pt x="815" y="1295"/>
                    <a:pt x="815" y="1478"/>
                  </a:cubicBezTo>
                  <a:lnTo>
                    <a:pt x="815" y="1522"/>
                  </a:lnTo>
                  <a:lnTo>
                    <a:pt x="815" y="2640"/>
                  </a:lnTo>
                  <a:lnTo>
                    <a:pt x="815" y="2728"/>
                  </a:lnTo>
                  <a:cubicBezTo>
                    <a:pt x="824" y="2850"/>
                    <a:pt x="824" y="2966"/>
                    <a:pt x="788" y="3060"/>
                  </a:cubicBezTo>
                  <a:cubicBezTo>
                    <a:pt x="752" y="3157"/>
                    <a:pt x="658" y="3262"/>
                    <a:pt x="553" y="3262"/>
                  </a:cubicBezTo>
                  <a:cubicBezTo>
                    <a:pt x="509" y="3262"/>
                    <a:pt x="421" y="3253"/>
                    <a:pt x="351" y="3175"/>
                  </a:cubicBezTo>
                  <a:cubicBezTo>
                    <a:pt x="272" y="3096"/>
                    <a:pt x="228" y="2966"/>
                    <a:pt x="228" y="278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59416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 1">
  <p:cSld name="Background 1"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30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710" name="Google Shape;710;p30"/>
          <p:cNvGrpSpPr/>
          <p:nvPr/>
        </p:nvGrpSpPr>
        <p:grpSpPr>
          <a:xfrm>
            <a:off x="7911751" y="-1206103"/>
            <a:ext cx="5601287" cy="4897633"/>
            <a:chOff x="5933813" y="-904578"/>
            <a:chExt cx="4200965" cy="3673225"/>
          </a:xfrm>
        </p:grpSpPr>
        <p:sp>
          <p:nvSpPr>
            <p:cNvPr id="711" name="Google Shape;711;p30"/>
            <p:cNvSpPr/>
            <p:nvPr/>
          </p:nvSpPr>
          <p:spPr>
            <a:xfrm rot="9699340">
              <a:off x="8277511" y="1091505"/>
              <a:ext cx="1671419" cy="1450984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30"/>
            <p:cNvSpPr/>
            <p:nvPr/>
          </p:nvSpPr>
          <p:spPr>
            <a:xfrm rot="-2461773" flipH="1">
              <a:off x="6255899" y="-647105"/>
              <a:ext cx="1339099" cy="1482387"/>
            </a:xfrm>
            <a:custGeom>
              <a:avLst/>
              <a:gdLst/>
              <a:ahLst/>
              <a:cxnLst/>
              <a:rect l="l" t="t" r="r" b="b"/>
              <a:pathLst>
                <a:path w="12198" h="13503" extrusionOk="0">
                  <a:moveTo>
                    <a:pt x="6033" y="0"/>
                  </a:moveTo>
                  <a:cubicBezTo>
                    <a:pt x="4364" y="0"/>
                    <a:pt x="2676" y="731"/>
                    <a:pt x="1459" y="2463"/>
                  </a:cubicBezTo>
                  <a:cubicBezTo>
                    <a:pt x="534" y="3792"/>
                    <a:pt x="1" y="5559"/>
                    <a:pt x="263" y="7175"/>
                  </a:cubicBezTo>
                  <a:cubicBezTo>
                    <a:pt x="525" y="8829"/>
                    <a:pt x="1862" y="10113"/>
                    <a:pt x="3323" y="10806"/>
                  </a:cubicBezTo>
                  <a:cubicBezTo>
                    <a:pt x="3787" y="11024"/>
                    <a:pt x="4276" y="11206"/>
                    <a:pt x="4783" y="11320"/>
                  </a:cubicBezTo>
                  <a:cubicBezTo>
                    <a:pt x="4748" y="11968"/>
                    <a:pt x="4670" y="12615"/>
                    <a:pt x="4546" y="13261"/>
                  </a:cubicBezTo>
                  <a:cubicBezTo>
                    <a:pt x="4526" y="13371"/>
                    <a:pt x="4620" y="13503"/>
                    <a:pt x="4728" y="13503"/>
                  </a:cubicBezTo>
                  <a:cubicBezTo>
                    <a:pt x="4757" y="13503"/>
                    <a:pt x="4787" y="13493"/>
                    <a:pt x="4817" y="13471"/>
                  </a:cubicBezTo>
                  <a:cubicBezTo>
                    <a:pt x="5623" y="12877"/>
                    <a:pt x="6349" y="12203"/>
                    <a:pt x="6995" y="11469"/>
                  </a:cubicBezTo>
                  <a:cubicBezTo>
                    <a:pt x="7319" y="11425"/>
                    <a:pt x="7633" y="11364"/>
                    <a:pt x="7940" y="11267"/>
                  </a:cubicBezTo>
                  <a:cubicBezTo>
                    <a:pt x="9461" y="10795"/>
                    <a:pt x="10660" y="9632"/>
                    <a:pt x="11367" y="8235"/>
                  </a:cubicBezTo>
                  <a:cubicBezTo>
                    <a:pt x="12190" y="6598"/>
                    <a:pt x="12198" y="5051"/>
                    <a:pt x="11682" y="3748"/>
                  </a:cubicBezTo>
                  <a:cubicBezTo>
                    <a:pt x="10814" y="1522"/>
                    <a:pt x="8442" y="0"/>
                    <a:pt x="60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13" name="Google Shape;713;p30"/>
          <p:cNvGrpSpPr/>
          <p:nvPr/>
        </p:nvGrpSpPr>
        <p:grpSpPr>
          <a:xfrm>
            <a:off x="8121115" y="302549"/>
            <a:ext cx="3720604" cy="1757887"/>
            <a:chOff x="6090836" y="226911"/>
            <a:chExt cx="2790453" cy="1318415"/>
          </a:xfrm>
        </p:grpSpPr>
        <p:grpSp>
          <p:nvGrpSpPr>
            <p:cNvPr id="714" name="Google Shape;714;p30"/>
            <p:cNvGrpSpPr/>
            <p:nvPr/>
          </p:nvGrpSpPr>
          <p:grpSpPr>
            <a:xfrm rot="10800000" flipH="1">
              <a:off x="8748030" y="1416174"/>
              <a:ext cx="133260" cy="129152"/>
              <a:chOff x="3739723" y="2282290"/>
              <a:chExt cx="690824" cy="669530"/>
            </a:xfrm>
          </p:grpSpPr>
          <p:sp>
            <p:nvSpPr>
              <p:cNvPr id="715" name="Google Shape;715;p30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6" name="Google Shape;716;p30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7" name="Google Shape;717;p30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8" name="Google Shape;718;p30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9" name="Google Shape;719;p30"/>
            <p:cNvGrpSpPr/>
            <p:nvPr/>
          </p:nvGrpSpPr>
          <p:grpSpPr>
            <a:xfrm flipH="1">
              <a:off x="6090836" y="447861"/>
              <a:ext cx="371307" cy="91637"/>
              <a:chOff x="4241622" y="1303995"/>
              <a:chExt cx="1256112" cy="310004"/>
            </a:xfrm>
          </p:grpSpPr>
          <p:sp>
            <p:nvSpPr>
              <p:cNvPr id="720" name="Google Shape;720;p30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1" name="Google Shape;721;p30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2" name="Google Shape;722;p30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23" name="Google Shape;723;p30"/>
            <p:cNvSpPr/>
            <p:nvPr/>
          </p:nvSpPr>
          <p:spPr>
            <a:xfrm rot="10800000" flipH="1">
              <a:off x="7740859" y="481236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4" name="Google Shape;724;p30"/>
            <p:cNvSpPr/>
            <p:nvPr/>
          </p:nvSpPr>
          <p:spPr>
            <a:xfrm rot="10800000" flipH="1">
              <a:off x="8718186" y="226911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25" name="Google Shape;725;p30"/>
          <p:cNvGrpSpPr/>
          <p:nvPr/>
        </p:nvGrpSpPr>
        <p:grpSpPr>
          <a:xfrm>
            <a:off x="9385943" y="-784574"/>
            <a:ext cx="3117375" cy="2342131"/>
            <a:chOff x="7039457" y="-588430"/>
            <a:chExt cx="2338031" cy="1756598"/>
          </a:xfrm>
        </p:grpSpPr>
        <p:grpSp>
          <p:nvGrpSpPr>
            <p:cNvPr id="726" name="Google Shape;726;p30"/>
            <p:cNvGrpSpPr/>
            <p:nvPr/>
          </p:nvGrpSpPr>
          <p:grpSpPr>
            <a:xfrm rot="954583" flipH="1">
              <a:off x="8101234" y="448388"/>
              <a:ext cx="1222502" cy="563005"/>
              <a:chOff x="6209134" y="2574097"/>
              <a:chExt cx="1108185" cy="510359"/>
            </a:xfrm>
          </p:grpSpPr>
          <p:sp>
            <p:nvSpPr>
              <p:cNvPr id="727" name="Google Shape;727;p30"/>
              <p:cNvSpPr/>
              <p:nvPr/>
            </p:nvSpPr>
            <p:spPr>
              <a:xfrm flipH="1">
                <a:off x="6290410" y="2599124"/>
                <a:ext cx="959051" cy="440436"/>
              </a:xfrm>
              <a:custGeom>
                <a:avLst/>
                <a:gdLst/>
                <a:ahLst/>
                <a:cxnLst/>
                <a:rect l="l" t="t" r="r" b="b"/>
                <a:pathLst>
                  <a:path w="3717" h="1707" extrusionOk="0">
                    <a:moveTo>
                      <a:pt x="3717" y="0"/>
                    </a:moveTo>
                    <a:lnTo>
                      <a:pt x="0" y="19"/>
                    </a:lnTo>
                    <a:lnTo>
                      <a:pt x="1864" y="1530"/>
                    </a:lnTo>
                    <a:lnTo>
                      <a:pt x="2240" y="1320"/>
                    </a:lnTo>
                    <a:lnTo>
                      <a:pt x="3165" y="1706"/>
                    </a:lnTo>
                    <a:lnTo>
                      <a:pt x="3262" y="569"/>
                    </a:lnTo>
                    <a:lnTo>
                      <a:pt x="371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8" name="Google Shape;728;p30"/>
              <p:cNvSpPr/>
              <p:nvPr/>
            </p:nvSpPr>
            <p:spPr>
              <a:xfrm flipH="1">
                <a:off x="6419163" y="2874685"/>
                <a:ext cx="159971" cy="155585"/>
              </a:xfrm>
              <a:custGeom>
                <a:avLst/>
                <a:gdLst/>
                <a:ahLst/>
                <a:cxnLst/>
                <a:rect l="l" t="t" r="r" b="b"/>
                <a:pathLst>
                  <a:path w="620" h="603" extrusionOk="0">
                    <a:moveTo>
                      <a:pt x="620" y="0"/>
                    </a:moveTo>
                    <a:lnTo>
                      <a:pt x="586" y="462"/>
                    </a:lnTo>
                    <a:lnTo>
                      <a:pt x="603" y="445"/>
                    </a:lnTo>
                    <a:lnTo>
                      <a:pt x="620" y="0"/>
                    </a:lnTo>
                    <a:close/>
                    <a:moveTo>
                      <a:pt x="0" y="401"/>
                    </a:moveTo>
                    <a:lnTo>
                      <a:pt x="376" y="603"/>
                    </a:lnTo>
                    <a:lnTo>
                      <a:pt x="410" y="567"/>
                    </a:lnTo>
                    <a:lnTo>
                      <a:pt x="0" y="40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9" name="Google Shape;729;p30"/>
              <p:cNvSpPr/>
              <p:nvPr/>
            </p:nvSpPr>
            <p:spPr>
              <a:xfrm flipH="1">
                <a:off x="6414260" y="2685044"/>
                <a:ext cx="422117" cy="336197"/>
              </a:xfrm>
              <a:custGeom>
                <a:avLst/>
                <a:gdLst/>
                <a:ahLst/>
                <a:cxnLst/>
                <a:rect l="l" t="t" r="r" b="b"/>
                <a:pathLst>
                  <a:path w="1636" h="1303" extrusionOk="0">
                    <a:moveTo>
                      <a:pt x="87" y="1"/>
                    </a:moveTo>
                    <a:lnTo>
                      <a:pt x="1" y="123"/>
                    </a:lnTo>
                    <a:lnTo>
                      <a:pt x="1277" y="437"/>
                    </a:lnTo>
                    <a:lnTo>
                      <a:pt x="655" y="954"/>
                    </a:lnTo>
                    <a:lnTo>
                      <a:pt x="997" y="1136"/>
                    </a:lnTo>
                    <a:lnTo>
                      <a:pt x="1407" y="1302"/>
                    </a:lnTo>
                    <a:lnTo>
                      <a:pt x="1583" y="1197"/>
                    </a:lnTo>
                    <a:lnTo>
                      <a:pt x="1617" y="735"/>
                    </a:lnTo>
                    <a:lnTo>
                      <a:pt x="1635" y="228"/>
                    </a:lnTo>
                    <a:lnTo>
                      <a:pt x="8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0" name="Google Shape;730;p30"/>
              <p:cNvSpPr/>
              <p:nvPr/>
            </p:nvSpPr>
            <p:spPr>
              <a:xfrm flipH="1">
                <a:off x="6409872" y="2576935"/>
                <a:ext cx="841911" cy="189643"/>
              </a:xfrm>
              <a:custGeom>
                <a:avLst/>
                <a:gdLst/>
                <a:ahLst/>
                <a:cxnLst/>
                <a:rect l="l" t="t" r="r" b="b"/>
                <a:pathLst>
                  <a:path w="3263" h="735" extrusionOk="0">
                    <a:moveTo>
                      <a:pt x="37" y="0"/>
                    </a:moveTo>
                    <a:lnTo>
                      <a:pt x="1" y="191"/>
                    </a:lnTo>
                    <a:lnTo>
                      <a:pt x="3237" y="735"/>
                    </a:lnTo>
                    <a:lnTo>
                      <a:pt x="3262" y="550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1" name="Google Shape;731;p30"/>
              <p:cNvSpPr/>
              <p:nvPr/>
            </p:nvSpPr>
            <p:spPr>
              <a:xfrm flipH="1">
                <a:off x="6209134" y="2574097"/>
                <a:ext cx="1108185" cy="510359"/>
              </a:xfrm>
              <a:custGeom>
                <a:avLst/>
                <a:gdLst/>
                <a:ahLst/>
                <a:cxnLst/>
                <a:rect l="l" t="t" r="r" b="b"/>
                <a:pathLst>
                  <a:path w="4295" h="1978" extrusionOk="0">
                    <a:moveTo>
                      <a:pt x="3831" y="194"/>
                    </a:moveTo>
                    <a:lnTo>
                      <a:pt x="3411" y="614"/>
                    </a:lnTo>
                    <a:lnTo>
                      <a:pt x="3376" y="1690"/>
                    </a:lnTo>
                    <a:lnTo>
                      <a:pt x="2685" y="1365"/>
                    </a:lnTo>
                    <a:lnTo>
                      <a:pt x="3201" y="937"/>
                    </a:lnTo>
                    <a:lnTo>
                      <a:pt x="3080" y="788"/>
                    </a:lnTo>
                    <a:lnTo>
                      <a:pt x="2188" y="1533"/>
                    </a:lnTo>
                    <a:lnTo>
                      <a:pt x="534" y="202"/>
                    </a:lnTo>
                    <a:lnTo>
                      <a:pt x="3831" y="194"/>
                    </a:lnTo>
                    <a:close/>
                    <a:moveTo>
                      <a:pt x="4295" y="1"/>
                    </a:moveTo>
                    <a:lnTo>
                      <a:pt x="1" y="11"/>
                    </a:lnTo>
                    <a:lnTo>
                      <a:pt x="2196" y="1785"/>
                    </a:lnTo>
                    <a:lnTo>
                      <a:pt x="2519" y="1505"/>
                    </a:lnTo>
                    <a:lnTo>
                      <a:pt x="3560" y="1978"/>
                    </a:lnTo>
                    <a:lnTo>
                      <a:pt x="3596" y="693"/>
                    </a:lnTo>
                    <a:lnTo>
                      <a:pt x="429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2" name="Google Shape;732;p30"/>
              <p:cNvSpPr/>
              <p:nvPr/>
            </p:nvSpPr>
            <p:spPr>
              <a:xfrm flipH="1">
                <a:off x="6400841" y="2585450"/>
                <a:ext cx="825914" cy="465464"/>
              </a:xfrm>
              <a:custGeom>
                <a:avLst/>
                <a:gdLst/>
                <a:ahLst/>
                <a:cxnLst/>
                <a:rect l="l" t="t" r="r" b="b"/>
                <a:pathLst>
                  <a:path w="3201" h="1804" extrusionOk="0">
                    <a:moveTo>
                      <a:pt x="45" y="1"/>
                    </a:moveTo>
                    <a:lnTo>
                      <a:pt x="0" y="185"/>
                    </a:lnTo>
                    <a:lnTo>
                      <a:pt x="2710" y="901"/>
                    </a:lnTo>
                    <a:lnTo>
                      <a:pt x="3025" y="1803"/>
                    </a:lnTo>
                    <a:lnTo>
                      <a:pt x="3201" y="1741"/>
                    </a:lnTo>
                    <a:lnTo>
                      <a:pt x="2859" y="744"/>
                    </a:lnTo>
                    <a:lnTo>
                      <a:pt x="4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3" name="Google Shape;733;p30"/>
            <p:cNvSpPr/>
            <p:nvPr/>
          </p:nvSpPr>
          <p:spPr>
            <a:xfrm rot="-2126681" flipH="1">
              <a:off x="7175570" y="-280538"/>
              <a:ext cx="1349702" cy="900747"/>
            </a:xfrm>
            <a:custGeom>
              <a:avLst/>
              <a:gdLst/>
              <a:ahLst/>
              <a:cxnLst/>
              <a:rect l="l" t="t" r="r" b="b"/>
              <a:pathLst>
                <a:path w="5231" h="3491" extrusionOk="0">
                  <a:moveTo>
                    <a:pt x="3237" y="1497"/>
                  </a:moveTo>
                  <a:cubicBezTo>
                    <a:pt x="3245" y="1505"/>
                    <a:pt x="3254" y="1513"/>
                    <a:pt x="3262" y="1530"/>
                  </a:cubicBezTo>
                  <a:cubicBezTo>
                    <a:pt x="3350" y="1627"/>
                    <a:pt x="3438" y="1748"/>
                    <a:pt x="3464" y="1872"/>
                  </a:cubicBezTo>
                  <a:cubicBezTo>
                    <a:pt x="3480" y="1969"/>
                    <a:pt x="3438" y="2090"/>
                    <a:pt x="3350" y="2126"/>
                  </a:cubicBezTo>
                  <a:cubicBezTo>
                    <a:pt x="3342" y="2126"/>
                    <a:pt x="3323" y="2135"/>
                    <a:pt x="3315" y="2135"/>
                  </a:cubicBezTo>
                  <a:cubicBezTo>
                    <a:pt x="3281" y="2135"/>
                    <a:pt x="3254" y="2116"/>
                    <a:pt x="3237" y="2107"/>
                  </a:cubicBezTo>
                  <a:cubicBezTo>
                    <a:pt x="3176" y="2082"/>
                    <a:pt x="3124" y="2021"/>
                    <a:pt x="3105" y="1950"/>
                  </a:cubicBezTo>
                  <a:cubicBezTo>
                    <a:pt x="3080" y="1837"/>
                    <a:pt x="3113" y="1696"/>
                    <a:pt x="3210" y="1539"/>
                  </a:cubicBezTo>
                  <a:cubicBezTo>
                    <a:pt x="3218" y="1522"/>
                    <a:pt x="3229" y="1505"/>
                    <a:pt x="3237" y="1497"/>
                  </a:cubicBezTo>
                  <a:close/>
                  <a:moveTo>
                    <a:pt x="1" y="0"/>
                  </a:moveTo>
                  <a:lnTo>
                    <a:pt x="1" y="2789"/>
                  </a:lnTo>
                  <a:cubicBezTo>
                    <a:pt x="1" y="3087"/>
                    <a:pt x="106" y="3253"/>
                    <a:pt x="194" y="3341"/>
                  </a:cubicBezTo>
                  <a:cubicBezTo>
                    <a:pt x="291" y="3438"/>
                    <a:pt x="421" y="3490"/>
                    <a:pt x="561" y="3490"/>
                  </a:cubicBezTo>
                  <a:cubicBezTo>
                    <a:pt x="780" y="3480"/>
                    <a:pt x="937" y="3306"/>
                    <a:pt x="998" y="3140"/>
                  </a:cubicBezTo>
                  <a:cubicBezTo>
                    <a:pt x="1050" y="2999"/>
                    <a:pt x="1050" y="2861"/>
                    <a:pt x="1042" y="2720"/>
                  </a:cubicBezTo>
                  <a:lnTo>
                    <a:pt x="1042" y="2640"/>
                  </a:lnTo>
                  <a:lnTo>
                    <a:pt x="1042" y="1522"/>
                  </a:lnTo>
                  <a:lnTo>
                    <a:pt x="1042" y="1469"/>
                  </a:lnTo>
                  <a:cubicBezTo>
                    <a:pt x="1042" y="1348"/>
                    <a:pt x="1033" y="1058"/>
                    <a:pt x="1138" y="945"/>
                  </a:cubicBezTo>
                  <a:cubicBezTo>
                    <a:pt x="1164" y="919"/>
                    <a:pt x="1199" y="901"/>
                    <a:pt x="1252" y="901"/>
                  </a:cubicBezTo>
                  <a:cubicBezTo>
                    <a:pt x="1462" y="901"/>
                    <a:pt x="1514" y="1014"/>
                    <a:pt x="1550" y="1276"/>
                  </a:cubicBezTo>
                  <a:cubicBezTo>
                    <a:pt x="1567" y="1434"/>
                    <a:pt x="1575" y="1583"/>
                    <a:pt x="1575" y="1740"/>
                  </a:cubicBezTo>
                  <a:lnTo>
                    <a:pt x="1575" y="1925"/>
                  </a:lnTo>
                  <a:cubicBezTo>
                    <a:pt x="1583" y="2151"/>
                    <a:pt x="1741" y="2300"/>
                    <a:pt x="1898" y="2353"/>
                  </a:cubicBezTo>
                  <a:cubicBezTo>
                    <a:pt x="1939" y="2365"/>
                    <a:pt x="1981" y="2371"/>
                    <a:pt x="2021" y="2371"/>
                  </a:cubicBezTo>
                  <a:cubicBezTo>
                    <a:pt x="2125" y="2371"/>
                    <a:pt x="2221" y="2330"/>
                    <a:pt x="2284" y="2248"/>
                  </a:cubicBezTo>
                  <a:cubicBezTo>
                    <a:pt x="2423" y="2063"/>
                    <a:pt x="2406" y="1853"/>
                    <a:pt x="2389" y="1662"/>
                  </a:cubicBezTo>
                  <a:cubicBezTo>
                    <a:pt x="2389" y="1539"/>
                    <a:pt x="2379" y="1425"/>
                    <a:pt x="2406" y="1329"/>
                  </a:cubicBezTo>
                  <a:cubicBezTo>
                    <a:pt x="2447" y="1214"/>
                    <a:pt x="2578" y="1157"/>
                    <a:pt x="2704" y="1157"/>
                  </a:cubicBezTo>
                  <a:cubicBezTo>
                    <a:pt x="2740" y="1157"/>
                    <a:pt x="2776" y="1162"/>
                    <a:pt x="2809" y="1171"/>
                  </a:cubicBezTo>
                  <a:cubicBezTo>
                    <a:pt x="2903" y="1199"/>
                    <a:pt x="2991" y="1251"/>
                    <a:pt x="3071" y="1320"/>
                  </a:cubicBezTo>
                  <a:cubicBezTo>
                    <a:pt x="3052" y="1356"/>
                    <a:pt x="3036" y="1381"/>
                    <a:pt x="3008" y="1417"/>
                  </a:cubicBezTo>
                  <a:cubicBezTo>
                    <a:pt x="2887" y="1635"/>
                    <a:pt x="2842" y="1828"/>
                    <a:pt x="2887" y="2011"/>
                  </a:cubicBezTo>
                  <a:cubicBezTo>
                    <a:pt x="2922" y="2135"/>
                    <a:pt x="3008" y="2248"/>
                    <a:pt x="3124" y="2309"/>
                  </a:cubicBezTo>
                  <a:cubicBezTo>
                    <a:pt x="3187" y="2340"/>
                    <a:pt x="3250" y="2356"/>
                    <a:pt x="3311" y="2356"/>
                  </a:cubicBezTo>
                  <a:cubicBezTo>
                    <a:pt x="3352" y="2356"/>
                    <a:pt x="3391" y="2349"/>
                    <a:pt x="3428" y="2336"/>
                  </a:cubicBezTo>
                  <a:cubicBezTo>
                    <a:pt x="3638" y="2265"/>
                    <a:pt x="3718" y="2021"/>
                    <a:pt x="3682" y="1828"/>
                  </a:cubicBezTo>
                  <a:cubicBezTo>
                    <a:pt x="3657" y="1654"/>
                    <a:pt x="3543" y="1505"/>
                    <a:pt x="3438" y="1381"/>
                  </a:cubicBezTo>
                  <a:cubicBezTo>
                    <a:pt x="3420" y="1356"/>
                    <a:pt x="3403" y="1329"/>
                    <a:pt x="3376" y="1312"/>
                  </a:cubicBezTo>
                  <a:cubicBezTo>
                    <a:pt x="3499" y="1190"/>
                    <a:pt x="3629" y="1146"/>
                    <a:pt x="3867" y="1138"/>
                  </a:cubicBezTo>
                  <a:cubicBezTo>
                    <a:pt x="4009" y="1131"/>
                    <a:pt x="4194" y="1129"/>
                    <a:pt x="4377" y="1129"/>
                  </a:cubicBezTo>
                  <a:cubicBezTo>
                    <a:pt x="4742" y="1129"/>
                    <a:pt x="5101" y="1138"/>
                    <a:pt x="5107" y="1138"/>
                  </a:cubicBezTo>
                  <a:lnTo>
                    <a:pt x="5222" y="1138"/>
                  </a:lnTo>
                  <a:lnTo>
                    <a:pt x="5231" y="909"/>
                  </a:lnTo>
                  <a:lnTo>
                    <a:pt x="5117" y="909"/>
                  </a:lnTo>
                  <a:cubicBezTo>
                    <a:pt x="5074" y="904"/>
                    <a:pt x="4780" y="896"/>
                    <a:pt x="4457" y="896"/>
                  </a:cubicBezTo>
                  <a:cubicBezTo>
                    <a:pt x="4249" y="896"/>
                    <a:pt x="4029" y="899"/>
                    <a:pt x="3858" y="909"/>
                  </a:cubicBezTo>
                  <a:cubicBezTo>
                    <a:pt x="3569" y="919"/>
                    <a:pt x="3376" y="980"/>
                    <a:pt x="3218" y="1146"/>
                  </a:cubicBezTo>
                  <a:cubicBezTo>
                    <a:pt x="3113" y="1058"/>
                    <a:pt x="3008" y="989"/>
                    <a:pt x="2878" y="953"/>
                  </a:cubicBezTo>
                  <a:cubicBezTo>
                    <a:pt x="2822" y="936"/>
                    <a:pt x="2763" y="928"/>
                    <a:pt x="2704" y="928"/>
                  </a:cubicBezTo>
                  <a:cubicBezTo>
                    <a:pt x="2485" y="928"/>
                    <a:pt x="2265" y="1040"/>
                    <a:pt x="2196" y="1259"/>
                  </a:cubicBezTo>
                  <a:cubicBezTo>
                    <a:pt x="2144" y="1392"/>
                    <a:pt x="2152" y="1539"/>
                    <a:pt x="2160" y="1679"/>
                  </a:cubicBezTo>
                  <a:cubicBezTo>
                    <a:pt x="2179" y="1845"/>
                    <a:pt x="2188" y="1994"/>
                    <a:pt x="2100" y="2107"/>
                  </a:cubicBezTo>
                  <a:cubicBezTo>
                    <a:pt x="2078" y="2134"/>
                    <a:pt x="2045" y="2141"/>
                    <a:pt x="2016" y="2141"/>
                  </a:cubicBezTo>
                  <a:cubicBezTo>
                    <a:pt x="1997" y="2141"/>
                    <a:pt x="1980" y="2138"/>
                    <a:pt x="1969" y="2135"/>
                  </a:cubicBezTo>
                  <a:cubicBezTo>
                    <a:pt x="1890" y="2107"/>
                    <a:pt x="1812" y="2030"/>
                    <a:pt x="1802" y="1916"/>
                  </a:cubicBezTo>
                  <a:lnTo>
                    <a:pt x="1802" y="1732"/>
                  </a:lnTo>
                  <a:cubicBezTo>
                    <a:pt x="1802" y="1566"/>
                    <a:pt x="1793" y="1417"/>
                    <a:pt x="1776" y="1243"/>
                  </a:cubicBezTo>
                  <a:cubicBezTo>
                    <a:pt x="1749" y="1058"/>
                    <a:pt x="1697" y="674"/>
                    <a:pt x="1252" y="674"/>
                  </a:cubicBezTo>
                  <a:cubicBezTo>
                    <a:pt x="1138" y="674"/>
                    <a:pt x="1050" y="718"/>
                    <a:pt x="981" y="787"/>
                  </a:cubicBezTo>
                  <a:cubicBezTo>
                    <a:pt x="805" y="961"/>
                    <a:pt x="815" y="1295"/>
                    <a:pt x="815" y="1478"/>
                  </a:cubicBezTo>
                  <a:lnTo>
                    <a:pt x="815" y="1522"/>
                  </a:lnTo>
                  <a:lnTo>
                    <a:pt x="815" y="2640"/>
                  </a:lnTo>
                  <a:lnTo>
                    <a:pt x="815" y="2728"/>
                  </a:lnTo>
                  <a:cubicBezTo>
                    <a:pt x="824" y="2850"/>
                    <a:pt x="824" y="2966"/>
                    <a:pt x="788" y="3060"/>
                  </a:cubicBezTo>
                  <a:cubicBezTo>
                    <a:pt x="752" y="3157"/>
                    <a:pt x="658" y="3262"/>
                    <a:pt x="553" y="3262"/>
                  </a:cubicBezTo>
                  <a:cubicBezTo>
                    <a:pt x="509" y="3262"/>
                    <a:pt x="421" y="3253"/>
                    <a:pt x="351" y="3175"/>
                  </a:cubicBezTo>
                  <a:cubicBezTo>
                    <a:pt x="272" y="3096"/>
                    <a:pt x="228" y="2966"/>
                    <a:pt x="228" y="278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19323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50967" y="1746700"/>
            <a:ext cx="4967200" cy="265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133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50967" y="4506867"/>
            <a:ext cx="4967200" cy="6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9998030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body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4"/>
          <p:cNvGrpSpPr/>
          <p:nvPr/>
        </p:nvGrpSpPr>
        <p:grpSpPr>
          <a:xfrm>
            <a:off x="9252186" y="4164742"/>
            <a:ext cx="3927340" cy="2693663"/>
            <a:chOff x="6939139" y="3123556"/>
            <a:chExt cx="2945505" cy="2020247"/>
          </a:xfrm>
        </p:grpSpPr>
        <p:sp>
          <p:nvSpPr>
            <p:cNvPr id="19" name="Google Shape;19;p4"/>
            <p:cNvSpPr/>
            <p:nvPr/>
          </p:nvSpPr>
          <p:spPr>
            <a:xfrm rot="1088193" flipH="1">
              <a:off x="8451775" y="3278005"/>
              <a:ext cx="1230856" cy="1494393"/>
            </a:xfrm>
            <a:custGeom>
              <a:avLst/>
              <a:gdLst/>
              <a:ahLst/>
              <a:cxnLst/>
              <a:rect l="l" t="t" r="r" b="b"/>
              <a:pathLst>
                <a:path w="11667" h="14165" extrusionOk="0">
                  <a:moveTo>
                    <a:pt x="4479" y="0"/>
                  </a:moveTo>
                  <a:cubicBezTo>
                    <a:pt x="4407" y="0"/>
                    <a:pt x="4338" y="9"/>
                    <a:pt x="4269" y="9"/>
                  </a:cubicBezTo>
                  <a:cubicBezTo>
                    <a:pt x="4215" y="5"/>
                    <a:pt x="4162" y="3"/>
                    <a:pt x="4109" y="3"/>
                  </a:cubicBezTo>
                  <a:cubicBezTo>
                    <a:pt x="3915" y="3"/>
                    <a:pt x="3731" y="26"/>
                    <a:pt x="3559" y="61"/>
                  </a:cubicBezTo>
                  <a:cubicBezTo>
                    <a:pt x="2896" y="158"/>
                    <a:pt x="2256" y="376"/>
                    <a:pt x="1750" y="848"/>
                  </a:cubicBezTo>
                  <a:cubicBezTo>
                    <a:pt x="124" y="2334"/>
                    <a:pt x="0" y="7520"/>
                    <a:pt x="1383" y="9557"/>
                  </a:cubicBezTo>
                  <a:cubicBezTo>
                    <a:pt x="2405" y="11341"/>
                    <a:pt x="3788" y="12898"/>
                    <a:pt x="5448" y="14130"/>
                  </a:cubicBezTo>
                  <a:cubicBezTo>
                    <a:pt x="5480" y="14154"/>
                    <a:pt x="5512" y="14165"/>
                    <a:pt x="5543" y="14165"/>
                  </a:cubicBezTo>
                  <a:cubicBezTo>
                    <a:pt x="5659" y="14165"/>
                    <a:pt x="5758" y="14021"/>
                    <a:pt x="5738" y="13904"/>
                  </a:cubicBezTo>
                  <a:cubicBezTo>
                    <a:pt x="5545" y="12879"/>
                    <a:pt x="5457" y="11841"/>
                    <a:pt x="5475" y="10800"/>
                  </a:cubicBezTo>
                  <a:cubicBezTo>
                    <a:pt x="6674" y="10756"/>
                    <a:pt x="7862" y="10634"/>
                    <a:pt x="9043" y="10414"/>
                  </a:cubicBezTo>
                  <a:cubicBezTo>
                    <a:pt x="11465" y="9960"/>
                    <a:pt x="11666" y="7511"/>
                    <a:pt x="11595" y="5473"/>
                  </a:cubicBezTo>
                  <a:cubicBezTo>
                    <a:pt x="11553" y="4319"/>
                    <a:pt x="11595" y="3173"/>
                    <a:pt x="11299" y="2256"/>
                  </a:cubicBezTo>
                  <a:cubicBezTo>
                    <a:pt x="11001" y="1347"/>
                    <a:pt x="10380" y="665"/>
                    <a:pt x="9043" y="411"/>
                  </a:cubicBezTo>
                  <a:cubicBezTo>
                    <a:pt x="7538" y="130"/>
                    <a:pt x="6009" y="0"/>
                    <a:pt x="44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0" name="Google Shape;20;p4"/>
            <p:cNvSpPr/>
            <p:nvPr/>
          </p:nvSpPr>
          <p:spPr>
            <a:xfrm rot="-1257188" flipH="1">
              <a:off x="7051081" y="4210861"/>
              <a:ext cx="916246" cy="795419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Font typeface="Sora"/>
              <a:buNone/>
              <a:defRPr>
                <a:latin typeface="Sora"/>
                <a:ea typeface="Sora"/>
                <a:cs typeface="Sora"/>
                <a:sym typeface="Sora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960000" y="1417785"/>
            <a:ext cx="10272000" cy="5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24" name="Google Shape;24;p4"/>
          <p:cNvGrpSpPr/>
          <p:nvPr/>
        </p:nvGrpSpPr>
        <p:grpSpPr>
          <a:xfrm>
            <a:off x="10419573" y="5753670"/>
            <a:ext cx="1221721" cy="1410637"/>
            <a:chOff x="3936404" y="941780"/>
            <a:chExt cx="830801" cy="959269"/>
          </a:xfrm>
        </p:grpSpPr>
        <p:sp>
          <p:nvSpPr>
            <p:cNvPr id="25" name="Google Shape;25;p4"/>
            <p:cNvSpPr/>
            <p:nvPr/>
          </p:nvSpPr>
          <p:spPr>
            <a:xfrm>
              <a:off x="4244231" y="1660664"/>
              <a:ext cx="229835" cy="225905"/>
            </a:xfrm>
            <a:custGeom>
              <a:avLst/>
              <a:gdLst/>
              <a:ahLst/>
              <a:cxnLst/>
              <a:rect l="l" t="t" r="r" b="b"/>
              <a:pathLst>
                <a:path w="1111" h="1092" extrusionOk="0">
                  <a:moveTo>
                    <a:pt x="686" y="1"/>
                  </a:moveTo>
                  <a:cubicBezTo>
                    <a:pt x="653" y="1"/>
                    <a:pt x="616" y="3"/>
                    <a:pt x="578" y="7"/>
                  </a:cubicBezTo>
                  <a:lnTo>
                    <a:pt x="517" y="7"/>
                  </a:lnTo>
                  <a:cubicBezTo>
                    <a:pt x="496" y="6"/>
                    <a:pt x="476" y="5"/>
                    <a:pt x="456" y="5"/>
                  </a:cubicBezTo>
                  <a:cubicBezTo>
                    <a:pt x="63" y="5"/>
                    <a:pt x="0" y="264"/>
                    <a:pt x="0" y="540"/>
                  </a:cubicBezTo>
                  <a:lnTo>
                    <a:pt x="0" y="576"/>
                  </a:lnTo>
                  <a:cubicBezTo>
                    <a:pt x="9" y="853"/>
                    <a:pt x="91" y="1091"/>
                    <a:pt x="487" y="1091"/>
                  </a:cubicBezTo>
                  <a:cubicBezTo>
                    <a:pt x="502" y="1091"/>
                    <a:pt x="518" y="1091"/>
                    <a:pt x="534" y="1090"/>
                  </a:cubicBezTo>
                  <a:lnTo>
                    <a:pt x="594" y="1082"/>
                  </a:lnTo>
                  <a:cubicBezTo>
                    <a:pt x="603" y="1082"/>
                    <a:pt x="611" y="1082"/>
                    <a:pt x="620" y="1082"/>
                  </a:cubicBezTo>
                  <a:cubicBezTo>
                    <a:pt x="1103" y="1082"/>
                    <a:pt x="1111" y="842"/>
                    <a:pt x="1111" y="557"/>
                  </a:cubicBezTo>
                  <a:lnTo>
                    <a:pt x="1111" y="524"/>
                  </a:lnTo>
                  <a:cubicBezTo>
                    <a:pt x="1103" y="258"/>
                    <a:pt x="1058" y="1"/>
                    <a:pt x="6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4146587" y="1108520"/>
              <a:ext cx="410849" cy="546350"/>
            </a:xfrm>
            <a:custGeom>
              <a:avLst/>
              <a:gdLst/>
              <a:ahLst/>
              <a:cxnLst/>
              <a:rect l="l" t="t" r="r" b="b"/>
              <a:pathLst>
                <a:path w="1986" h="2641" extrusionOk="0">
                  <a:moveTo>
                    <a:pt x="994" y="0"/>
                  </a:moveTo>
                  <a:cubicBezTo>
                    <a:pt x="989" y="0"/>
                    <a:pt x="983" y="1"/>
                    <a:pt x="978" y="1"/>
                  </a:cubicBezTo>
                  <a:cubicBezTo>
                    <a:pt x="437" y="9"/>
                    <a:pt x="0" y="464"/>
                    <a:pt x="9" y="1006"/>
                  </a:cubicBezTo>
                  <a:cubicBezTo>
                    <a:pt x="17" y="1398"/>
                    <a:pt x="254" y="1732"/>
                    <a:pt x="594" y="1889"/>
                  </a:cubicBezTo>
                  <a:lnTo>
                    <a:pt x="603" y="2641"/>
                  </a:lnTo>
                  <a:lnTo>
                    <a:pt x="1469" y="2632"/>
                  </a:lnTo>
                  <a:lnTo>
                    <a:pt x="1461" y="1854"/>
                  </a:lnTo>
                  <a:cubicBezTo>
                    <a:pt x="1776" y="1688"/>
                    <a:pt x="1986" y="1356"/>
                    <a:pt x="1975" y="970"/>
                  </a:cubicBezTo>
                  <a:cubicBezTo>
                    <a:pt x="1967" y="434"/>
                    <a:pt x="1530" y="0"/>
                    <a:pt x="9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27;p4"/>
            <p:cNvSpPr/>
            <p:nvPr/>
          </p:nvSpPr>
          <p:spPr>
            <a:xfrm>
              <a:off x="4123003" y="1091970"/>
              <a:ext cx="461326" cy="579450"/>
            </a:xfrm>
            <a:custGeom>
              <a:avLst/>
              <a:gdLst/>
              <a:ahLst/>
              <a:cxnLst/>
              <a:rect l="l" t="t" r="r" b="b"/>
              <a:pathLst>
                <a:path w="2230" h="2801" extrusionOk="0">
                  <a:moveTo>
                    <a:pt x="1123" y="0"/>
                  </a:moveTo>
                  <a:cubicBezTo>
                    <a:pt x="1113" y="0"/>
                    <a:pt x="1102" y="1"/>
                    <a:pt x="1092" y="1"/>
                  </a:cubicBezTo>
                  <a:cubicBezTo>
                    <a:pt x="490" y="9"/>
                    <a:pt x="1" y="509"/>
                    <a:pt x="9" y="1122"/>
                  </a:cubicBezTo>
                  <a:cubicBezTo>
                    <a:pt x="18" y="1522"/>
                    <a:pt x="236" y="1881"/>
                    <a:pt x="595" y="2074"/>
                  </a:cubicBezTo>
                  <a:lnTo>
                    <a:pt x="612" y="2800"/>
                  </a:lnTo>
                  <a:lnTo>
                    <a:pt x="805" y="2790"/>
                  </a:lnTo>
                  <a:lnTo>
                    <a:pt x="788" y="1950"/>
                  </a:lnTo>
                  <a:lnTo>
                    <a:pt x="725" y="1925"/>
                  </a:lnTo>
                  <a:cubicBezTo>
                    <a:pt x="410" y="1776"/>
                    <a:pt x="219" y="1461"/>
                    <a:pt x="211" y="1122"/>
                  </a:cubicBezTo>
                  <a:cubicBezTo>
                    <a:pt x="200" y="614"/>
                    <a:pt x="603" y="202"/>
                    <a:pt x="1103" y="194"/>
                  </a:cubicBezTo>
                  <a:cubicBezTo>
                    <a:pt x="1108" y="194"/>
                    <a:pt x="1113" y="194"/>
                    <a:pt x="1118" y="194"/>
                  </a:cubicBezTo>
                  <a:cubicBezTo>
                    <a:pt x="1609" y="194"/>
                    <a:pt x="2012" y="592"/>
                    <a:pt x="2020" y="1086"/>
                  </a:cubicBezTo>
                  <a:cubicBezTo>
                    <a:pt x="2028" y="1436"/>
                    <a:pt x="1846" y="1751"/>
                    <a:pt x="1539" y="1909"/>
                  </a:cubicBezTo>
                  <a:lnTo>
                    <a:pt x="1487" y="1934"/>
                  </a:lnTo>
                  <a:lnTo>
                    <a:pt x="1487" y="2782"/>
                  </a:lnTo>
                  <a:lnTo>
                    <a:pt x="1680" y="2782"/>
                  </a:lnTo>
                  <a:lnTo>
                    <a:pt x="1680" y="2047"/>
                  </a:lnTo>
                  <a:cubicBezTo>
                    <a:pt x="2020" y="1846"/>
                    <a:pt x="2230" y="1478"/>
                    <a:pt x="2221" y="1086"/>
                  </a:cubicBezTo>
                  <a:cubicBezTo>
                    <a:pt x="2213" y="483"/>
                    <a:pt x="1722" y="0"/>
                    <a:pt x="1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4238645" y="1267398"/>
              <a:ext cx="229835" cy="409194"/>
            </a:xfrm>
            <a:custGeom>
              <a:avLst/>
              <a:gdLst/>
              <a:ahLst/>
              <a:cxnLst/>
              <a:rect l="l" t="t" r="r" b="b"/>
              <a:pathLst>
                <a:path w="1111" h="1978" extrusionOk="0">
                  <a:moveTo>
                    <a:pt x="1016" y="1"/>
                  </a:moveTo>
                  <a:lnTo>
                    <a:pt x="298" y="20"/>
                  </a:lnTo>
                  <a:cubicBezTo>
                    <a:pt x="218" y="20"/>
                    <a:pt x="141" y="53"/>
                    <a:pt x="88" y="106"/>
                  </a:cubicBezTo>
                  <a:cubicBezTo>
                    <a:pt x="27" y="169"/>
                    <a:pt x="0" y="246"/>
                    <a:pt x="0" y="326"/>
                  </a:cubicBezTo>
                  <a:cubicBezTo>
                    <a:pt x="0" y="420"/>
                    <a:pt x="44" y="500"/>
                    <a:pt x="124" y="553"/>
                  </a:cubicBezTo>
                  <a:cubicBezTo>
                    <a:pt x="193" y="605"/>
                    <a:pt x="307" y="622"/>
                    <a:pt x="439" y="622"/>
                  </a:cubicBezTo>
                  <a:lnTo>
                    <a:pt x="500" y="622"/>
                  </a:lnTo>
                  <a:lnTo>
                    <a:pt x="525" y="1873"/>
                  </a:lnTo>
                  <a:cubicBezTo>
                    <a:pt x="525" y="1934"/>
                    <a:pt x="569" y="1978"/>
                    <a:pt x="621" y="1978"/>
                  </a:cubicBezTo>
                  <a:cubicBezTo>
                    <a:pt x="674" y="1969"/>
                    <a:pt x="718" y="1925"/>
                    <a:pt x="718" y="1873"/>
                  </a:cubicBezTo>
                  <a:lnTo>
                    <a:pt x="691" y="420"/>
                  </a:lnTo>
                  <a:lnTo>
                    <a:pt x="428" y="431"/>
                  </a:lnTo>
                  <a:cubicBezTo>
                    <a:pt x="315" y="431"/>
                    <a:pt x="263" y="404"/>
                    <a:pt x="229" y="387"/>
                  </a:cubicBezTo>
                  <a:cubicBezTo>
                    <a:pt x="210" y="368"/>
                    <a:pt x="193" y="351"/>
                    <a:pt x="193" y="326"/>
                  </a:cubicBezTo>
                  <a:cubicBezTo>
                    <a:pt x="193" y="299"/>
                    <a:pt x="210" y="263"/>
                    <a:pt x="229" y="246"/>
                  </a:cubicBezTo>
                  <a:cubicBezTo>
                    <a:pt x="246" y="229"/>
                    <a:pt x="271" y="211"/>
                    <a:pt x="298" y="211"/>
                  </a:cubicBezTo>
                  <a:lnTo>
                    <a:pt x="1016" y="202"/>
                  </a:lnTo>
                  <a:cubicBezTo>
                    <a:pt x="1068" y="202"/>
                    <a:pt x="1110" y="158"/>
                    <a:pt x="1110" y="97"/>
                  </a:cubicBezTo>
                  <a:cubicBezTo>
                    <a:pt x="1110" y="45"/>
                    <a:pt x="1068" y="1"/>
                    <a:pt x="10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4528060" y="1016047"/>
              <a:ext cx="132192" cy="123503"/>
            </a:xfrm>
            <a:custGeom>
              <a:avLst/>
              <a:gdLst/>
              <a:ahLst/>
              <a:cxnLst/>
              <a:rect l="l" t="t" r="r" b="b"/>
              <a:pathLst>
                <a:path w="639" h="597" extrusionOk="0">
                  <a:moveTo>
                    <a:pt x="509" y="1"/>
                  </a:moveTo>
                  <a:lnTo>
                    <a:pt x="1" y="448"/>
                  </a:lnTo>
                  <a:lnTo>
                    <a:pt x="123" y="597"/>
                  </a:lnTo>
                  <a:lnTo>
                    <a:pt x="639" y="150"/>
                  </a:lnTo>
                  <a:lnTo>
                    <a:pt x="50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4585985" y="1126311"/>
              <a:ext cx="152051" cy="103643"/>
            </a:xfrm>
            <a:custGeom>
              <a:avLst/>
              <a:gdLst/>
              <a:ahLst/>
              <a:cxnLst/>
              <a:rect l="l" t="t" r="r" b="b"/>
              <a:pathLst>
                <a:path w="735" h="501" extrusionOk="0">
                  <a:moveTo>
                    <a:pt x="649" y="1"/>
                  </a:moveTo>
                  <a:lnTo>
                    <a:pt x="0" y="326"/>
                  </a:lnTo>
                  <a:lnTo>
                    <a:pt x="97" y="500"/>
                  </a:lnTo>
                  <a:lnTo>
                    <a:pt x="735" y="177"/>
                  </a:lnTo>
                  <a:lnTo>
                    <a:pt x="6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4560746" y="1481098"/>
              <a:ext cx="133847" cy="116055"/>
            </a:xfrm>
            <a:custGeom>
              <a:avLst/>
              <a:gdLst/>
              <a:ahLst/>
              <a:cxnLst/>
              <a:rect l="l" t="t" r="r" b="b"/>
              <a:pathLst>
                <a:path w="647" h="561" extrusionOk="0">
                  <a:moveTo>
                    <a:pt x="114" y="0"/>
                  </a:moveTo>
                  <a:lnTo>
                    <a:pt x="0" y="158"/>
                  </a:lnTo>
                  <a:lnTo>
                    <a:pt x="533" y="561"/>
                  </a:lnTo>
                  <a:lnTo>
                    <a:pt x="647" y="403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4604190" y="1389039"/>
              <a:ext cx="150396" cy="79646"/>
            </a:xfrm>
            <a:custGeom>
              <a:avLst/>
              <a:gdLst/>
              <a:ahLst/>
              <a:cxnLst/>
              <a:rect l="l" t="t" r="r" b="b"/>
              <a:pathLst>
                <a:path w="727" h="385" extrusionOk="0">
                  <a:moveTo>
                    <a:pt x="53" y="0"/>
                  </a:moveTo>
                  <a:lnTo>
                    <a:pt x="0" y="191"/>
                  </a:lnTo>
                  <a:lnTo>
                    <a:pt x="674" y="384"/>
                  </a:lnTo>
                  <a:lnTo>
                    <a:pt x="726" y="20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4613292" y="1291395"/>
              <a:ext cx="153913" cy="43443"/>
            </a:xfrm>
            <a:custGeom>
              <a:avLst/>
              <a:gdLst/>
              <a:ahLst/>
              <a:cxnLst/>
              <a:rect l="l" t="t" r="r" b="b"/>
              <a:pathLst>
                <a:path w="744" h="210" extrusionOk="0">
                  <a:moveTo>
                    <a:pt x="735" y="0"/>
                  </a:moveTo>
                  <a:lnTo>
                    <a:pt x="0" y="9"/>
                  </a:lnTo>
                  <a:lnTo>
                    <a:pt x="0" y="210"/>
                  </a:lnTo>
                  <a:lnTo>
                    <a:pt x="743" y="199"/>
                  </a:lnTo>
                  <a:lnTo>
                    <a:pt x="73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4168308" y="941780"/>
              <a:ext cx="88748" cy="148741"/>
            </a:xfrm>
            <a:custGeom>
              <a:avLst/>
              <a:gdLst/>
              <a:ahLst/>
              <a:cxnLst/>
              <a:rect l="l" t="t" r="r" b="b"/>
              <a:pathLst>
                <a:path w="429" h="719" extrusionOk="0">
                  <a:moveTo>
                    <a:pt x="183" y="1"/>
                  </a:moveTo>
                  <a:lnTo>
                    <a:pt x="0" y="72"/>
                  </a:lnTo>
                  <a:lnTo>
                    <a:pt x="244" y="718"/>
                  </a:lnTo>
                  <a:lnTo>
                    <a:pt x="428" y="649"/>
                  </a:lnTo>
                  <a:lnTo>
                    <a:pt x="18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4034048" y="1027012"/>
              <a:ext cx="134467" cy="119572"/>
            </a:xfrm>
            <a:custGeom>
              <a:avLst/>
              <a:gdLst/>
              <a:ahLst/>
              <a:cxnLst/>
              <a:rect l="l" t="t" r="r" b="b"/>
              <a:pathLst>
                <a:path w="650" h="578" extrusionOk="0">
                  <a:moveTo>
                    <a:pt x="125" y="0"/>
                  </a:moveTo>
                  <a:lnTo>
                    <a:pt x="1" y="149"/>
                  </a:lnTo>
                  <a:lnTo>
                    <a:pt x="525" y="577"/>
                  </a:lnTo>
                  <a:lnTo>
                    <a:pt x="649" y="428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3958126" y="1139344"/>
              <a:ext cx="154327" cy="99713"/>
            </a:xfrm>
            <a:custGeom>
              <a:avLst/>
              <a:gdLst/>
              <a:ahLst/>
              <a:cxnLst/>
              <a:rect l="l" t="t" r="r" b="b"/>
              <a:pathLst>
                <a:path w="746" h="482" extrusionOk="0">
                  <a:moveTo>
                    <a:pt x="89" y="1"/>
                  </a:moveTo>
                  <a:lnTo>
                    <a:pt x="0" y="175"/>
                  </a:lnTo>
                  <a:lnTo>
                    <a:pt x="657" y="481"/>
                  </a:lnTo>
                  <a:lnTo>
                    <a:pt x="745" y="305"/>
                  </a:lnTo>
                  <a:lnTo>
                    <a:pt x="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4016257" y="1488338"/>
              <a:ext cx="134053" cy="119779"/>
            </a:xfrm>
            <a:custGeom>
              <a:avLst/>
              <a:gdLst/>
              <a:ahLst/>
              <a:cxnLst/>
              <a:rect l="l" t="t" r="r" b="b"/>
              <a:pathLst>
                <a:path w="648" h="579" extrusionOk="0">
                  <a:moveTo>
                    <a:pt x="525" y="1"/>
                  </a:moveTo>
                  <a:lnTo>
                    <a:pt x="1" y="421"/>
                  </a:lnTo>
                  <a:lnTo>
                    <a:pt x="122" y="578"/>
                  </a:lnTo>
                  <a:lnTo>
                    <a:pt x="647" y="158"/>
                  </a:lnTo>
                  <a:lnTo>
                    <a:pt x="52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3952954" y="1397728"/>
              <a:ext cx="150396" cy="85231"/>
            </a:xfrm>
            <a:custGeom>
              <a:avLst/>
              <a:gdLst/>
              <a:ahLst/>
              <a:cxnLst/>
              <a:rect l="l" t="t" r="r" b="b"/>
              <a:pathLst>
                <a:path w="727" h="412" extrusionOk="0">
                  <a:moveTo>
                    <a:pt x="666" y="0"/>
                  </a:moveTo>
                  <a:lnTo>
                    <a:pt x="0" y="229"/>
                  </a:lnTo>
                  <a:lnTo>
                    <a:pt x="61" y="412"/>
                  </a:lnTo>
                  <a:lnTo>
                    <a:pt x="726" y="185"/>
                  </a:lnTo>
                  <a:lnTo>
                    <a:pt x="6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3936404" y="1302153"/>
              <a:ext cx="154327" cy="45305"/>
            </a:xfrm>
            <a:custGeom>
              <a:avLst/>
              <a:gdLst/>
              <a:ahLst/>
              <a:cxnLst/>
              <a:rect l="l" t="t" r="r" b="b"/>
              <a:pathLst>
                <a:path w="746" h="219" extrusionOk="0">
                  <a:moveTo>
                    <a:pt x="735" y="1"/>
                  </a:moveTo>
                  <a:lnTo>
                    <a:pt x="1" y="17"/>
                  </a:lnTo>
                  <a:lnTo>
                    <a:pt x="1" y="219"/>
                  </a:lnTo>
                  <a:lnTo>
                    <a:pt x="746" y="200"/>
                  </a:lnTo>
                  <a:lnTo>
                    <a:pt x="73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4269469" y="1714657"/>
              <a:ext cx="190323" cy="43650"/>
            </a:xfrm>
            <a:custGeom>
              <a:avLst/>
              <a:gdLst/>
              <a:ahLst/>
              <a:cxnLst/>
              <a:rect l="l" t="t" r="r" b="b"/>
              <a:pathLst>
                <a:path w="920" h="211" extrusionOk="0">
                  <a:moveTo>
                    <a:pt x="919" y="0"/>
                  </a:moveTo>
                  <a:lnTo>
                    <a:pt x="0" y="17"/>
                  </a:lnTo>
                  <a:lnTo>
                    <a:pt x="0" y="210"/>
                  </a:lnTo>
                  <a:lnTo>
                    <a:pt x="919" y="191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4260367" y="1784994"/>
              <a:ext cx="204597" cy="43650"/>
            </a:xfrm>
            <a:custGeom>
              <a:avLst/>
              <a:gdLst/>
              <a:ahLst/>
              <a:cxnLst/>
              <a:rect l="l" t="t" r="r" b="b"/>
              <a:pathLst>
                <a:path w="989" h="211" extrusionOk="0">
                  <a:moveTo>
                    <a:pt x="989" y="0"/>
                  </a:moveTo>
                  <a:lnTo>
                    <a:pt x="0" y="17"/>
                  </a:lnTo>
                  <a:lnTo>
                    <a:pt x="0" y="210"/>
                  </a:lnTo>
                  <a:lnTo>
                    <a:pt x="989" y="193"/>
                  </a:lnTo>
                  <a:lnTo>
                    <a:pt x="9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4231612" y="1643907"/>
              <a:ext cx="260659" cy="257143"/>
            </a:xfrm>
            <a:custGeom>
              <a:avLst/>
              <a:gdLst/>
              <a:ahLst/>
              <a:cxnLst/>
              <a:rect l="l" t="t" r="r" b="b"/>
              <a:pathLst>
                <a:path w="1260" h="1243" extrusionOk="0">
                  <a:moveTo>
                    <a:pt x="1006" y="202"/>
                  </a:moveTo>
                  <a:cubicBezTo>
                    <a:pt x="1031" y="202"/>
                    <a:pt x="1050" y="218"/>
                    <a:pt x="1050" y="237"/>
                  </a:cubicBezTo>
                  <a:lnTo>
                    <a:pt x="1067" y="989"/>
                  </a:lnTo>
                  <a:cubicBezTo>
                    <a:pt x="1067" y="1014"/>
                    <a:pt x="1050" y="1033"/>
                    <a:pt x="1023" y="1033"/>
                  </a:cubicBezTo>
                  <a:lnTo>
                    <a:pt x="252" y="1050"/>
                  </a:lnTo>
                  <a:cubicBezTo>
                    <a:pt x="236" y="1050"/>
                    <a:pt x="227" y="1041"/>
                    <a:pt x="219" y="1033"/>
                  </a:cubicBezTo>
                  <a:cubicBezTo>
                    <a:pt x="219" y="1033"/>
                    <a:pt x="210" y="1024"/>
                    <a:pt x="210" y="1005"/>
                  </a:cubicBezTo>
                  <a:lnTo>
                    <a:pt x="192" y="254"/>
                  </a:lnTo>
                  <a:cubicBezTo>
                    <a:pt x="192" y="237"/>
                    <a:pt x="200" y="227"/>
                    <a:pt x="210" y="227"/>
                  </a:cubicBezTo>
                  <a:cubicBezTo>
                    <a:pt x="210" y="218"/>
                    <a:pt x="219" y="210"/>
                    <a:pt x="236" y="210"/>
                  </a:cubicBezTo>
                  <a:lnTo>
                    <a:pt x="1006" y="202"/>
                  </a:lnTo>
                  <a:close/>
                  <a:moveTo>
                    <a:pt x="1006" y="0"/>
                  </a:moveTo>
                  <a:lnTo>
                    <a:pt x="236" y="17"/>
                  </a:lnTo>
                  <a:cubicBezTo>
                    <a:pt x="166" y="17"/>
                    <a:pt x="114" y="44"/>
                    <a:pt x="70" y="88"/>
                  </a:cubicBezTo>
                  <a:cubicBezTo>
                    <a:pt x="17" y="132"/>
                    <a:pt x="1" y="193"/>
                    <a:pt x="1" y="263"/>
                  </a:cubicBezTo>
                  <a:lnTo>
                    <a:pt x="9" y="1005"/>
                  </a:lnTo>
                  <a:cubicBezTo>
                    <a:pt x="9" y="1066"/>
                    <a:pt x="34" y="1129"/>
                    <a:pt x="87" y="1171"/>
                  </a:cubicBezTo>
                  <a:cubicBezTo>
                    <a:pt x="131" y="1215"/>
                    <a:pt x="192" y="1243"/>
                    <a:pt x="252" y="1243"/>
                  </a:cubicBezTo>
                  <a:lnTo>
                    <a:pt x="1023" y="1234"/>
                  </a:lnTo>
                  <a:cubicBezTo>
                    <a:pt x="1155" y="1224"/>
                    <a:pt x="1260" y="1119"/>
                    <a:pt x="1260" y="989"/>
                  </a:cubicBezTo>
                  <a:lnTo>
                    <a:pt x="1249" y="237"/>
                  </a:lnTo>
                  <a:cubicBezTo>
                    <a:pt x="1241" y="105"/>
                    <a:pt x="1136" y="0"/>
                    <a:pt x="10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3" name="Google Shape;43;p4"/>
          <p:cNvGrpSpPr/>
          <p:nvPr/>
        </p:nvGrpSpPr>
        <p:grpSpPr>
          <a:xfrm>
            <a:off x="9349145" y="5076541"/>
            <a:ext cx="2696107" cy="1399033"/>
            <a:chOff x="7011859" y="3807405"/>
            <a:chExt cx="2022080" cy="1049275"/>
          </a:xfrm>
        </p:grpSpPr>
        <p:grpSp>
          <p:nvGrpSpPr>
            <p:cNvPr id="44" name="Google Shape;44;p4"/>
            <p:cNvGrpSpPr/>
            <p:nvPr/>
          </p:nvGrpSpPr>
          <p:grpSpPr>
            <a:xfrm>
              <a:off x="8900680" y="4727515"/>
              <a:ext cx="133260" cy="129152"/>
              <a:chOff x="3739723" y="2282290"/>
              <a:chExt cx="690824" cy="669530"/>
            </a:xfrm>
          </p:grpSpPr>
          <p:sp>
            <p:nvSpPr>
              <p:cNvPr id="45" name="Google Shape;45;p4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4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4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4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" name="Google Shape;49;p4"/>
            <p:cNvGrpSpPr/>
            <p:nvPr/>
          </p:nvGrpSpPr>
          <p:grpSpPr>
            <a:xfrm rot="10800000">
              <a:off x="8529361" y="3807405"/>
              <a:ext cx="371307" cy="91637"/>
              <a:chOff x="4241622" y="1303995"/>
              <a:chExt cx="1256112" cy="310004"/>
            </a:xfrm>
          </p:grpSpPr>
          <p:sp>
            <p:nvSpPr>
              <p:cNvPr id="50" name="Google Shape;50;p4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4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" name="Google Shape;52;p4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3" name="Google Shape;53;p4"/>
            <p:cNvSpPr/>
            <p:nvPr/>
          </p:nvSpPr>
          <p:spPr>
            <a:xfrm>
              <a:off x="7011859" y="4831794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8227036" y="4253417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77283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subTitle" idx="1"/>
          </p:nvPr>
        </p:nvSpPr>
        <p:spPr>
          <a:xfrm>
            <a:off x="960000" y="1532667"/>
            <a:ext cx="3355200" cy="31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alphaLcPeriod"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romanLcPeriod"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arabicPeriod"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AutoNum type="alphaLcPeriod"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AutoNum type="romanLcPeriod"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AutoNum type="arabicPeriod"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AutoNum type="alphaLcPeriod"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7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129" name="Google Shape;129;p7"/>
          <p:cNvGrpSpPr/>
          <p:nvPr/>
        </p:nvGrpSpPr>
        <p:grpSpPr>
          <a:xfrm>
            <a:off x="9561675" y="-922721"/>
            <a:ext cx="3839175" cy="3064477"/>
            <a:chOff x="7171256" y="-692041"/>
            <a:chExt cx="2879381" cy="2298358"/>
          </a:xfrm>
        </p:grpSpPr>
        <p:sp>
          <p:nvSpPr>
            <p:cNvPr id="130" name="Google Shape;130;p7"/>
            <p:cNvSpPr/>
            <p:nvPr/>
          </p:nvSpPr>
          <p:spPr>
            <a:xfrm rot="1499616" flipH="1">
              <a:off x="8575019" y="93375"/>
              <a:ext cx="1258112" cy="1308419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7"/>
            <p:cNvSpPr/>
            <p:nvPr/>
          </p:nvSpPr>
          <p:spPr>
            <a:xfrm rot="-1762635">
              <a:off x="7391244" y="-537876"/>
              <a:ext cx="927341" cy="1140008"/>
            </a:xfrm>
            <a:custGeom>
              <a:avLst/>
              <a:gdLst/>
              <a:ahLst/>
              <a:cxnLst/>
              <a:rect l="l" t="t" r="r" b="b"/>
              <a:pathLst>
                <a:path w="12460" h="15317" extrusionOk="0">
                  <a:moveTo>
                    <a:pt x="4540" y="0"/>
                  </a:moveTo>
                  <a:cubicBezTo>
                    <a:pt x="4496" y="0"/>
                    <a:pt x="4452" y="0"/>
                    <a:pt x="4407" y="1"/>
                  </a:cubicBezTo>
                  <a:cubicBezTo>
                    <a:pt x="3306" y="9"/>
                    <a:pt x="2141" y="185"/>
                    <a:pt x="1302" y="962"/>
                  </a:cubicBezTo>
                  <a:cubicBezTo>
                    <a:pt x="655" y="1566"/>
                    <a:pt x="324" y="2406"/>
                    <a:pt x="219" y="3270"/>
                  </a:cubicBezTo>
                  <a:cubicBezTo>
                    <a:pt x="0" y="5081"/>
                    <a:pt x="368" y="7547"/>
                    <a:pt x="865" y="9314"/>
                  </a:cubicBezTo>
                  <a:cubicBezTo>
                    <a:pt x="1296" y="10890"/>
                    <a:pt x="2253" y="12311"/>
                    <a:pt x="3997" y="12311"/>
                  </a:cubicBezTo>
                  <a:cubicBezTo>
                    <a:pt x="4062" y="12311"/>
                    <a:pt x="4129" y="12309"/>
                    <a:pt x="4198" y="12305"/>
                  </a:cubicBezTo>
                  <a:cubicBezTo>
                    <a:pt x="4722" y="12269"/>
                    <a:pt x="5264" y="12189"/>
                    <a:pt x="5805" y="12084"/>
                  </a:cubicBezTo>
                  <a:lnTo>
                    <a:pt x="5805" y="12084"/>
                  </a:lnTo>
                  <a:cubicBezTo>
                    <a:pt x="5824" y="13081"/>
                    <a:pt x="5744" y="14089"/>
                    <a:pt x="5562" y="15075"/>
                  </a:cubicBezTo>
                  <a:cubicBezTo>
                    <a:pt x="5540" y="15186"/>
                    <a:pt x="5628" y="15317"/>
                    <a:pt x="5739" y="15317"/>
                  </a:cubicBezTo>
                  <a:cubicBezTo>
                    <a:pt x="5769" y="15317"/>
                    <a:pt x="5801" y="15307"/>
                    <a:pt x="5832" y="15285"/>
                  </a:cubicBezTo>
                  <a:cubicBezTo>
                    <a:pt x="7406" y="14114"/>
                    <a:pt x="8710" y="12636"/>
                    <a:pt x="9671" y="10930"/>
                  </a:cubicBezTo>
                  <a:cubicBezTo>
                    <a:pt x="10300" y="10704"/>
                    <a:pt x="10922" y="10406"/>
                    <a:pt x="11350" y="9864"/>
                  </a:cubicBezTo>
                  <a:cubicBezTo>
                    <a:pt x="11847" y="9226"/>
                    <a:pt x="11996" y="8403"/>
                    <a:pt x="12101" y="7625"/>
                  </a:cubicBezTo>
                  <a:cubicBezTo>
                    <a:pt x="12303" y="5982"/>
                    <a:pt x="12460" y="4181"/>
                    <a:pt x="12214" y="2536"/>
                  </a:cubicBezTo>
                  <a:cubicBezTo>
                    <a:pt x="11979" y="1050"/>
                    <a:pt x="10913" y="718"/>
                    <a:pt x="9583" y="464"/>
                  </a:cubicBezTo>
                  <a:cubicBezTo>
                    <a:pt x="7922" y="158"/>
                    <a:pt x="6235" y="0"/>
                    <a:pt x="45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132;p7"/>
          <p:cNvGrpSpPr/>
          <p:nvPr/>
        </p:nvGrpSpPr>
        <p:grpSpPr>
          <a:xfrm>
            <a:off x="9429282" y="210554"/>
            <a:ext cx="2801269" cy="1931220"/>
            <a:chOff x="7071961" y="157915"/>
            <a:chExt cx="2100952" cy="1448415"/>
          </a:xfrm>
        </p:grpSpPr>
        <p:grpSp>
          <p:nvGrpSpPr>
            <p:cNvPr id="133" name="Google Shape;133;p7"/>
            <p:cNvGrpSpPr/>
            <p:nvPr/>
          </p:nvGrpSpPr>
          <p:grpSpPr>
            <a:xfrm>
              <a:off x="8290830" y="157915"/>
              <a:ext cx="133260" cy="129152"/>
              <a:chOff x="3739723" y="2282290"/>
              <a:chExt cx="690824" cy="669530"/>
            </a:xfrm>
          </p:grpSpPr>
          <p:sp>
            <p:nvSpPr>
              <p:cNvPr id="134" name="Google Shape;134;p7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7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7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8" name="Google Shape;138;p7"/>
            <p:cNvGrpSpPr/>
            <p:nvPr/>
          </p:nvGrpSpPr>
          <p:grpSpPr>
            <a:xfrm rot="10800000">
              <a:off x="7071961" y="176680"/>
              <a:ext cx="371307" cy="91637"/>
              <a:chOff x="4241622" y="1303995"/>
              <a:chExt cx="1256112" cy="310004"/>
            </a:xfrm>
          </p:grpSpPr>
          <p:sp>
            <p:nvSpPr>
              <p:cNvPr id="139" name="Google Shape;139;p7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7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7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2" name="Google Shape;142;p7"/>
            <p:cNvSpPr/>
            <p:nvPr/>
          </p:nvSpPr>
          <p:spPr>
            <a:xfrm>
              <a:off x="8866309" y="918856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8819036" y="1514692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44" name="Google Shape;144;p7"/>
          <p:cNvGrpSpPr/>
          <p:nvPr/>
        </p:nvGrpSpPr>
        <p:grpSpPr>
          <a:xfrm>
            <a:off x="9575697" y="-812401"/>
            <a:ext cx="2907912" cy="1595833"/>
            <a:chOff x="7181773" y="-609301"/>
            <a:chExt cx="2180934" cy="1196875"/>
          </a:xfrm>
        </p:grpSpPr>
        <p:grpSp>
          <p:nvGrpSpPr>
            <p:cNvPr id="145" name="Google Shape;145;p7"/>
            <p:cNvGrpSpPr/>
            <p:nvPr/>
          </p:nvGrpSpPr>
          <p:grpSpPr>
            <a:xfrm>
              <a:off x="8430783" y="-423726"/>
              <a:ext cx="931925" cy="1011299"/>
              <a:chOff x="7964808" y="1223299"/>
              <a:chExt cx="931925" cy="1011299"/>
            </a:xfrm>
          </p:grpSpPr>
          <p:sp>
            <p:nvSpPr>
              <p:cNvPr id="146" name="Google Shape;146;p7"/>
              <p:cNvSpPr/>
              <p:nvPr/>
            </p:nvSpPr>
            <p:spPr>
              <a:xfrm>
                <a:off x="7988310" y="1243878"/>
                <a:ext cx="884921" cy="969533"/>
              </a:xfrm>
              <a:custGeom>
                <a:avLst/>
                <a:gdLst/>
                <a:ahLst/>
                <a:cxnLst/>
                <a:rect l="l" t="t" r="r" b="b"/>
                <a:pathLst>
                  <a:path w="7267" h="7962" extrusionOk="0">
                    <a:moveTo>
                      <a:pt x="6320" y="1"/>
                    </a:moveTo>
                    <a:cubicBezTo>
                      <a:pt x="6155" y="1"/>
                      <a:pt x="5993" y="51"/>
                      <a:pt x="5860" y="153"/>
                    </a:cubicBezTo>
                    <a:lnTo>
                      <a:pt x="5142" y="948"/>
                    </a:lnTo>
                    <a:lnTo>
                      <a:pt x="5134" y="948"/>
                    </a:lnTo>
                    <a:lnTo>
                      <a:pt x="876" y="5733"/>
                    </a:lnTo>
                    <a:lnTo>
                      <a:pt x="1170" y="6002"/>
                    </a:lnTo>
                    <a:lnTo>
                      <a:pt x="1170" y="6002"/>
                    </a:lnTo>
                    <a:lnTo>
                      <a:pt x="876" y="5741"/>
                    </a:lnTo>
                    <a:lnTo>
                      <a:pt x="1" y="7962"/>
                    </a:lnTo>
                    <a:lnTo>
                      <a:pt x="2108" y="6843"/>
                    </a:lnTo>
                    <a:lnTo>
                      <a:pt x="6374" y="2050"/>
                    </a:lnTo>
                    <a:lnTo>
                      <a:pt x="7083" y="1238"/>
                    </a:lnTo>
                    <a:cubicBezTo>
                      <a:pt x="7266" y="923"/>
                      <a:pt x="7197" y="495"/>
                      <a:pt x="6890" y="224"/>
                    </a:cubicBezTo>
                    <a:cubicBezTo>
                      <a:pt x="6890" y="213"/>
                      <a:pt x="6882" y="213"/>
                      <a:pt x="6874" y="205"/>
                    </a:cubicBezTo>
                    <a:cubicBezTo>
                      <a:pt x="6709" y="69"/>
                      <a:pt x="6512" y="1"/>
                      <a:pt x="632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7"/>
              <p:cNvSpPr/>
              <p:nvPr/>
            </p:nvSpPr>
            <p:spPr>
              <a:xfrm>
                <a:off x="7988310" y="1942959"/>
                <a:ext cx="256696" cy="270451"/>
              </a:xfrm>
              <a:custGeom>
                <a:avLst/>
                <a:gdLst/>
                <a:ahLst/>
                <a:cxnLst/>
                <a:rect l="l" t="t" r="r" b="b"/>
                <a:pathLst>
                  <a:path w="2108" h="2221" extrusionOk="0">
                    <a:moveTo>
                      <a:pt x="876" y="0"/>
                    </a:moveTo>
                    <a:lnTo>
                      <a:pt x="1" y="2221"/>
                    </a:lnTo>
                    <a:lnTo>
                      <a:pt x="2108" y="1102"/>
                    </a:lnTo>
                    <a:lnTo>
                      <a:pt x="87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7"/>
              <p:cNvSpPr/>
              <p:nvPr/>
            </p:nvSpPr>
            <p:spPr>
              <a:xfrm>
                <a:off x="7964808" y="1921771"/>
                <a:ext cx="302726" cy="312827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2569" extrusionOk="0">
                    <a:moveTo>
                      <a:pt x="1138" y="462"/>
                    </a:moveTo>
                    <a:lnTo>
                      <a:pt x="2003" y="1240"/>
                    </a:lnTo>
                    <a:lnTo>
                      <a:pt x="517" y="2027"/>
                    </a:lnTo>
                    <a:lnTo>
                      <a:pt x="517" y="2027"/>
                    </a:lnTo>
                    <a:lnTo>
                      <a:pt x="1138" y="462"/>
                    </a:lnTo>
                    <a:close/>
                    <a:moveTo>
                      <a:pt x="1069" y="1"/>
                    </a:moveTo>
                    <a:cubicBezTo>
                      <a:pt x="1054" y="1"/>
                      <a:pt x="1039" y="3"/>
                      <a:pt x="1025" y="8"/>
                    </a:cubicBezTo>
                    <a:cubicBezTo>
                      <a:pt x="972" y="17"/>
                      <a:pt x="928" y="61"/>
                      <a:pt x="901" y="113"/>
                    </a:cubicBezTo>
                    <a:lnTo>
                      <a:pt x="28" y="2334"/>
                    </a:lnTo>
                    <a:cubicBezTo>
                      <a:pt x="1" y="2403"/>
                      <a:pt x="19" y="2483"/>
                      <a:pt x="80" y="2527"/>
                    </a:cubicBezTo>
                    <a:cubicBezTo>
                      <a:pt x="105" y="2552"/>
                      <a:pt x="150" y="2569"/>
                      <a:pt x="194" y="2569"/>
                    </a:cubicBezTo>
                    <a:cubicBezTo>
                      <a:pt x="219" y="2569"/>
                      <a:pt x="246" y="2560"/>
                      <a:pt x="271" y="2552"/>
                    </a:cubicBezTo>
                    <a:lnTo>
                      <a:pt x="2389" y="1425"/>
                    </a:lnTo>
                    <a:cubicBezTo>
                      <a:pt x="2433" y="1398"/>
                      <a:pt x="2466" y="1345"/>
                      <a:pt x="2475" y="1293"/>
                    </a:cubicBezTo>
                    <a:cubicBezTo>
                      <a:pt x="2485" y="1240"/>
                      <a:pt x="2458" y="1179"/>
                      <a:pt x="2414" y="1144"/>
                    </a:cubicBezTo>
                    <a:lnTo>
                      <a:pt x="1182" y="42"/>
                    </a:lnTo>
                    <a:cubicBezTo>
                      <a:pt x="1150" y="18"/>
                      <a:pt x="1109" y="1"/>
                      <a:pt x="10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7"/>
              <p:cNvSpPr/>
              <p:nvPr/>
            </p:nvSpPr>
            <p:spPr>
              <a:xfrm>
                <a:off x="7988310" y="2119525"/>
                <a:ext cx="88529" cy="93885"/>
              </a:xfrm>
              <a:custGeom>
                <a:avLst/>
                <a:gdLst/>
                <a:ahLst/>
                <a:cxnLst/>
                <a:rect l="l" t="t" r="r" b="b"/>
                <a:pathLst>
                  <a:path w="727" h="771" extrusionOk="0">
                    <a:moveTo>
                      <a:pt x="299" y="0"/>
                    </a:moveTo>
                    <a:lnTo>
                      <a:pt x="1" y="771"/>
                    </a:lnTo>
                    <a:lnTo>
                      <a:pt x="727" y="387"/>
                    </a:lnTo>
                    <a:lnTo>
                      <a:pt x="29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7"/>
              <p:cNvSpPr/>
              <p:nvPr/>
            </p:nvSpPr>
            <p:spPr>
              <a:xfrm>
                <a:off x="8071359" y="1338006"/>
                <a:ext cx="716753" cy="759358"/>
              </a:xfrm>
              <a:custGeom>
                <a:avLst/>
                <a:gdLst/>
                <a:ahLst/>
                <a:cxnLst/>
                <a:rect l="l" t="t" r="r" b="b"/>
                <a:pathLst>
                  <a:path w="5886" h="6236" extrusionOk="0">
                    <a:moveTo>
                      <a:pt x="4469" y="412"/>
                    </a:moveTo>
                    <a:lnTo>
                      <a:pt x="5457" y="1296"/>
                    </a:lnTo>
                    <a:lnTo>
                      <a:pt x="1417" y="5824"/>
                    </a:lnTo>
                    <a:lnTo>
                      <a:pt x="909" y="5380"/>
                    </a:lnTo>
                    <a:lnTo>
                      <a:pt x="429" y="4949"/>
                    </a:lnTo>
                    <a:lnTo>
                      <a:pt x="4469" y="412"/>
                    </a:lnTo>
                    <a:close/>
                    <a:moveTo>
                      <a:pt x="4443" y="1"/>
                    </a:moveTo>
                    <a:cubicBezTo>
                      <a:pt x="4399" y="9"/>
                      <a:pt x="4355" y="28"/>
                      <a:pt x="4328" y="62"/>
                    </a:cubicBezTo>
                    <a:lnTo>
                      <a:pt x="62" y="4844"/>
                    </a:lnTo>
                    <a:cubicBezTo>
                      <a:pt x="1" y="4924"/>
                      <a:pt x="9" y="5029"/>
                      <a:pt x="78" y="5090"/>
                    </a:cubicBezTo>
                    <a:lnTo>
                      <a:pt x="1312" y="6192"/>
                    </a:lnTo>
                    <a:cubicBezTo>
                      <a:pt x="1348" y="6227"/>
                      <a:pt x="1390" y="6236"/>
                      <a:pt x="1426" y="6236"/>
                    </a:cubicBezTo>
                    <a:cubicBezTo>
                      <a:pt x="1478" y="6236"/>
                      <a:pt x="1522" y="6219"/>
                      <a:pt x="1558" y="6183"/>
                    </a:cubicBezTo>
                    <a:lnTo>
                      <a:pt x="5824" y="1392"/>
                    </a:lnTo>
                    <a:cubicBezTo>
                      <a:pt x="5885" y="1321"/>
                      <a:pt x="5877" y="1216"/>
                      <a:pt x="5808" y="1147"/>
                    </a:cubicBezTo>
                    <a:lnTo>
                      <a:pt x="4565" y="45"/>
                    </a:lnTo>
                    <a:cubicBezTo>
                      <a:pt x="4538" y="18"/>
                      <a:pt x="4496" y="1"/>
                      <a:pt x="444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151;p7"/>
              <p:cNvSpPr/>
              <p:nvPr/>
            </p:nvSpPr>
            <p:spPr>
              <a:xfrm>
                <a:off x="8591936" y="1223299"/>
                <a:ext cx="304797" cy="291761"/>
              </a:xfrm>
              <a:custGeom>
                <a:avLst/>
                <a:gdLst/>
                <a:ahLst/>
                <a:cxnLst/>
                <a:rect l="l" t="t" r="r" b="b"/>
                <a:pathLst>
                  <a:path w="2503" h="2396" extrusionOk="0">
                    <a:moveTo>
                      <a:pt x="1361" y="340"/>
                    </a:moveTo>
                    <a:cubicBezTo>
                      <a:pt x="1514" y="340"/>
                      <a:pt x="1672" y="395"/>
                      <a:pt x="1803" y="506"/>
                    </a:cubicBezTo>
                    <a:lnTo>
                      <a:pt x="1820" y="515"/>
                    </a:lnTo>
                    <a:cubicBezTo>
                      <a:pt x="2057" y="733"/>
                      <a:pt x="2126" y="1056"/>
                      <a:pt x="1986" y="1310"/>
                    </a:cubicBezTo>
                    <a:lnTo>
                      <a:pt x="1400" y="1984"/>
                    </a:lnTo>
                    <a:lnTo>
                      <a:pt x="420" y="1109"/>
                    </a:lnTo>
                    <a:lnTo>
                      <a:pt x="1016" y="445"/>
                    </a:lnTo>
                    <a:cubicBezTo>
                      <a:pt x="1117" y="375"/>
                      <a:pt x="1238" y="340"/>
                      <a:pt x="1361" y="340"/>
                    </a:cubicBezTo>
                    <a:close/>
                    <a:moveTo>
                      <a:pt x="1367" y="0"/>
                    </a:moveTo>
                    <a:cubicBezTo>
                      <a:pt x="1163" y="0"/>
                      <a:pt x="962" y="64"/>
                      <a:pt x="798" y="191"/>
                    </a:cubicBezTo>
                    <a:cubicBezTo>
                      <a:pt x="788" y="191"/>
                      <a:pt x="779" y="200"/>
                      <a:pt x="779" y="208"/>
                    </a:cubicBezTo>
                    <a:lnTo>
                      <a:pt x="45" y="1012"/>
                    </a:lnTo>
                    <a:cubicBezTo>
                      <a:pt x="19" y="1039"/>
                      <a:pt x="1" y="1092"/>
                      <a:pt x="1" y="1136"/>
                    </a:cubicBezTo>
                    <a:cubicBezTo>
                      <a:pt x="11" y="1180"/>
                      <a:pt x="28" y="1222"/>
                      <a:pt x="64" y="1249"/>
                    </a:cubicBezTo>
                    <a:lnTo>
                      <a:pt x="1295" y="2351"/>
                    </a:lnTo>
                    <a:cubicBezTo>
                      <a:pt x="1331" y="2376"/>
                      <a:pt x="1375" y="2395"/>
                      <a:pt x="1409" y="2395"/>
                    </a:cubicBezTo>
                    <a:lnTo>
                      <a:pt x="1428" y="2395"/>
                    </a:lnTo>
                    <a:cubicBezTo>
                      <a:pt x="1470" y="2395"/>
                      <a:pt x="1514" y="2368"/>
                      <a:pt x="1541" y="2343"/>
                    </a:cubicBezTo>
                    <a:lnTo>
                      <a:pt x="2248" y="1520"/>
                    </a:lnTo>
                    <a:cubicBezTo>
                      <a:pt x="2257" y="1511"/>
                      <a:pt x="2267" y="1503"/>
                      <a:pt x="2267" y="1495"/>
                    </a:cubicBezTo>
                    <a:cubicBezTo>
                      <a:pt x="2502" y="1109"/>
                      <a:pt x="2414" y="584"/>
                      <a:pt x="2047" y="261"/>
                    </a:cubicBezTo>
                    <a:cubicBezTo>
                      <a:pt x="2047" y="261"/>
                      <a:pt x="2038" y="252"/>
                      <a:pt x="2022" y="244"/>
                    </a:cubicBezTo>
                    <a:cubicBezTo>
                      <a:pt x="1831" y="82"/>
                      <a:pt x="1597" y="0"/>
                      <a:pt x="13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7"/>
              <p:cNvSpPr/>
              <p:nvPr/>
            </p:nvSpPr>
            <p:spPr>
              <a:xfrm>
                <a:off x="8153434" y="1410338"/>
                <a:ext cx="549559" cy="611407"/>
              </a:xfrm>
              <a:custGeom>
                <a:avLst/>
                <a:gdLst/>
                <a:ahLst/>
                <a:cxnLst/>
                <a:rect l="l" t="t" r="r" b="b"/>
                <a:pathLst>
                  <a:path w="4513" h="5021" extrusionOk="0">
                    <a:moveTo>
                      <a:pt x="4258" y="1"/>
                    </a:moveTo>
                    <a:lnTo>
                      <a:pt x="0" y="4802"/>
                    </a:lnTo>
                    <a:lnTo>
                      <a:pt x="254" y="5021"/>
                    </a:lnTo>
                    <a:lnTo>
                      <a:pt x="4512" y="229"/>
                    </a:lnTo>
                    <a:lnTo>
                      <a:pt x="425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3" name="Google Shape;153;p7"/>
            <p:cNvSpPr/>
            <p:nvPr/>
          </p:nvSpPr>
          <p:spPr>
            <a:xfrm flipH="1">
              <a:off x="7181773" y="-609301"/>
              <a:ext cx="1175719" cy="1196869"/>
            </a:xfrm>
            <a:custGeom>
              <a:avLst/>
              <a:gdLst/>
              <a:ahLst/>
              <a:cxnLst/>
              <a:rect l="l" t="t" r="r" b="b"/>
              <a:pathLst>
                <a:path w="4889" h="4977" extrusionOk="0">
                  <a:moveTo>
                    <a:pt x="953" y="2257"/>
                  </a:moveTo>
                  <a:cubicBezTo>
                    <a:pt x="1069" y="2257"/>
                    <a:pt x="1174" y="2309"/>
                    <a:pt x="1243" y="2378"/>
                  </a:cubicBezTo>
                  <a:cubicBezTo>
                    <a:pt x="1312" y="2450"/>
                    <a:pt x="1356" y="2544"/>
                    <a:pt x="1400" y="2641"/>
                  </a:cubicBezTo>
                  <a:cubicBezTo>
                    <a:pt x="1392" y="2660"/>
                    <a:pt x="1373" y="2676"/>
                    <a:pt x="1356" y="2685"/>
                  </a:cubicBezTo>
                  <a:cubicBezTo>
                    <a:pt x="1274" y="2763"/>
                    <a:pt x="1157" y="2802"/>
                    <a:pt x="1043" y="2802"/>
                  </a:cubicBezTo>
                  <a:cubicBezTo>
                    <a:pt x="939" y="2802"/>
                    <a:pt x="838" y="2769"/>
                    <a:pt x="771" y="2702"/>
                  </a:cubicBezTo>
                  <a:cubicBezTo>
                    <a:pt x="710" y="2641"/>
                    <a:pt x="691" y="2536"/>
                    <a:pt x="718" y="2439"/>
                  </a:cubicBezTo>
                  <a:cubicBezTo>
                    <a:pt x="744" y="2353"/>
                    <a:pt x="807" y="2282"/>
                    <a:pt x="884" y="2265"/>
                  </a:cubicBezTo>
                  <a:cubicBezTo>
                    <a:pt x="911" y="2257"/>
                    <a:pt x="937" y="2257"/>
                    <a:pt x="953" y="2257"/>
                  </a:cubicBezTo>
                  <a:close/>
                  <a:moveTo>
                    <a:pt x="2013" y="1"/>
                  </a:moveTo>
                  <a:cubicBezTo>
                    <a:pt x="1680" y="1"/>
                    <a:pt x="1566" y="324"/>
                    <a:pt x="1566" y="603"/>
                  </a:cubicBezTo>
                  <a:lnTo>
                    <a:pt x="1566" y="1845"/>
                  </a:lnTo>
                  <a:cubicBezTo>
                    <a:pt x="1566" y="2020"/>
                    <a:pt x="1566" y="2204"/>
                    <a:pt x="1531" y="2370"/>
                  </a:cubicBezTo>
                  <a:cubicBezTo>
                    <a:pt x="1497" y="2309"/>
                    <a:pt x="1453" y="2257"/>
                    <a:pt x="1409" y="2213"/>
                  </a:cubicBezTo>
                  <a:cubicBezTo>
                    <a:pt x="1286" y="2090"/>
                    <a:pt x="1117" y="2021"/>
                    <a:pt x="957" y="2021"/>
                  </a:cubicBezTo>
                  <a:cubicBezTo>
                    <a:pt x="911" y="2021"/>
                    <a:pt x="866" y="2027"/>
                    <a:pt x="823" y="2038"/>
                  </a:cubicBezTo>
                  <a:cubicBezTo>
                    <a:pt x="666" y="2083"/>
                    <a:pt x="534" y="2204"/>
                    <a:pt x="492" y="2378"/>
                  </a:cubicBezTo>
                  <a:cubicBezTo>
                    <a:pt x="439" y="2563"/>
                    <a:pt x="481" y="2746"/>
                    <a:pt x="605" y="2870"/>
                  </a:cubicBezTo>
                  <a:cubicBezTo>
                    <a:pt x="717" y="2982"/>
                    <a:pt x="881" y="3039"/>
                    <a:pt x="1048" y="3039"/>
                  </a:cubicBezTo>
                  <a:cubicBezTo>
                    <a:pt x="1205" y="3039"/>
                    <a:pt x="1365" y="2988"/>
                    <a:pt x="1489" y="2886"/>
                  </a:cubicBezTo>
                  <a:lnTo>
                    <a:pt x="1489" y="2886"/>
                  </a:lnTo>
                  <a:cubicBezTo>
                    <a:pt x="1688" y="3516"/>
                    <a:pt x="1497" y="3944"/>
                    <a:pt x="1304" y="4198"/>
                  </a:cubicBezTo>
                  <a:cubicBezTo>
                    <a:pt x="1016" y="4567"/>
                    <a:pt x="559" y="4744"/>
                    <a:pt x="229" y="4744"/>
                  </a:cubicBezTo>
                  <a:cubicBezTo>
                    <a:pt x="199" y="4744"/>
                    <a:pt x="169" y="4742"/>
                    <a:pt x="141" y="4739"/>
                  </a:cubicBezTo>
                  <a:lnTo>
                    <a:pt x="28" y="4723"/>
                  </a:lnTo>
                  <a:lnTo>
                    <a:pt x="1" y="4958"/>
                  </a:lnTo>
                  <a:lnTo>
                    <a:pt x="114" y="4968"/>
                  </a:lnTo>
                  <a:cubicBezTo>
                    <a:pt x="150" y="4977"/>
                    <a:pt x="194" y="4977"/>
                    <a:pt x="238" y="4977"/>
                  </a:cubicBezTo>
                  <a:cubicBezTo>
                    <a:pt x="630" y="4977"/>
                    <a:pt x="1155" y="4775"/>
                    <a:pt x="1489" y="4339"/>
                  </a:cubicBezTo>
                  <a:cubicBezTo>
                    <a:pt x="1732" y="4024"/>
                    <a:pt x="1969" y="3480"/>
                    <a:pt x="1663" y="2685"/>
                  </a:cubicBezTo>
                  <a:lnTo>
                    <a:pt x="1663" y="2676"/>
                  </a:lnTo>
                  <a:cubicBezTo>
                    <a:pt x="1803" y="2431"/>
                    <a:pt x="1803" y="2116"/>
                    <a:pt x="1803" y="1845"/>
                  </a:cubicBezTo>
                  <a:lnTo>
                    <a:pt x="1803" y="603"/>
                  </a:lnTo>
                  <a:cubicBezTo>
                    <a:pt x="1803" y="561"/>
                    <a:pt x="1812" y="236"/>
                    <a:pt x="2013" y="236"/>
                  </a:cubicBezTo>
                  <a:cubicBezTo>
                    <a:pt x="2118" y="236"/>
                    <a:pt x="2223" y="271"/>
                    <a:pt x="2232" y="586"/>
                  </a:cubicBezTo>
                  <a:lnTo>
                    <a:pt x="2276" y="2116"/>
                  </a:lnTo>
                  <a:cubicBezTo>
                    <a:pt x="2276" y="2248"/>
                    <a:pt x="2284" y="2406"/>
                    <a:pt x="2362" y="2544"/>
                  </a:cubicBezTo>
                  <a:cubicBezTo>
                    <a:pt x="2432" y="2657"/>
                    <a:pt x="2570" y="2757"/>
                    <a:pt x="2720" y="2757"/>
                  </a:cubicBezTo>
                  <a:cubicBezTo>
                    <a:pt x="2758" y="2757"/>
                    <a:pt x="2796" y="2751"/>
                    <a:pt x="2834" y="2737"/>
                  </a:cubicBezTo>
                  <a:cubicBezTo>
                    <a:pt x="3071" y="2660"/>
                    <a:pt x="3105" y="2387"/>
                    <a:pt x="3123" y="2282"/>
                  </a:cubicBezTo>
                  <a:lnTo>
                    <a:pt x="3201" y="1636"/>
                  </a:lnTo>
                  <a:cubicBezTo>
                    <a:pt x="3220" y="1531"/>
                    <a:pt x="3237" y="1417"/>
                    <a:pt x="3289" y="1338"/>
                  </a:cubicBezTo>
                  <a:cubicBezTo>
                    <a:pt x="3321" y="1284"/>
                    <a:pt x="3392" y="1230"/>
                    <a:pt x="3457" y="1230"/>
                  </a:cubicBezTo>
                  <a:cubicBezTo>
                    <a:pt x="3466" y="1230"/>
                    <a:pt x="3474" y="1231"/>
                    <a:pt x="3482" y="1233"/>
                  </a:cubicBezTo>
                  <a:cubicBezTo>
                    <a:pt x="3577" y="1260"/>
                    <a:pt x="3621" y="1382"/>
                    <a:pt x="3621" y="1478"/>
                  </a:cubicBezTo>
                  <a:cubicBezTo>
                    <a:pt x="3629" y="1539"/>
                    <a:pt x="3629" y="1600"/>
                    <a:pt x="3629" y="1652"/>
                  </a:cubicBezTo>
                  <a:cubicBezTo>
                    <a:pt x="3640" y="1749"/>
                    <a:pt x="3640" y="1837"/>
                    <a:pt x="3640" y="1925"/>
                  </a:cubicBezTo>
                  <a:cubicBezTo>
                    <a:pt x="3640" y="2083"/>
                    <a:pt x="3692" y="2213"/>
                    <a:pt x="3797" y="2309"/>
                  </a:cubicBezTo>
                  <a:cubicBezTo>
                    <a:pt x="3973" y="2479"/>
                    <a:pt x="4261" y="2506"/>
                    <a:pt x="4507" y="2506"/>
                  </a:cubicBezTo>
                  <a:cubicBezTo>
                    <a:pt x="4578" y="2506"/>
                    <a:pt x="4645" y="2504"/>
                    <a:pt x="4706" y="2502"/>
                  </a:cubicBezTo>
                  <a:cubicBezTo>
                    <a:pt x="4731" y="2502"/>
                    <a:pt x="4750" y="2492"/>
                    <a:pt x="4775" y="2492"/>
                  </a:cubicBezTo>
                  <a:lnTo>
                    <a:pt x="4888" y="2492"/>
                  </a:lnTo>
                  <a:lnTo>
                    <a:pt x="4880" y="2257"/>
                  </a:lnTo>
                  <a:lnTo>
                    <a:pt x="4767" y="2257"/>
                  </a:lnTo>
                  <a:cubicBezTo>
                    <a:pt x="4741" y="2265"/>
                    <a:pt x="4723" y="2265"/>
                    <a:pt x="4697" y="2265"/>
                  </a:cubicBezTo>
                  <a:cubicBezTo>
                    <a:pt x="4636" y="2267"/>
                    <a:pt x="4562" y="2271"/>
                    <a:pt x="4484" y="2271"/>
                  </a:cubicBezTo>
                  <a:cubicBezTo>
                    <a:pt x="4288" y="2271"/>
                    <a:pt x="4067" y="2250"/>
                    <a:pt x="3954" y="2143"/>
                  </a:cubicBezTo>
                  <a:cubicBezTo>
                    <a:pt x="3902" y="2091"/>
                    <a:pt x="3875" y="2020"/>
                    <a:pt x="3875" y="1925"/>
                  </a:cubicBezTo>
                  <a:cubicBezTo>
                    <a:pt x="3875" y="1829"/>
                    <a:pt x="3875" y="1740"/>
                    <a:pt x="3866" y="1644"/>
                  </a:cubicBezTo>
                  <a:cubicBezTo>
                    <a:pt x="3866" y="1591"/>
                    <a:pt x="3866" y="1531"/>
                    <a:pt x="3858" y="1478"/>
                  </a:cubicBezTo>
                  <a:cubicBezTo>
                    <a:pt x="3858" y="1277"/>
                    <a:pt x="3753" y="1058"/>
                    <a:pt x="3535" y="1006"/>
                  </a:cubicBezTo>
                  <a:cubicBezTo>
                    <a:pt x="3510" y="1000"/>
                    <a:pt x="3484" y="998"/>
                    <a:pt x="3458" y="998"/>
                  </a:cubicBezTo>
                  <a:cubicBezTo>
                    <a:pt x="3321" y="998"/>
                    <a:pt x="3176" y="1075"/>
                    <a:pt x="3088" y="1207"/>
                  </a:cubicBezTo>
                  <a:cubicBezTo>
                    <a:pt x="3010" y="1338"/>
                    <a:pt x="2983" y="1487"/>
                    <a:pt x="2974" y="1600"/>
                  </a:cubicBezTo>
                  <a:lnTo>
                    <a:pt x="2886" y="2248"/>
                  </a:lnTo>
                  <a:cubicBezTo>
                    <a:pt x="2861" y="2414"/>
                    <a:pt x="2825" y="2492"/>
                    <a:pt x="2756" y="2519"/>
                  </a:cubicBezTo>
                  <a:cubicBezTo>
                    <a:pt x="2746" y="2523"/>
                    <a:pt x="2736" y="2525"/>
                    <a:pt x="2725" y="2525"/>
                  </a:cubicBezTo>
                  <a:cubicBezTo>
                    <a:pt x="2666" y="2525"/>
                    <a:pt x="2593" y="2474"/>
                    <a:pt x="2563" y="2423"/>
                  </a:cubicBezTo>
                  <a:cubicBezTo>
                    <a:pt x="2511" y="2334"/>
                    <a:pt x="2511" y="2221"/>
                    <a:pt x="2511" y="2116"/>
                  </a:cubicBezTo>
                  <a:lnTo>
                    <a:pt x="2467" y="578"/>
                  </a:lnTo>
                  <a:cubicBezTo>
                    <a:pt x="2450" y="97"/>
                    <a:pt x="2213" y="1"/>
                    <a:pt x="2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93719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14064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">
  <p:cSld name="Quote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"/>
          <p:cNvSpPr txBox="1">
            <a:spLocks noGrp="1"/>
          </p:cNvSpPr>
          <p:nvPr>
            <p:ph type="title"/>
          </p:nvPr>
        </p:nvSpPr>
        <p:spPr>
          <a:xfrm>
            <a:off x="5582900" y="4896965"/>
            <a:ext cx="5746400" cy="10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36" name="Google Shape;236;p14"/>
          <p:cNvSpPr txBox="1">
            <a:spLocks noGrp="1"/>
          </p:cNvSpPr>
          <p:nvPr>
            <p:ph type="subTitle" idx="1"/>
          </p:nvPr>
        </p:nvSpPr>
        <p:spPr>
          <a:xfrm>
            <a:off x="5582900" y="1111433"/>
            <a:ext cx="5746400" cy="367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37" name="Google Shape;237;p14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34045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ne column text">
  <p:cSld name="One column 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7"/>
          <p:cNvSpPr txBox="1">
            <a:spLocks noGrp="1"/>
          </p:cNvSpPr>
          <p:nvPr>
            <p:ph type="subTitle" idx="1"/>
          </p:nvPr>
        </p:nvSpPr>
        <p:spPr>
          <a:xfrm>
            <a:off x="960000" y="1532667"/>
            <a:ext cx="3355200" cy="319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alphaLcPeriod"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romanLcPeriod"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800"/>
              <a:buFont typeface="Open Sans"/>
              <a:buAutoNum type="arabicPeriod"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AutoNum type="alphaLcPeriod"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Open Sans"/>
              <a:buAutoNum type="romanLcPeriod"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AutoNum type="arabicPeriod"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700"/>
              <a:buFont typeface="Open Sans"/>
              <a:buAutoNum type="alphaLcPeriod"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600"/>
              <a:buFont typeface="Open Sans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27" name="Google Shape;127;p7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7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129" name="Google Shape;129;p7"/>
          <p:cNvGrpSpPr/>
          <p:nvPr/>
        </p:nvGrpSpPr>
        <p:grpSpPr>
          <a:xfrm>
            <a:off x="9561675" y="-922721"/>
            <a:ext cx="3839175" cy="3064477"/>
            <a:chOff x="7171256" y="-692041"/>
            <a:chExt cx="2879381" cy="2298358"/>
          </a:xfrm>
        </p:grpSpPr>
        <p:sp>
          <p:nvSpPr>
            <p:cNvPr id="130" name="Google Shape;130;p7"/>
            <p:cNvSpPr/>
            <p:nvPr/>
          </p:nvSpPr>
          <p:spPr>
            <a:xfrm rot="1499616" flipH="1">
              <a:off x="8575019" y="93375"/>
              <a:ext cx="1258112" cy="1308419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7"/>
            <p:cNvSpPr/>
            <p:nvPr/>
          </p:nvSpPr>
          <p:spPr>
            <a:xfrm rot="-1762635">
              <a:off x="7391244" y="-537876"/>
              <a:ext cx="927341" cy="1140008"/>
            </a:xfrm>
            <a:custGeom>
              <a:avLst/>
              <a:gdLst/>
              <a:ahLst/>
              <a:cxnLst/>
              <a:rect l="l" t="t" r="r" b="b"/>
              <a:pathLst>
                <a:path w="12460" h="15317" extrusionOk="0">
                  <a:moveTo>
                    <a:pt x="4540" y="0"/>
                  </a:moveTo>
                  <a:cubicBezTo>
                    <a:pt x="4496" y="0"/>
                    <a:pt x="4452" y="0"/>
                    <a:pt x="4407" y="1"/>
                  </a:cubicBezTo>
                  <a:cubicBezTo>
                    <a:pt x="3306" y="9"/>
                    <a:pt x="2141" y="185"/>
                    <a:pt x="1302" y="962"/>
                  </a:cubicBezTo>
                  <a:cubicBezTo>
                    <a:pt x="655" y="1566"/>
                    <a:pt x="324" y="2406"/>
                    <a:pt x="219" y="3270"/>
                  </a:cubicBezTo>
                  <a:cubicBezTo>
                    <a:pt x="0" y="5081"/>
                    <a:pt x="368" y="7547"/>
                    <a:pt x="865" y="9314"/>
                  </a:cubicBezTo>
                  <a:cubicBezTo>
                    <a:pt x="1296" y="10890"/>
                    <a:pt x="2253" y="12311"/>
                    <a:pt x="3997" y="12311"/>
                  </a:cubicBezTo>
                  <a:cubicBezTo>
                    <a:pt x="4062" y="12311"/>
                    <a:pt x="4129" y="12309"/>
                    <a:pt x="4198" y="12305"/>
                  </a:cubicBezTo>
                  <a:cubicBezTo>
                    <a:pt x="4722" y="12269"/>
                    <a:pt x="5264" y="12189"/>
                    <a:pt x="5805" y="12084"/>
                  </a:cubicBezTo>
                  <a:lnTo>
                    <a:pt x="5805" y="12084"/>
                  </a:lnTo>
                  <a:cubicBezTo>
                    <a:pt x="5824" y="13081"/>
                    <a:pt x="5744" y="14089"/>
                    <a:pt x="5562" y="15075"/>
                  </a:cubicBezTo>
                  <a:cubicBezTo>
                    <a:pt x="5540" y="15186"/>
                    <a:pt x="5628" y="15317"/>
                    <a:pt x="5739" y="15317"/>
                  </a:cubicBezTo>
                  <a:cubicBezTo>
                    <a:pt x="5769" y="15317"/>
                    <a:pt x="5801" y="15307"/>
                    <a:pt x="5832" y="15285"/>
                  </a:cubicBezTo>
                  <a:cubicBezTo>
                    <a:pt x="7406" y="14114"/>
                    <a:pt x="8710" y="12636"/>
                    <a:pt x="9671" y="10930"/>
                  </a:cubicBezTo>
                  <a:cubicBezTo>
                    <a:pt x="10300" y="10704"/>
                    <a:pt x="10922" y="10406"/>
                    <a:pt x="11350" y="9864"/>
                  </a:cubicBezTo>
                  <a:cubicBezTo>
                    <a:pt x="11847" y="9226"/>
                    <a:pt x="11996" y="8403"/>
                    <a:pt x="12101" y="7625"/>
                  </a:cubicBezTo>
                  <a:cubicBezTo>
                    <a:pt x="12303" y="5982"/>
                    <a:pt x="12460" y="4181"/>
                    <a:pt x="12214" y="2536"/>
                  </a:cubicBezTo>
                  <a:cubicBezTo>
                    <a:pt x="11979" y="1050"/>
                    <a:pt x="10913" y="718"/>
                    <a:pt x="9583" y="464"/>
                  </a:cubicBezTo>
                  <a:cubicBezTo>
                    <a:pt x="7922" y="158"/>
                    <a:pt x="6235" y="0"/>
                    <a:pt x="45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132;p7"/>
          <p:cNvGrpSpPr/>
          <p:nvPr/>
        </p:nvGrpSpPr>
        <p:grpSpPr>
          <a:xfrm>
            <a:off x="9429282" y="210554"/>
            <a:ext cx="2801269" cy="1931220"/>
            <a:chOff x="7071961" y="157915"/>
            <a:chExt cx="2100952" cy="1448415"/>
          </a:xfrm>
        </p:grpSpPr>
        <p:grpSp>
          <p:nvGrpSpPr>
            <p:cNvPr id="133" name="Google Shape;133;p7"/>
            <p:cNvGrpSpPr/>
            <p:nvPr/>
          </p:nvGrpSpPr>
          <p:grpSpPr>
            <a:xfrm>
              <a:off x="8290830" y="157915"/>
              <a:ext cx="133260" cy="129152"/>
              <a:chOff x="3739723" y="2282290"/>
              <a:chExt cx="690824" cy="669530"/>
            </a:xfrm>
          </p:grpSpPr>
          <p:sp>
            <p:nvSpPr>
              <p:cNvPr id="134" name="Google Shape;134;p7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7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6" name="Google Shape;136;p7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37" name="Google Shape;137;p7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8" name="Google Shape;138;p7"/>
            <p:cNvGrpSpPr/>
            <p:nvPr/>
          </p:nvGrpSpPr>
          <p:grpSpPr>
            <a:xfrm rot="10800000">
              <a:off x="7071961" y="176680"/>
              <a:ext cx="371307" cy="91637"/>
              <a:chOff x="4241622" y="1303995"/>
              <a:chExt cx="1256112" cy="310004"/>
            </a:xfrm>
          </p:grpSpPr>
          <p:sp>
            <p:nvSpPr>
              <p:cNvPr id="139" name="Google Shape;139;p7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7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7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2" name="Google Shape;142;p7"/>
            <p:cNvSpPr/>
            <p:nvPr/>
          </p:nvSpPr>
          <p:spPr>
            <a:xfrm>
              <a:off x="8866309" y="918856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8819036" y="1514692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44" name="Google Shape;144;p7"/>
          <p:cNvGrpSpPr/>
          <p:nvPr/>
        </p:nvGrpSpPr>
        <p:grpSpPr>
          <a:xfrm>
            <a:off x="9575697" y="-812401"/>
            <a:ext cx="2907912" cy="1595833"/>
            <a:chOff x="7181773" y="-609301"/>
            <a:chExt cx="2180934" cy="1196875"/>
          </a:xfrm>
        </p:grpSpPr>
        <p:grpSp>
          <p:nvGrpSpPr>
            <p:cNvPr id="145" name="Google Shape;145;p7"/>
            <p:cNvGrpSpPr/>
            <p:nvPr/>
          </p:nvGrpSpPr>
          <p:grpSpPr>
            <a:xfrm>
              <a:off x="8430783" y="-423726"/>
              <a:ext cx="931925" cy="1011299"/>
              <a:chOff x="7964808" y="1223299"/>
              <a:chExt cx="931925" cy="1011299"/>
            </a:xfrm>
          </p:grpSpPr>
          <p:sp>
            <p:nvSpPr>
              <p:cNvPr id="146" name="Google Shape;146;p7"/>
              <p:cNvSpPr/>
              <p:nvPr/>
            </p:nvSpPr>
            <p:spPr>
              <a:xfrm>
                <a:off x="7988310" y="1243878"/>
                <a:ext cx="884921" cy="969533"/>
              </a:xfrm>
              <a:custGeom>
                <a:avLst/>
                <a:gdLst/>
                <a:ahLst/>
                <a:cxnLst/>
                <a:rect l="l" t="t" r="r" b="b"/>
                <a:pathLst>
                  <a:path w="7267" h="7962" extrusionOk="0">
                    <a:moveTo>
                      <a:pt x="6320" y="1"/>
                    </a:moveTo>
                    <a:cubicBezTo>
                      <a:pt x="6155" y="1"/>
                      <a:pt x="5993" y="51"/>
                      <a:pt x="5860" y="153"/>
                    </a:cubicBezTo>
                    <a:lnTo>
                      <a:pt x="5142" y="948"/>
                    </a:lnTo>
                    <a:lnTo>
                      <a:pt x="5134" y="948"/>
                    </a:lnTo>
                    <a:lnTo>
                      <a:pt x="876" y="5733"/>
                    </a:lnTo>
                    <a:lnTo>
                      <a:pt x="1170" y="6002"/>
                    </a:lnTo>
                    <a:lnTo>
                      <a:pt x="1170" y="6002"/>
                    </a:lnTo>
                    <a:lnTo>
                      <a:pt x="876" y="5741"/>
                    </a:lnTo>
                    <a:lnTo>
                      <a:pt x="1" y="7962"/>
                    </a:lnTo>
                    <a:lnTo>
                      <a:pt x="2108" y="6843"/>
                    </a:lnTo>
                    <a:lnTo>
                      <a:pt x="6374" y="2050"/>
                    </a:lnTo>
                    <a:lnTo>
                      <a:pt x="7083" y="1238"/>
                    </a:lnTo>
                    <a:cubicBezTo>
                      <a:pt x="7266" y="923"/>
                      <a:pt x="7197" y="495"/>
                      <a:pt x="6890" y="224"/>
                    </a:cubicBezTo>
                    <a:cubicBezTo>
                      <a:pt x="6890" y="213"/>
                      <a:pt x="6882" y="213"/>
                      <a:pt x="6874" y="205"/>
                    </a:cubicBezTo>
                    <a:cubicBezTo>
                      <a:pt x="6709" y="69"/>
                      <a:pt x="6512" y="1"/>
                      <a:pt x="632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7"/>
              <p:cNvSpPr/>
              <p:nvPr/>
            </p:nvSpPr>
            <p:spPr>
              <a:xfrm>
                <a:off x="7988310" y="1942959"/>
                <a:ext cx="256696" cy="270451"/>
              </a:xfrm>
              <a:custGeom>
                <a:avLst/>
                <a:gdLst/>
                <a:ahLst/>
                <a:cxnLst/>
                <a:rect l="l" t="t" r="r" b="b"/>
                <a:pathLst>
                  <a:path w="2108" h="2221" extrusionOk="0">
                    <a:moveTo>
                      <a:pt x="876" y="0"/>
                    </a:moveTo>
                    <a:lnTo>
                      <a:pt x="1" y="2221"/>
                    </a:lnTo>
                    <a:lnTo>
                      <a:pt x="2108" y="1102"/>
                    </a:lnTo>
                    <a:lnTo>
                      <a:pt x="87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8" name="Google Shape;148;p7"/>
              <p:cNvSpPr/>
              <p:nvPr/>
            </p:nvSpPr>
            <p:spPr>
              <a:xfrm>
                <a:off x="7964808" y="1921771"/>
                <a:ext cx="302726" cy="312827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2569" extrusionOk="0">
                    <a:moveTo>
                      <a:pt x="1138" y="462"/>
                    </a:moveTo>
                    <a:lnTo>
                      <a:pt x="2003" y="1240"/>
                    </a:lnTo>
                    <a:lnTo>
                      <a:pt x="517" y="2027"/>
                    </a:lnTo>
                    <a:lnTo>
                      <a:pt x="517" y="2027"/>
                    </a:lnTo>
                    <a:lnTo>
                      <a:pt x="1138" y="462"/>
                    </a:lnTo>
                    <a:close/>
                    <a:moveTo>
                      <a:pt x="1069" y="1"/>
                    </a:moveTo>
                    <a:cubicBezTo>
                      <a:pt x="1054" y="1"/>
                      <a:pt x="1039" y="3"/>
                      <a:pt x="1025" y="8"/>
                    </a:cubicBezTo>
                    <a:cubicBezTo>
                      <a:pt x="972" y="17"/>
                      <a:pt x="928" y="61"/>
                      <a:pt x="901" y="113"/>
                    </a:cubicBezTo>
                    <a:lnTo>
                      <a:pt x="28" y="2334"/>
                    </a:lnTo>
                    <a:cubicBezTo>
                      <a:pt x="1" y="2403"/>
                      <a:pt x="19" y="2483"/>
                      <a:pt x="80" y="2527"/>
                    </a:cubicBezTo>
                    <a:cubicBezTo>
                      <a:pt x="105" y="2552"/>
                      <a:pt x="150" y="2569"/>
                      <a:pt x="194" y="2569"/>
                    </a:cubicBezTo>
                    <a:cubicBezTo>
                      <a:pt x="219" y="2569"/>
                      <a:pt x="246" y="2560"/>
                      <a:pt x="271" y="2552"/>
                    </a:cubicBezTo>
                    <a:lnTo>
                      <a:pt x="2389" y="1425"/>
                    </a:lnTo>
                    <a:cubicBezTo>
                      <a:pt x="2433" y="1398"/>
                      <a:pt x="2466" y="1345"/>
                      <a:pt x="2475" y="1293"/>
                    </a:cubicBezTo>
                    <a:cubicBezTo>
                      <a:pt x="2485" y="1240"/>
                      <a:pt x="2458" y="1179"/>
                      <a:pt x="2414" y="1144"/>
                    </a:cubicBezTo>
                    <a:lnTo>
                      <a:pt x="1182" y="42"/>
                    </a:lnTo>
                    <a:cubicBezTo>
                      <a:pt x="1150" y="18"/>
                      <a:pt x="1109" y="1"/>
                      <a:pt x="106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49" name="Google Shape;149;p7"/>
              <p:cNvSpPr/>
              <p:nvPr/>
            </p:nvSpPr>
            <p:spPr>
              <a:xfrm>
                <a:off x="7988310" y="2119525"/>
                <a:ext cx="88529" cy="93885"/>
              </a:xfrm>
              <a:custGeom>
                <a:avLst/>
                <a:gdLst/>
                <a:ahLst/>
                <a:cxnLst/>
                <a:rect l="l" t="t" r="r" b="b"/>
                <a:pathLst>
                  <a:path w="727" h="771" extrusionOk="0">
                    <a:moveTo>
                      <a:pt x="299" y="0"/>
                    </a:moveTo>
                    <a:lnTo>
                      <a:pt x="1" y="771"/>
                    </a:lnTo>
                    <a:lnTo>
                      <a:pt x="727" y="387"/>
                    </a:lnTo>
                    <a:lnTo>
                      <a:pt x="29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7"/>
              <p:cNvSpPr/>
              <p:nvPr/>
            </p:nvSpPr>
            <p:spPr>
              <a:xfrm>
                <a:off x="8071359" y="1338006"/>
                <a:ext cx="716753" cy="759358"/>
              </a:xfrm>
              <a:custGeom>
                <a:avLst/>
                <a:gdLst/>
                <a:ahLst/>
                <a:cxnLst/>
                <a:rect l="l" t="t" r="r" b="b"/>
                <a:pathLst>
                  <a:path w="5886" h="6236" extrusionOk="0">
                    <a:moveTo>
                      <a:pt x="4469" y="412"/>
                    </a:moveTo>
                    <a:lnTo>
                      <a:pt x="5457" y="1296"/>
                    </a:lnTo>
                    <a:lnTo>
                      <a:pt x="1417" y="5824"/>
                    </a:lnTo>
                    <a:lnTo>
                      <a:pt x="909" y="5380"/>
                    </a:lnTo>
                    <a:lnTo>
                      <a:pt x="429" y="4949"/>
                    </a:lnTo>
                    <a:lnTo>
                      <a:pt x="4469" y="412"/>
                    </a:lnTo>
                    <a:close/>
                    <a:moveTo>
                      <a:pt x="4443" y="1"/>
                    </a:moveTo>
                    <a:cubicBezTo>
                      <a:pt x="4399" y="9"/>
                      <a:pt x="4355" y="28"/>
                      <a:pt x="4328" y="62"/>
                    </a:cubicBezTo>
                    <a:lnTo>
                      <a:pt x="62" y="4844"/>
                    </a:lnTo>
                    <a:cubicBezTo>
                      <a:pt x="1" y="4924"/>
                      <a:pt x="9" y="5029"/>
                      <a:pt x="78" y="5090"/>
                    </a:cubicBezTo>
                    <a:lnTo>
                      <a:pt x="1312" y="6192"/>
                    </a:lnTo>
                    <a:cubicBezTo>
                      <a:pt x="1348" y="6227"/>
                      <a:pt x="1390" y="6236"/>
                      <a:pt x="1426" y="6236"/>
                    </a:cubicBezTo>
                    <a:cubicBezTo>
                      <a:pt x="1478" y="6236"/>
                      <a:pt x="1522" y="6219"/>
                      <a:pt x="1558" y="6183"/>
                    </a:cubicBezTo>
                    <a:lnTo>
                      <a:pt x="5824" y="1392"/>
                    </a:lnTo>
                    <a:cubicBezTo>
                      <a:pt x="5885" y="1321"/>
                      <a:pt x="5877" y="1216"/>
                      <a:pt x="5808" y="1147"/>
                    </a:cubicBezTo>
                    <a:lnTo>
                      <a:pt x="4565" y="45"/>
                    </a:lnTo>
                    <a:cubicBezTo>
                      <a:pt x="4538" y="18"/>
                      <a:pt x="4496" y="1"/>
                      <a:pt x="444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151;p7"/>
              <p:cNvSpPr/>
              <p:nvPr/>
            </p:nvSpPr>
            <p:spPr>
              <a:xfrm>
                <a:off x="8591936" y="1223299"/>
                <a:ext cx="304797" cy="291761"/>
              </a:xfrm>
              <a:custGeom>
                <a:avLst/>
                <a:gdLst/>
                <a:ahLst/>
                <a:cxnLst/>
                <a:rect l="l" t="t" r="r" b="b"/>
                <a:pathLst>
                  <a:path w="2503" h="2396" extrusionOk="0">
                    <a:moveTo>
                      <a:pt x="1361" y="340"/>
                    </a:moveTo>
                    <a:cubicBezTo>
                      <a:pt x="1514" y="340"/>
                      <a:pt x="1672" y="395"/>
                      <a:pt x="1803" y="506"/>
                    </a:cubicBezTo>
                    <a:lnTo>
                      <a:pt x="1820" y="515"/>
                    </a:lnTo>
                    <a:cubicBezTo>
                      <a:pt x="2057" y="733"/>
                      <a:pt x="2126" y="1056"/>
                      <a:pt x="1986" y="1310"/>
                    </a:cubicBezTo>
                    <a:lnTo>
                      <a:pt x="1400" y="1984"/>
                    </a:lnTo>
                    <a:lnTo>
                      <a:pt x="420" y="1109"/>
                    </a:lnTo>
                    <a:lnTo>
                      <a:pt x="1016" y="445"/>
                    </a:lnTo>
                    <a:cubicBezTo>
                      <a:pt x="1117" y="375"/>
                      <a:pt x="1238" y="340"/>
                      <a:pt x="1361" y="340"/>
                    </a:cubicBezTo>
                    <a:close/>
                    <a:moveTo>
                      <a:pt x="1367" y="0"/>
                    </a:moveTo>
                    <a:cubicBezTo>
                      <a:pt x="1163" y="0"/>
                      <a:pt x="962" y="64"/>
                      <a:pt x="798" y="191"/>
                    </a:cubicBezTo>
                    <a:cubicBezTo>
                      <a:pt x="788" y="191"/>
                      <a:pt x="779" y="200"/>
                      <a:pt x="779" y="208"/>
                    </a:cubicBezTo>
                    <a:lnTo>
                      <a:pt x="45" y="1012"/>
                    </a:lnTo>
                    <a:cubicBezTo>
                      <a:pt x="19" y="1039"/>
                      <a:pt x="1" y="1092"/>
                      <a:pt x="1" y="1136"/>
                    </a:cubicBezTo>
                    <a:cubicBezTo>
                      <a:pt x="11" y="1180"/>
                      <a:pt x="28" y="1222"/>
                      <a:pt x="64" y="1249"/>
                    </a:cubicBezTo>
                    <a:lnTo>
                      <a:pt x="1295" y="2351"/>
                    </a:lnTo>
                    <a:cubicBezTo>
                      <a:pt x="1331" y="2376"/>
                      <a:pt x="1375" y="2395"/>
                      <a:pt x="1409" y="2395"/>
                    </a:cubicBezTo>
                    <a:lnTo>
                      <a:pt x="1428" y="2395"/>
                    </a:lnTo>
                    <a:cubicBezTo>
                      <a:pt x="1470" y="2395"/>
                      <a:pt x="1514" y="2368"/>
                      <a:pt x="1541" y="2343"/>
                    </a:cubicBezTo>
                    <a:lnTo>
                      <a:pt x="2248" y="1520"/>
                    </a:lnTo>
                    <a:cubicBezTo>
                      <a:pt x="2257" y="1511"/>
                      <a:pt x="2267" y="1503"/>
                      <a:pt x="2267" y="1495"/>
                    </a:cubicBezTo>
                    <a:cubicBezTo>
                      <a:pt x="2502" y="1109"/>
                      <a:pt x="2414" y="584"/>
                      <a:pt x="2047" y="261"/>
                    </a:cubicBezTo>
                    <a:cubicBezTo>
                      <a:pt x="2047" y="261"/>
                      <a:pt x="2038" y="252"/>
                      <a:pt x="2022" y="244"/>
                    </a:cubicBezTo>
                    <a:cubicBezTo>
                      <a:pt x="1831" y="82"/>
                      <a:pt x="1597" y="0"/>
                      <a:pt x="13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7"/>
              <p:cNvSpPr/>
              <p:nvPr/>
            </p:nvSpPr>
            <p:spPr>
              <a:xfrm>
                <a:off x="8153434" y="1410338"/>
                <a:ext cx="549559" cy="611407"/>
              </a:xfrm>
              <a:custGeom>
                <a:avLst/>
                <a:gdLst/>
                <a:ahLst/>
                <a:cxnLst/>
                <a:rect l="l" t="t" r="r" b="b"/>
                <a:pathLst>
                  <a:path w="4513" h="5021" extrusionOk="0">
                    <a:moveTo>
                      <a:pt x="4258" y="1"/>
                    </a:moveTo>
                    <a:lnTo>
                      <a:pt x="0" y="4802"/>
                    </a:lnTo>
                    <a:lnTo>
                      <a:pt x="254" y="5021"/>
                    </a:lnTo>
                    <a:lnTo>
                      <a:pt x="4512" y="229"/>
                    </a:lnTo>
                    <a:lnTo>
                      <a:pt x="425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3" name="Google Shape;153;p7"/>
            <p:cNvSpPr/>
            <p:nvPr/>
          </p:nvSpPr>
          <p:spPr>
            <a:xfrm flipH="1">
              <a:off x="7181773" y="-609301"/>
              <a:ext cx="1175719" cy="1196869"/>
            </a:xfrm>
            <a:custGeom>
              <a:avLst/>
              <a:gdLst/>
              <a:ahLst/>
              <a:cxnLst/>
              <a:rect l="l" t="t" r="r" b="b"/>
              <a:pathLst>
                <a:path w="4889" h="4977" extrusionOk="0">
                  <a:moveTo>
                    <a:pt x="953" y="2257"/>
                  </a:moveTo>
                  <a:cubicBezTo>
                    <a:pt x="1069" y="2257"/>
                    <a:pt x="1174" y="2309"/>
                    <a:pt x="1243" y="2378"/>
                  </a:cubicBezTo>
                  <a:cubicBezTo>
                    <a:pt x="1312" y="2450"/>
                    <a:pt x="1356" y="2544"/>
                    <a:pt x="1400" y="2641"/>
                  </a:cubicBezTo>
                  <a:cubicBezTo>
                    <a:pt x="1392" y="2660"/>
                    <a:pt x="1373" y="2676"/>
                    <a:pt x="1356" y="2685"/>
                  </a:cubicBezTo>
                  <a:cubicBezTo>
                    <a:pt x="1274" y="2763"/>
                    <a:pt x="1157" y="2802"/>
                    <a:pt x="1043" y="2802"/>
                  </a:cubicBezTo>
                  <a:cubicBezTo>
                    <a:pt x="939" y="2802"/>
                    <a:pt x="838" y="2769"/>
                    <a:pt x="771" y="2702"/>
                  </a:cubicBezTo>
                  <a:cubicBezTo>
                    <a:pt x="710" y="2641"/>
                    <a:pt x="691" y="2536"/>
                    <a:pt x="718" y="2439"/>
                  </a:cubicBezTo>
                  <a:cubicBezTo>
                    <a:pt x="744" y="2353"/>
                    <a:pt x="807" y="2282"/>
                    <a:pt x="884" y="2265"/>
                  </a:cubicBezTo>
                  <a:cubicBezTo>
                    <a:pt x="911" y="2257"/>
                    <a:pt x="937" y="2257"/>
                    <a:pt x="953" y="2257"/>
                  </a:cubicBezTo>
                  <a:close/>
                  <a:moveTo>
                    <a:pt x="2013" y="1"/>
                  </a:moveTo>
                  <a:cubicBezTo>
                    <a:pt x="1680" y="1"/>
                    <a:pt x="1566" y="324"/>
                    <a:pt x="1566" y="603"/>
                  </a:cubicBezTo>
                  <a:lnTo>
                    <a:pt x="1566" y="1845"/>
                  </a:lnTo>
                  <a:cubicBezTo>
                    <a:pt x="1566" y="2020"/>
                    <a:pt x="1566" y="2204"/>
                    <a:pt x="1531" y="2370"/>
                  </a:cubicBezTo>
                  <a:cubicBezTo>
                    <a:pt x="1497" y="2309"/>
                    <a:pt x="1453" y="2257"/>
                    <a:pt x="1409" y="2213"/>
                  </a:cubicBezTo>
                  <a:cubicBezTo>
                    <a:pt x="1286" y="2090"/>
                    <a:pt x="1117" y="2021"/>
                    <a:pt x="957" y="2021"/>
                  </a:cubicBezTo>
                  <a:cubicBezTo>
                    <a:pt x="911" y="2021"/>
                    <a:pt x="866" y="2027"/>
                    <a:pt x="823" y="2038"/>
                  </a:cubicBezTo>
                  <a:cubicBezTo>
                    <a:pt x="666" y="2083"/>
                    <a:pt x="534" y="2204"/>
                    <a:pt x="492" y="2378"/>
                  </a:cubicBezTo>
                  <a:cubicBezTo>
                    <a:pt x="439" y="2563"/>
                    <a:pt x="481" y="2746"/>
                    <a:pt x="605" y="2870"/>
                  </a:cubicBezTo>
                  <a:cubicBezTo>
                    <a:pt x="717" y="2982"/>
                    <a:pt x="881" y="3039"/>
                    <a:pt x="1048" y="3039"/>
                  </a:cubicBezTo>
                  <a:cubicBezTo>
                    <a:pt x="1205" y="3039"/>
                    <a:pt x="1365" y="2988"/>
                    <a:pt x="1489" y="2886"/>
                  </a:cubicBezTo>
                  <a:lnTo>
                    <a:pt x="1489" y="2886"/>
                  </a:lnTo>
                  <a:cubicBezTo>
                    <a:pt x="1688" y="3516"/>
                    <a:pt x="1497" y="3944"/>
                    <a:pt x="1304" y="4198"/>
                  </a:cubicBezTo>
                  <a:cubicBezTo>
                    <a:pt x="1016" y="4567"/>
                    <a:pt x="559" y="4744"/>
                    <a:pt x="229" y="4744"/>
                  </a:cubicBezTo>
                  <a:cubicBezTo>
                    <a:pt x="199" y="4744"/>
                    <a:pt x="169" y="4742"/>
                    <a:pt x="141" y="4739"/>
                  </a:cubicBezTo>
                  <a:lnTo>
                    <a:pt x="28" y="4723"/>
                  </a:lnTo>
                  <a:lnTo>
                    <a:pt x="1" y="4958"/>
                  </a:lnTo>
                  <a:lnTo>
                    <a:pt x="114" y="4968"/>
                  </a:lnTo>
                  <a:cubicBezTo>
                    <a:pt x="150" y="4977"/>
                    <a:pt x="194" y="4977"/>
                    <a:pt x="238" y="4977"/>
                  </a:cubicBezTo>
                  <a:cubicBezTo>
                    <a:pt x="630" y="4977"/>
                    <a:pt x="1155" y="4775"/>
                    <a:pt x="1489" y="4339"/>
                  </a:cubicBezTo>
                  <a:cubicBezTo>
                    <a:pt x="1732" y="4024"/>
                    <a:pt x="1969" y="3480"/>
                    <a:pt x="1663" y="2685"/>
                  </a:cubicBezTo>
                  <a:lnTo>
                    <a:pt x="1663" y="2676"/>
                  </a:lnTo>
                  <a:cubicBezTo>
                    <a:pt x="1803" y="2431"/>
                    <a:pt x="1803" y="2116"/>
                    <a:pt x="1803" y="1845"/>
                  </a:cubicBezTo>
                  <a:lnTo>
                    <a:pt x="1803" y="603"/>
                  </a:lnTo>
                  <a:cubicBezTo>
                    <a:pt x="1803" y="561"/>
                    <a:pt x="1812" y="236"/>
                    <a:pt x="2013" y="236"/>
                  </a:cubicBezTo>
                  <a:cubicBezTo>
                    <a:pt x="2118" y="236"/>
                    <a:pt x="2223" y="271"/>
                    <a:pt x="2232" y="586"/>
                  </a:cubicBezTo>
                  <a:lnTo>
                    <a:pt x="2276" y="2116"/>
                  </a:lnTo>
                  <a:cubicBezTo>
                    <a:pt x="2276" y="2248"/>
                    <a:pt x="2284" y="2406"/>
                    <a:pt x="2362" y="2544"/>
                  </a:cubicBezTo>
                  <a:cubicBezTo>
                    <a:pt x="2432" y="2657"/>
                    <a:pt x="2570" y="2757"/>
                    <a:pt x="2720" y="2757"/>
                  </a:cubicBezTo>
                  <a:cubicBezTo>
                    <a:pt x="2758" y="2757"/>
                    <a:pt x="2796" y="2751"/>
                    <a:pt x="2834" y="2737"/>
                  </a:cubicBezTo>
                  <a:cubicBezTo>
                    <a:pt x="3071" y="2660"/>
                    <a:pt x="3105" y="2387"/>
                    <a:pt x="3123" y="2282"/>
                  </a:cubicBezTo>
                  <a:lnTo>
                    <a:pt x="3201" y="1636"/>
                  </a:lnTo>
                  <a:cubicBezTo>
                    <a:pt x="3220" y="1531"/>
                    <a:pt x="3237" y="1417"/>
                    <a:pt x="3289" y="1338"/>
                  </a:cubicBezTo>
                  <a:cubicBezTo>
                    <a:pt x="3321" y="1284"/>
                    <a:pt x="3392" y="1230"/>
                    <a:pt x="3457" y="1230"/>
                  </a:cubicBezTo>
                  <a:cubicBezTo>
                    <a:pt x="3466" y="1230"/>
                    <a:pt x="3474" y="1231"/>
                    <a:pt x="3482" y="1233"/>
                  </a:cubicBezTo>
                  <a:cubicBezTo>
                    <a:pt x="3577" y="1260"/>
                    <a:pt x="3621" y="1382"/>
                    <a:pt x="3621" y="1478"/>
                  </a:cubicBezTo>
                  <a:cubicBezTo>
                    <a:pt x="3629" y="1539"/>
                    <a:pt x="3629" y="1600"/>
                    <a:pt x="3629" y="1652"/>
                  </a:cubicBezTo>
                  <a:cubicBezTo>
                    <a:pt x="3640" y="1749"/>
                    <a:pt x="3640" y="1837"/>
                    <a:pt x="3640" y="1925"/>
                  </a:cubicBezTo>
                  <a:cubicBezTo>
                    <a:pt x="3640" y="2083"/>
                    <a:pt x="3692" y="2213"/>
                    <a:pt x="3797" y="2309"/>
                  </a:cubicBezTo>
                  <a:cubicBezTo>
                    <a:pt x="3973" y="2479"/>
                    <a:pt x="4261" y="2506"/>
                    <a:pt x="4507" y="2506"/>
                  </a:cubicBezTo>
                  <a:cubicBezTo>
                    <a:pt x="4578" y="2506"/>
                    <a:pt x="4645" y="2504"/>
                    <a:pt x="4706" y="2502"/>
                  </a:cubicBezTo>
                  <a:cubicBezTo>
                    <a:pt x="4731" y="2502"/>
                    <a:pt x="4750" y="2492"/>
                    <a:pt x="4775" y="2492"/>
                  </a:cubicBezTo>
                  <a:lnTo>
                    <a:pt x="4888" y="2492"/>
                  </a:lnTo>
                  <a:lnTo>
                    <a:pt x="4880" y="2257"/>
                  </a:lnTo>
                  <a:lnTo>
                    <a:pt x="4767" y="2257"/>
                  </a:lnTo>
                  <a:cubicBezTo>
                    <a:pt x="4741" y="2265"/>
                    <a:pt x="4723" y="2265"/>
                    <a:pt x="4697" y="2265"/>
                  </a:cubicBezTo>
                  <a:cubicBezTo>
                    <a:pt x="4636" y="2267"/>
                    <a:pt x="4562" y="2271"/>
                    <a:pt x="4484" y="2271"/>
                  </a:cubicBezTo>
                  <a:cubicBezTo>
                    <a:pt x="4288" y="2271"/>
                    <a:pt x="4067" y="2250"/>
                    <a:pt x="3954" y="2143"/>
                  </a:cubicBezTo>
                  <a:cubicBezTo>
                    <a:pt x="3902" y="2091"/>
                    <a:pt x="3875" y="2020"/>
                    <a:pt x="3875" y="1925"/>
                  </a:cubicBezTo>
                  <a:cubicBezTo>
                    <a:pt x="3875" y="1829"/>
                    <a:pt x="3875" y="1740"/>
                    <a:pt x="3866" y="1644"/>
                  </a:cubicBezTo>
                  <a:cubicBezTo>
                    <a:pt x="3866" y="1591"/>
                    <a:pt x="3866" y="1531"/>
                    <a:pt x="3858" y="1478"/>
                  </a:cubicBezTo>
                  <a:cubicBezTo>
                    <a:pt x="3858" y="1277"/>
                    <a:pt x="3753" y="1058"/>
                    <a:pt x="3535" y="1006"/>
                  </a:cubicBezTo>
                  <a:cubicBezTo>
                    <a:pt x="3510" y="1000"/>
                    <a:pt x="3484" y="998"/>
                    <a:pt x="3458" y="998"/>
                  </a:cubicBezTo>
                  <a:cubicBezTo>
                    <a:pt x="3321" y="998"/>
                    <a:pt x="3176" y="1075"/>
                    <a:pt x="3088" y="1207"/>
                  </a:cubicBezTo>
                  <a:cubicBezTo>
                    <a:pt x="3010" y="1338"/>
                    <a:pt x="2983" y="1487"/>
                    <a:pt x="2974" y="1600"/>
                  </a:cubicBezTo>
                  <a:lnTo>
                    <a:pt x="2886" y="2248"/>
                  </a:lnTo>
                  <a:cubicBezTo>
                    <a:pt x="2861" y="2414"/>
                    <a:pt x="2825" y="2492"/>
                    <a:pt x="2756" y="2519"/>
                  </a:cubicBezTo>
                  <a:cubicBezTo>
                    <a:pt x="2746" y="2523"/>
                    <a:pt x="2736" y="2525"/>
                    <a:pt x="2725" y="2525"/>
                  </a:cubicBezTo>
                  <a:cubicBezTo>
                    <a:pt x="2666" y="2525"/>
                    <a:pt x="2593" y="2474"/>
                    <a:pt x="2563" y="2423"/>
                  </a:cubicBezTo>
                  <a:cubicBezTo>
                    <a:pt x="2511" y="2334"/>
                    <a:pt x="2511" y="2221"/>
                    <a:pt x="2511" y="2116"/>
                  </a:cubicBezTo>
                  <a:lnTo>
                    <a:pt x="2467" y="578"/>
                  </a:lnTo>
                  <a:cubicBezTo>
                    <a:pt x="2450" y="97"/>
                    <a:pt x="2213" y="1"/>
                    <a:pt x="2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9004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four columns">
  <p:cSld name="Title and four columns"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2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0" name="Google Shape;480;p22"/>
          <p:cNvSpPr txBox="1">
            <a:spLocks noGrp="1"/>
          </p:cNvSpPr>
          <p:nvPr>
            <p:ph type="subTitle" idx="1"/>
          </p:nvPr>
        </p:nvSpPr>
        <p:spPr>
          <a:xfrm>
            <a:off x="3082164" y="27925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1" name="Google Shape;481;p22"/>
          <p:cNvSpPr txBox="1">
            <a:spLocks noGrp="1"/>
          </p:cNvSpPr>
          <p:nvPr>
            <p:ph type="subTitle" idx="2"/>
          </p:nvPr>
        </p:nvSpPr>
        <p:spPr>
          <a:xfrm>
            <a:off x="7407036" y="27925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2" name="Google Shape;482;p22"/>
          <p:cNvSpPr txBox="1">
            <a:spLocks noGrp="1"/>
          </p:cNvSpPr>
          <p:nvPr>
            <p:ph type="subTitle" idx="3"/>
          </p:nvPr>
        </p:nvSpPr>
        <p:spPr>
          <a:xfrm>
            <a:off x="3082164" y="47037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3" name="Google Shape;483;p22"/>
          <p:cNvSpPr txBox="1">
            <a:spLocks noGrp="1"/>
          </p:cNvSpPr>
          <p:nvPr>
            <p:ph type="subTitle" idx="4"/>
          </p:nvPr>
        </p:nvSpPr>
        <p:spPr>
          <a:xfrm>
            <a:off x="7407036" y="47037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4" name="Google Shape;484;p22"/>
          <p:cNvSpPr txBox="1">
            <a:spLocks noGrp="1"/>
          </p:cNvSpPr>
          <p:nvPr>
            <p:ph type="subTitle" idx="5"/>
          </p:nvPr>
        </p:nvSpPr>
        <p:spPr>
          <a:xfrm>
            <a:off x="3082164" y="2406600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5" name="Google Shape;485;p22"/>
          <p:cNvSpPr txBox="1">
            <a:spLocks noGrp="1"/>
          </p:cNvSpPr>
          <p:nvPr>
            <p:ph type="subTitle" idx="6"/>
          </p:nvPr>
        </p:nvSpPr>
        <p:spPr>
          <a:xfrm>
            <a:off x="7407033" y="2406600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6" name="Google Shape;486;p22"/>
          <p:cNvSpPr txBox="1">
            <a:spLocks noGrp="1"/>
          </p:cNvSpPr>
          <p:nvPr>
            <p:ph type="subTitle" idx="7"/>
          </p:nvPr>
        </p:nvSpPr>
        <p:spPr>
          <a:xfrm>
            <a:off x="3082164" y="4317867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7" name="Google Shape;487;p22"/>
          <p:cNvSpPr txBox="1">
            <a:spLocks noGrp="1"/>
          </p:cNvSpPr>
          <p:nvPr>
            <p:ph type="subTitle" idx="8"/>
          </p:nvPr>
        </p:nvSpPr>
        <p:spPr>
          <a:xfrm>
            <a:off x="7407033" y="4317867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8" name="Google Shape;488;p22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489" name="Google Shape;489;p22"/>
          <p:cNvGrpSpPr/>
          <p:nvPr/>
        </p:nvGrpSpPr>
        <p:grpSpPr>
          <a:xfrm>
            <a:off x="9051923" y="-1005610"/>
            <a:ext cx="3982103" cy="4386756"/>
            <a:chOff x="6788942" y="-754208"/>
            <a:chExt cx="2986577" cy="3290067"/>
          </a:xfrm>
        </p:grpSpPr>
        <p:sp>
          <p:nvSpPr>
            <p:cNvPr id="490" name="Google Shape;490;p22"/>
            <p:cNvSpPr/>
            <p:nvPr/>
          </p:nvSpPr>
          <p:spPr>
            <a:xfrm rot="6459107" flipH="1">
              <a:off x="8459523" y="1211795"/>
              <a:ext cx="1147188" cy="1193127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22"/>
            <p:cNvSpPr/>
            <p:nvPr/>
          </p:nvSpPr>
          <p:spPr>
            <a:xfrm rot="-1257192" flipH="1">
              <a:off x="6949488" y="-556994"/>
              <a:ext cx="1313961" cy="1140723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92" name="Google Shape;492;p22"/>
          <p:cNvGrpSpPr/>
          <p:nvPr/>
        </p:nvGrpSpPr>
        <p:grpSpPr>
          <a:xfrm>
            <a:off x="9239281" y="100706"/>
            <a:ext cx="2734136" cy="1888733"/>
            <a:chOff x="6929461" y="75529"/>
            <a:chExt cx="2050602" cy="1416550"/>
          </a:xfrm>
        </p:grpSpPr>
        <p:grpSp>
          <p:nvGrpSpPr>
            <p:cNvPr id="493" name="Google Shape;493;p22"/>
            <p:cNvGrpSpPr/>
            <p:nvPr/>
          </p:nvGrpSpPr>
          <p:grpSpPr>
            <a:xfrm>
              <a:off x="8328491" y="1145333"/>
              <a:ext cx="140030" cy="129152"/>
              <a:chOff x="3739723" y="2282290"/>
              <a:chExt cx="690824" cy="669530"/>
            </a:xfrm>
          </p:grpSpPr>
          <p:sp>
            <p:nvSpPr>
              <p:cNvPr id="494" name="Google Shape;494;p22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5" name="Google Shape;495;p22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6" name="Google Shape;496;p22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7" name="Google Shape;497;p22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8" name="Google Shape;498;p22"/>
            <p:cNvGrpSpPr/>
            <p:nvPr/>
          </p:nvGrpSpPr>
          <p:grpSpPr>
            <a:xfrm rot="10800000">
              <a:off x="6929461" y="133967"/>
              <a:ext cx="371307" cy="91637"/>
              <a:chOff x="4241622" y="1303995"/>
              <a:chExt cx="1256112" cy="310004"/>
            </a:xfrm>
          </p:grpSpPr>
          <p:sp>
            <p:nvSpPr>
              <p:cNvPr id="499" name="Google Shape;499;p22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22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1" name="Google Shape;501;p22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2" name="Google Shape;502;p22"/>
            <p:cNvSpPr/>
            <p:nvPr/>
          </p:nvSpPr>
          <p:spPr>
            <a:xfrm>
              <a:off x="8673459" y="1467194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22"/>
            <p:cNvSpPr/>
            <p:nvPr/>
          </p:nvSpPr>
          <p:spPr>
            <a:xfrm>
              <a:off x="8871098" y="75529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04" name="Google Shape;504;p22"/>
          <p:cNvGrpSpPr/>
          <p:nvPr/>
        </p:nvGrpSpPr>
        <p:grpSpPr>
          <a:xfrm>
            <a:off x="10494744" y="-245480"/>
            <a:ext cx="1867120" cy="1686603"/>
            <a:chOff x="7871058" y="-184110"/>
            <a:chExt cx="1400340" cy="1264952"/>
          </a:xfrm>
        </p:grpSpPr>
        <p:grpSp>
          <p:nvGrpSpPr>
            <p:cNvPr id="505" name="Google Shape;505;p22"/>
            <p:cNvGrpSpPr/>
            <p:nvPr/>
          </p:nvGrpSpPr>
          <p:grpSpPr>
            <a:xfrm>
              <a:off x="8382121" y="415432"/>
              <a:ext cx="889276" cy="665410"/>
              <a:chOff x="3163375" y="4315288"/>
              <a:chExt cx="783918" cy="586574"/>
            </a:xfrm>
          </p:grpSpPr>
          <p:sp>
            <p:nvSpPr>
              <p:cNvPr id="506" name="Google Shape;506;p22"/>
              <p:cNvSpPr/>
              <p:nvPr/>
            </p:nvSpPr>
            <p:spPr>
              <a:xfrm>
                <a:off x="3394923" y="4464703"/>
                <a:ext cx="305787" cy="283045"/>
              </a:xfrm>
              <a:custGeom>
                <a:avLst/>
                <a:gdLst/>
                <a:ahLst/>
                <a:cxnLst/>
                <a:rect l="l" t="t" r="r" b="b"/>
                <a:pathLst>
                  <a:path w="1627" h="1506" extrusionOk="0">
                    <a:moveTo>
                      <a:pt x="1077" y="288"/>
                    </a:moveTo>
                    <a:cubicBezTo>
                      <a:pt x="1182" y="288"/>
                      <a:pt x="1268" y="376"/>
                      <a:pt x="1268" y="490"/>
                    </a:cubicBezTo>
                    <a:cubicBezTo>
                      <a:pt x="1268" y="561"/>
                      <a:pt x="1234" y="622"/>
                      <a:pt x="1182" y="655"/>
                    </a:cubicBezTo>
                    <a:cubicBezTo>
                      <a:pt x="1190" y="683"/>
                      <a:pt x="1199" y="718"/>
                      <a:pt x="1199" y="752"/>
                    </a:cubicBezTo>
                    <a:cubicBezTo>
                      <a:pt x="1199" y="937"/>
                      <a:pt x="1041" y="1094"/>
                      <a:pt x="857" y="1094"/>
                    </a:cubicBezTo>
                    <a:cubicBezTo>
                      <a:pt x="666" y="1094"/>
                      <a:pt x="517" y="937"/>
                      <a:pt x="517" y="752"/>
                    </a:cubicBezTo>
                    <a:cubicBezTo>
                      <a:pt x="517" y="561"/>
                      <a:pt x="666" y="412"/>
                      <a:pt x="857" y="412"/>
                    </a:cubicBezTo>
                    <a:lnTo>
                      <a:pt x="892" y="412"/>
                    </a:lnTo>
                    <a:cubicBezTo>
                      <a:pt x="928" y="341"/>
                      <a:pt x="997" y="288"/>
                      <a:pt x="1077" y="288"/>
                    </a:cubicBezTo>
                    <a:close/>
                    <a:moveTo>
                      <a:pt x="857" y="1"/>
                    </a:moveTo>
                    <a:cubicBezTo>
                      <a:pt x="552" y="1"/>
                      <a:pt x="263" y="183"/>
                      <a:pt x="149" y="481"/>
                    </a:cubicBezTo>
                    <a:cubicBezTo>
                      <a:pt x="0" y="876"/>
                      <a:pt x="202" y="1304"/>
                      <a:pt x="586" y="1453"/>
                    </a:cubicBezTo>
                    <a:cubicBezTo>
                      <a:pt x="674" y="1487"/>
                      <a:pt x="762" y="1505"/>
                      <a:pt x="857" y="1505"/>
                    </a:cubicBezTo>
                    <a:cubicBezTo>
                      <a:pt x="962" y="1505"/>
                      <a:pt x="1066" y="1487"/>
                      <a:pt x="1163" y="1434"/>
                    </a:cubicBezTo>
                    <a:cubicBezTo>
                      <a:pt x="1348" y="1356"/>
                      <a:pt x="1486" y="1207"/>
                      <a:pt x="1558" y="1023"/>
                    </a:cubicBezTo>
                    <a:cubicBezTo>
                      <a:pt x="1627" y="832"/>
                      <a:pt x="1627" y="630"/>
                      <a:pt x="1539" y="446"/>
                    </a:cubicBezTo>
                    <a:cubicBezTo>
                      <a:pt x="1461" y="263"/>
                      <a:pt x="1312" y="122"/>
                      <a:pt x="1119" y="45"/>
                    </a:cubicBezTo>
                    <a:cubicBezTo>
                      <a:pt x="1033" y="17"/>
                      <a:pt x="945" y="1"/>
                      <a:pt x="85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7" name="Google Shape;507;p22"/>
              <p:cNvSpPr/>
              <p:nvPr/>
            </p:nvSpPr>
            <p:spPr>
              <a:xfrm>
                <a:off x="3191003" y="4438391"/>
                <a:ext cx="728287" cy="333790"/>
              </a:xfrm>
              <a:custGeom>
                <a:avLst/>
                <a:gdLst/>
                <a:ahLst/>
                <a:cxnLst/>
                <a:rect l="l" t="t" r="r" b="b"/>
                <a:pathLst>
                  <a:path w="3875" h="1776" extrusionOk="0">
                    <a:moveTo>
                      <a:pt x="1942" y="19"/>
                    </a:moveTo>
                    <a:cubicBezTo>
                      <a:pt x="2405" y="19"/>
                      <a:pt x="2792" y="403"/>
                      <a:pt x="2792" y="867"/>
                    </a:cubicBezTo>
                    <a:cubicBezTo>
                      <a:pt x="2792" y="1339"/>
                      <a:pt x="2405" y="1715"/>
                      <a:pt x="1942" y="1715"/>
                    </a:cubicBezTo>
                    <a:cubicBezTo>
                      <a:pt x="1469" y="1715"/>
                      <a:pt x="1094" y="1339"/>
                      <a:pt x="1094" y="867"/>
                    </a:cubicBezTo>
                    <a:cubicBezTo>
                      <a:pt x="1094" y="403"/>
                      <a:pt x="1469" y="19"/>
                      <a:pt x="1942" y="19"/>
                    </a:cubicBezTo>
                    <a:close/>
                    <a:moveTo>
                      <a:pt x="850" y="0"/>
                    </a:moveTo>
                    <a:cubicBezTo>
                      <a:pt x="630" y="0"/>
                      <a:pt x="0" y="508"/>
                      <a:pt x="0" y="848"/>
                    </a:cubicBezTo>
                    <a:lnTo>
                      <a:pt x="0" y="936"/>
                    </a:lnTo>
                    <a:cubicBezTo>
                      <a:pt x="0" y="1400"/>
                      <a:pt x="710" y="1776"/>
                      <a:pt x="850" y="1776"/>
                    </a:cubicBezTo>
                    <a:lnTo>
                      <a:pt x="3035" y="1776"/>
                    </a:lnTo>
                    <a:cubicBezTo>
                      <a:pt x="3281" y="1776"/>
                      <a:pt x="3874" y="1287"/>
                      <a:pt x="3874" y="936"/>
                    </a:cubicBezTo>
                    <a:lnTo>
                      <a:pt x="3874" y="848"/>
                    </a:lnTo>
                    <a:cubicBezTo>
                      <a:pt x="3874" y="500"/>
                      <a:pt x="3297" y="0"/>
                      <a:pt x="303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8" name="Google Shape;508;p22"/>
              <p:cNvSpPr/>
              <p:nvPr/>
            </p:nvSpPr>
            <p:spPr>
              <a:xfrm>
                <a:off x="3173148" y="4422228"/>
                <a:ext cx="765876" cy="368184"/>
              </a:xfrm>
              <a:custGeom>
                <a:avLst/>
                <a:gdLst/>
                <a:ahLst/>
                <a:cxnLst/>
                <a:rect l="l" t="t" r="r" b="b"/>
                <a:pathLst>
                  <a:path w="4075" h="1959" extrusionOk="0">
                    <a:moveTo>
                      <a:pt x="3086" y="183"/>
                    </a:moveTo>
                    <a:cubicBezTo>
                      <a:pt x="3420" y="183"/>
                      <a:pt x="3743" y="724"/>
                      <a:pt x="3865" y="978"/>
                    </a:cubicBezTo>
                    <a:cubicBezTo>
                      <a:pt x="3743" y="1232"/>
                      <a:pt x="3420" y="1765"/>
                      <a:pt x="3086" y="1765"/>
                    </a:cubicBezTo>
                    <a:lnTo>
                      <a:pt x="987" y="1765"/>
                    </a:lnTo>
                    <a:cubicBezTo>
                      <a:pt x="656" y="1765"/>
                      <a:pt x="324" y="1232"/>
                      <a:pt x="200" y="978"/>
                    </a:cubicBezTo>
                    <a:cubicBezTo>
                      <a:pt x="324" y="724"/>
                      <a:pt x="656" y="183"/>
                      <a:pt x="987" y="183"/>
                    </a:cubicBezTo>
                    <a:close/>
                    <a:moveTo>
                      <a:pt x="987" y="0"/>
                    </a:moveTo>
                    <a:cubicBezTo>
                      <a:pt x="446" y="0"/>
                      <a:pt x="26" y="900"/>
                      <a:pt x="18" y="934"/>
                    </a:cubicBezTo>
                    <a:lnTo>
                      <a:pt x="1" y="978"/>
                    </a:lnTo>
                    <a:lnTo>
                      <a:pt x="18" y="1014"/>
                    </a:lnTo>
                    <a:cubicBezTo>
                      <a:pt x="26" y="1058"/>
                      <a:pt x="446" y="1958"/>
                      <a:pt x="987" y="1958"/>
                    </a:cubicBezTo>
                    <a:lnTo>
                      <a:pt x="3086" y="1958"/>
                    </a:lnTo>
                    <a:cubicBezTo>
                      <a:pt x="3629" y="1958"/>
                      <a:pt x="4041" y="1058"/>
                      <a:pt x="4058" y="1014"/>
                    </a:cubicBezTo>
                    <a:lnTo>
                      <a:pt x="4074" y="978"/>
                    </a:lnTo>
                    <a:lnTo>
                      <a:pt x="4058" y="934"/>
                    </a:lnTo>
                    <a:cubicBezTo>
                      <a:pt x="4041" y="900"/>
                      <a:pt x="3629" y="0"/>
                      <a:pt x="30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9" name="Google Shape;509;p22"/>
              <p:cNvSpPr/>
              <p:nvPr/>
            </p:nvSpPr>
            <p:spPr>
              <a:xfrm>
                <a:off x="3373685" y="4428806"/>
                <a:ext cx="364989" cy="354840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888" extrusionOk="0">
                    <a:moveTo>
                      <a:pt x="970" y="192"/>
                    </a:moveTo>
                    <a:cubicBezTo>
                      <a:pt x="1058" y="192"/>
                      <a:pt x="1146" y="208"/>
                      <a:pt x="1232" y="236"/>
                    </a:cubicBezTo>
                    <a:cubicBezTo>
                      <a:pt x="1425" y="313"/>
                      <a:pt x="1574" y="454"/>
                      <a:pt x="1652" y="637"/>
                    </a:cubicBezTo>
                    <a:cubicBezTo>
                      <a:pt x="1740" y="821"/>
                      <a:pt x="1740" y="1023"/>
                      <a:pt x="1671" y="1214"/>
                    </a:cubicBezTo>
                    <a:cubicBezTo>
                      <a:pt x="1599" y="1398"/>
                      <a:pt x="1461" y="1547"/>
                      <a:pt x="1276" y="1625"/>
                    </a:cubicBezTo>
                    <a:cubicBezTo>
                      <a:pt x="1177" y="1673"/>
                      <a:pt x="1073" y="1697"/>
                      <a:pt x="967" y="1697"/>
                    </a:cubicBezTo>
                    <a:cubicBezTo>
                      <a:pt x="878" y="1697"/>
                      <a:pt x="787" y="1680"/>
                      <a:pt x="699" y="1644"/>
                    </a:cubicBezTo>
                    <a:cubicBezTo>
                      <a:pt x="315" y="1495"/>
                      <a:pt x="113" y="1067"/>
                      <a:pt x="262" y="672"/>
                    </a:cubicBezTo>
                    <a:cubicBezTo>
                      <a:pt x="376" y="374"/>
                      <a:pt x="665" y="192"/>
                      <a:pt x="970" y="192"/>
                    </a:cubicBezTo>
                    <a:close/>
                    <a:moveTo>
                      <a:pt x="968" y="0"/>
                    </a:moveTo>
                    <a:cubicBezTo>
                      <a:pt x="837" y="0"/>
                      <a:pt x="707" y="27"/>
                      <a:pt x="586" y="78"/>
                    </a:cubicBezTo>
                    <a:cubicBezTo>
                      <a:pt x="351" y="183"/>
                      <a:pt x="174" y="374"/>
                      <a:pt x="88" y="603"/>
                    </a:cubicBezTo>
                    <a:cubicBezTo>
                      <a:pt x="0" y="838"/>
                      <a:pt x="8" y="1100"/>
                      <a:pt x="105" y="1329"/>
                    </a:cubicBezTo>
                    <a:cubicBezTo>
                      <a:pt x="210" y="1556"/>
                      <a:pt x="392" y="1730"/>
                      <a:pt x="630" y="1827"/>
                    </a:cubicBezTo>
                    <a:cubicBezTo>
                      <a:pt x="743" y="1862"/>
                      <a:pt x="856" y="1887"/>
                      <a:pt x="970" y="1887"/>
                    </a:cubicBezTo>
                    <a:cubicBezTo>
                      <a:pt x="1102" y="1887"/>
                      <a:pt x="1232" y="1862"/>
                      <a:pt x="1356" y="1801"/>
                    </a:cubicBezTo>
                    <a:cubicBezTo>
                      <a:pt x="1582" y="1705"/>
                      <a:pt x="1757" y="1512"/>
                      <a:pt x="1853" y="1277"/>
                    </a:cubicBezTo>
                    <a:cubicBezTo>
                      <a:pt x="1941" y="1040"/>
                      <a:pt x="1933" y="786"/>
                      <a:pt x="1828" y="559"/>
                    </a:cubicBezTo>
                    <a:cubicBezTo>
                      <a:pt x="1723" y="322"/>
                      <a:pt x="1538" y="148"/>
                      <a:pt x="1303" y="59"/>
                    </a:cubicBezTo>
                    <a:cubicBezTo>
                      <a:pt x="1194" y="20"/>
                      <a:pt x="1080" y="0"/>
                      <a:pt x="9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0" name="Google Shape;510;p22"/>
              <p:cNvSpPr/>
              <p:nvPr/>
            </p:nvSpPr>
            <p:spPr>
              <a:xfrm>
                <a:off x="3491903" y="4542136"/>
                <a:ext cx="128366" cy="128366"/>
              </a:xfrm>
              <a:custGeom>
                <a:avLst/>
                <a:gdLst/>
                <a:ahLst/>
                <a:cxnLst/>
                <a:rect l="l" t="t" r="r" b="b"/>
                <a:pathLst>
                  <a:path w="683" h="683" extrusionOk="0">
                    <a:moveTo>
                      <a:pt x="341" y="0"/>
                    </a:moveTo>
                    <a:cubicBezTo>
                      <a:pt x="150" y="0"/>
                      <a:pt x="1" y="149"/>
                      <a:pt x="1" y="340"/>
                    </a:cubicBezTo>
                    <a:cubicBezTo>
                      <a:pt x="1" y="525"/>
                      <a:pt x="150" y="682"/>
                      <a:pt x="341" y="682"/>
                    </a:cubicBezTo>
                    <a:cubicBezTo>
                      <a:pt x="525" y="682"/>
                      <a:pt x="683" y="525"/>
                      <a:pt x="683" y="340"/>
                    </a:cubicBezTo>
                    <a:cubicBezTo>
                      <a:pt x="683" y="149"/>
                      <a:pt x="525" y="0"/>
                      <a:pt x="3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1" name="Google Shape;511;p22"/>
              <p:cNvSpPr/>
              <p:nvPr/>
            </p:nvSpPr>
            <p:spPr>
              <a:xfrm>
                <a:off x="3843735" y="4718052"/>
                <a:ext cx="103558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551" h="708" extrusionOk="0">
                    <a:moveTo>
                      <a:pt x="131" y="0"/>
                    </a:moveTo>
                    <a:lnTo>
                      <a:pt x="1" y="122"/>
                    </a:lnTo>
                    <a:lnTo>
                      <a:pt x="393" y="707"/>
                    </a:lnTo>
                    <a:lnTo>
                      <a:pt x="550" y="594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2" name="Google Shape;512;p22"/>
              <p:cNvSpPr/>
              <p:nvPr/>
            </p:nvSpPr>
            <p:spPr>
              <a:xfrm>
                <a:off x="3762919" y="4757332"/>
                <a:ext cx="67660" cy="134757"/>
              </a:xfrm>
              <a:custGeom>
                <a:avLst/>
                <a:gdLst/>
                <a:ahLst/>
                <a:cxnLst/>
                <a:rect l="l" t="t" r="r" b="b"/>
                <a:pathLst>
                  <a:path w="360" h="717" extrusionOk="0">
                    <a:moveTo>
                      <a:pt x="185" y="1"/>
                    </a:moveTo>
                    <a:lnTo>
                      <a:pt x="0" y="43"/>
                    </a:lnTo>
                    <a:lnTo>
                      <a:pt x="177" y="717"/>
                    </a:lnTo>
                    <a:lnTo>
                      <a:pt x="359" y="672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3" name="Google Shape;513;p22"/>
              <p:cNvSpPr/>
              <p:nvPr/>
            </p:nvSpPr>
            <p:spPr>
              <a:xfrm>
                <a:off x="3654475" y="4768797"/>
                <a:ext cx="44731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708" extrusionOk="0">
                    <a:moveTo>
                      <a:pt x="185" y="1"/>
                    </a:moveTo>
                    <a:lnTo>
                      <a:pt x="0" y="18"/>
                    </a:lnTo>
                    <a:lnTo>
                      <a:pt x="53" y="708"/>
                    </a:lnTo>
                    <a:lnTo>
                      <a:pt x="237" y="691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4" name="Google Shape;514;p22"/>
              <p:cNvSpPr/>
              <p:nvPr/>
            </p:nvSpPr>
            <p:spPr>
              <a:xfrm>
                <a:off x="3166570" y="4712789"/>
                <a:ext cx="101866" cy="133629"/>
              </a:xfrm>
              <a:custGeom>
                <a:avLst/>
                <a:gdLst/>
                <a:ahLst/>
                <a:cxnLst/>
                <a:rect l="l" t="t" r="r" b="b"/>
                <a:pathLst>
                  <a:path w="542" h="711" extrusionOk="0">
                    <a:moveTo>
                      <a:pt x="384" y="1"/>
                    </a:moveTo>
                    <a:lnTo>
                      <a:pt x="0" y="605"/>
                    </a:lnTo>
                    <a:lnTo>
                      <a:pt x="158" y="710"/>
                    </a:lnTo>
                    <a:lnTo>
                      <a:pt x="542" y="106"/>
                    </a:lnTo>
                    <a:lnTo>
                      <a:pt x="38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5" name="Google Shape;515;p22"/>
              <p:cNvSpPr/>
              <p:nvPr/>
            </p:nvSpPr>
            <p:spPr>
              <a:xfrm>
                <a:off x="3279713" y="4757332"/>
                <a:ext cx="69164" cy="134757"/>
              </a:xfrm>
              <a:custGeom>
                <a:avLst/>
                <a:gdLst/>
                <a:ahLst/>
                <a:cxnLst/>
                <a:rect l="l" t="t" r="r" b="b"/>
                <a:pathLst>
                  <a:path w="368" h="717" extrusionOk="0">
                    <a:moveTo>
                      <a:pt x="185" y="1"/>
                    </a:moveTo>
                    <a:lnTo>
                      <a:pt x="1" y="672"/>
                    </a:lnTo>
                    <a:lnTo>
                      <a:pt x="185" y="717"/>
                    </a:lnTo>
                    <a:lnTo>
                      <a:pt x="368" y="43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6" name="Google Shape;516;p22"/>
              <p:cNvSpPr/>
              <p:nvPr/>
            </p:nvSpPr>
            <p:spPr>
              <a:xfrm>
                <a:off x="3538137" y="4770488"/>
                <a:ext cx="36085" cy="129870"/>
              </a:xfrm>
              <a:custGeom>
                <a:avLst/>
                <a:gdLst/>
                <a:ahLst/>
                <a:cxnLst/>
                <a:rect l="l" t="t" r="r" b="b"/>
                <a:pathLst>
                  <a:path w="192" h="691" extrusionOk="0">
                    <a:moveTo>
                      <a:pt x="0" y="0"/>
                    </a:moveTo>
                    <a:lnTo>
                      <a:pt x="0" y="691"/>
                    </a:lnTo>
                    <a:lnTo>
                      <a:pt x="191" y="691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7" name="Google Shape;517;p22"/>
              <p:cNvSpPr/>
              <p:nvPr/>
            </p:nvSpPr>
            <p:spPr>
              <a:xfrm>
                <a:off x="3411462" y="4768797"/>
                <a:ext cx="45859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708" extrusionOk="0">
                    <a:moveTo>
                      <a:pt x="53" y="1"/>
                    </a:moveTo>
                    <a:lnTo>
                      <a:pt x="1" y="691"/>
                    </a:lnTo>
                    <a:lnTo>
                      <a:pt x="191" y="708"/>
                    </a:lnTo>
                    <a:lnTo>
                      <a:pt x="244" y="18"/>
                    </a:lnTo>
                    <a:lnTo>
                      <a:pt x="5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8" name="Google Shape;518;p22"/>
              <p:cNvSpPr/>
              <p:nvPr/>
            </p:nvSpPr>
            <p:spPr>
              <a:xfrm>
                <a:off x="3843735" y="4366221"/>
                <a:ext cx="103558" cy="129870"/>
              </a:xfrm>
              <a:custGeom>
                <a:avLst/>
                <a:gdLst/>
                <a:ahLst/>
                <a:cxnLst/>
                <a:rect l="l" t="t" r="r" b="b"/>
                <a:pathLst>
                  <a:path w="551" h="691" extrusionOk="0">
                    <a:moveTo>
                      <a:pt x="393" y="0"/>
                    </a:moveTo>
                    <a:lnTo>
                      <a:pt x="1" y="586"/>
                    </a:lnTo>
                    <a:lnTo>
                      <a:pt x="158" y="690"/>
                    </a:lnTo>
                    <a:lnTo>
                      <a:pt x="550" y="105"/>
                    </a:lnTo>
                    <a:lnTo>
                      <a:pt x="39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9" name="Google Shape;519;p22"/>
              <p:cNvSpPr/>
              <p:nvPr/>
            </p:nvSpPr>
            <p:spPr>
              <a:xfrm>
                <a:off x="3762919" y="4323557"/>
                <a:ext cx="67660" cy="136260"/>
              </a:xfrm>
              <a:custGeom>
                <a:avLst/>
                <a:gdLst/>
                <a:ahLst/>
                <a:cxnLst/>
                <a:rect l="l" t="t" r="r" b="b"/>
                <a:pathLst>
                  <a:path w="360" h="725" extrusionOk="0">
                    <a:moveTo>
                      <a:pt x="177" y="0"/>
                    </a:moveTo>
                    <a:lnTo>
                      <a:pt x="0" y="672"/>
                    </a:lnTo>
                    <a:lnTo>
                      <a:pt x="185" y="724"/>
                    </a:lnTo>
                    <a:lnTo>
                      <a:pt x="359" y="53"/>
                    </a:lnTo>
                    <a:lnTo>
                      <a:pt x="17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0" name="Google Shape;520;p22"/>
              <p:cNvSpPr/>
              <p:nvPr/>
            </p:nvSpPr>
            <p:spPr>
              <a:xfrm>
                <a:off x="3654475" y="4315288"/>
                <a:ext cx="44731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708" extrusionOk="0">
                    <a:moveTo>
                      <a:pt x="53" y="0"/>
                    </a:moveTo>
                    <a:lnTo>
                      <a:pt x="0" y="691"/>
                    </a:lnTo>
                    <a:lnTo>
                      <a:pt x="185" y="708"/>
                    </a:lnTo>
                    <a:lnTo>
                      <a:pt x="237" y="9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1" name="Google Shape;521;p22"/>
              <p:cNvSpPr/>
              <p:nvPr/>
            </p:nvSpPr>
            <p:spPr>
              <a:xfrm>
                <a:off x="3163375" y="4366221"/>
                <a:ext cx="101866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542" h="708" extrusionOk="0">
                    <a:moveTo>
                      <a:pt x="166" y="0"/>
                    </a:moveTo>
                    <a:lnTo>
                      <a:pt x="0" y="105"/>
                    </a:lnTo>
                    <a:lnTo>
                      <a:pt x="385" y="707"/>
                    </a:lnTo>
                    <a:lnTo>
                      <a:pt x="542" y="602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2" name="Google Shape;522;p22"/>
              <p:cNvSpPr/>
              <p:nvPr/>
            </p:nvSpPr>
            <p:spPr>
              <a:xfrm>
                <a:off x="3279713" y="4323557"/>
                <a:ext cx="69164" cy="136260"/>
              </a:xfrm>
              <a:custGeom>
                <a:avLst/>
                <a:gdLst/>
                <a:ahLst/>
                <a:cxnLst/>
                <a:rect l="l" t="t" r="r" b="b"/>
                <a:pathLst>
                  <a:path w="368" h="725" extrusionOk="0">
                    <a:moveTo>
                      <a:pt x="185" y="0"/>
                    </a:moveTo>
                    <a:lnTo>
                      <a:pt x="1" y="53"/>
                    </a:lnTo>
                    <a:lnTo>
                      <a:pt x="185" y="724"/>
                    </a:lnTo>
                    <a:lnTo>
                      <a:pt x="368" y="672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3" name="Google Shape;523;p22"/>
              <p:cNvSpPr/>
              <p:nvPr/>
            </p:nvSpPr>
            <p:spPr>
              <a:xfrm>
                <a:off x="3538137" y="4316791"/>
                <a:ext cx="36085" cy="130058"/>
              </a:xfrm>
              <a:custGeom>
                <a:avLst/>
                <a:gdLst/>
                <a:ahLst/>
                <a:cxnLst/>
                <a:rect l="l" t="t" r="r" b="b"/>
                <a:pathLst>
                  <a:path w="192" h="692" extrusionOk="0">
                    <a:moveTo>
                      <a:pt x="0" y="1"/>
                    </a:moveTo>
                    <a:lnTo>
                      <a:pt x="0" y="691"/>
                    </a:lnTo>
                    <a:lnTo>
                      <a:pt x="191" y="691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4" name="Google Shape;524;p22"/>
              <p:cNvSpPr/>
              <p:nvPr/>
            </p:nvSpPr>
            <p:spPr>
              <a:xfrm>
                <a:off x="3411462" y="4315288"/>
                <a:ext cx="45859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708" extrusionOk="0">
                    <a:moveTo>
                      <a:pt x="191" y="0"/>
                    </a:moveTo>
                    <a:lnTo>
                      <a:pt x="1" y="9"/>
                    </a:lnTo>
                    <a:lnTo>
                      <a:pt x="53" y="708"/>
                    </a:lnTo>
                    <a:lnTo>
                      <a:pt x="244" y="691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525" name="Google Shape;525;p22"/>
              <p:cNvGrpSpPr/>
              <p:nvPr/>
            </p:nvGrpSpPr>
            <p:grpSpPr>
              <a:xfrm>
                <a:off x="3559375" y="4518831"/>
                <a:ext cx="73862" cy="74238"/>
                <a:chOff x="3559375" y="4518831"/>
                <a:chExt cx="73862" cy="74238"/>
              </a:xfrm>
            </p:grpSpPr>
            <p:sp>
              <p:nvSpPr>
                <p:cNvPr id="526" name="Google Shape;526;p22"/>
                <p:cNvSpPr/>
                <p:nvPr/>
              </p:nvSpPr>
              <p:spPr>
                <a:xfrm>
                  <a:off x="3562570" y="4518831"/>
                  <a:ext cx="70667" cy="69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" h="368" extrusionOk="0">
                      <a:moveTo>
                        <a:pt x="185" y="0"/>
                      </a:moveTo>
                      <a:cubicBezTo>
                        <a:pt x="105" y="0"/>
                        <a:pt x="36" y="53"/>
                        <a:pt x="0" y="124"/>
                      </a:cubicBezTo>
                      <a:cubicBezTo>
                        <a:pt x="141" y="141"/>
                        <a:pt x="254" y="237"/>
                        <a:pt x="290" y="367"/>
                      </a:cubicBezTo>
                      <a:cubicBezTo>
                        <a:pt x="342" y="334"/>
                        <a:pt x="376" y="273"/>
                        <a:pt x="376" y="202"/>
                      </a:cubicBezTo>
                      <a:cubicBezTo>
                        <a:pt x="376" y="88"/>
                        <a:pt x="290" y="0"/>
                        <a:pt x="18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67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7" name="Google Shape;527;p22"/>
                <p:cNvSpPr/>
                <p:nvPr/>
              </p:nvSpPr>
              <p:spPr>
                <a:xfrm>
                  <a:off x="3559375" y="4542136"/>
                  <a:ext cx="57699" cy="509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7" h="271" extrusionOk="0">
                      <a:moveTo>
                        <a:pt x="17" y="0"/>
                      </a:moveTo>
                      <a:cubicBezTo>
                        <a:pt x="9" y="25"/>
                        <a:pt x="1" y="53"/>
                        <a:pt x="1" y="78"/>
                      </a:cubicBezTo>
                      <a:cubicBezTo>
                        <a:pt x="1" y="183"/>
                        <a:pt x="87" y="271"/>
                        <a:pt x="202" y="271"/>
                      </a:cubicBezTo>
                      <a:cubicBezTo>
                        <a:pt x="236" y="271"/>
                        <a:pt x="280" y="262"/>
                        <a:pt x="307" y="243"/>
                      </a:cubicBezTo>
                      <a:cubicBezTo>
                        <a:pt x="271" y="113"/>
                        <a:pt x="158" y="17"/>
                        <a:pt x="1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67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528" name="Google Shape;528;p22"/>
            <p:cNvGrpSpPr/>
            <p:nvPr/>
          </p:nvGrpSpPr>
          <p:grpSpPr>
            <a:xfrm rot="2218232">
              <a:off x="8076490" y="-136073"/>
              <a:ext cx="436982" cy="829265"/>
              <a:chOff x="8809675" y="2147700"/>
              <a:chExt cx="556197" cy="1055499"/>
            </a:xfrm>
          </p:grpSpPr>
          <p:sp>
            <p:nvSpPr>
              <p:cNvPr id="529" name="Google Shape;529;p22"/>
              <p:cNvSpPr/>
              <p:nvPr/>
            </p:nvSpPr>
            <p:spPr>
              <a:xfrm>
                <a:off x="8902575" y="2147700"/>
                <a:ext cx="463297" cy="604199"/>
              </a:xfrm>
              <a:custGeom>
                <a:avLst/>
                <a:gdLst/>
                <a:ahLst/>
                <a:cxnLst/>
                <a:rect l="l" t="t" r="r" b="b"/>
                <a:pathLst>
                  <a:path w="1690" h="2204" extrusionOk="0">
                    <a:moveTo>
                      <a:pt x="11" y="0"/>
                    </a:moveTo>
                    <a:lnTo>
                      <a:pt x="0" y="235"/>
                    </a:lnTo>
                    <a:lnTo>
                      <a:pt x="1436" y="296"/>
                    </a:lnTo>
                    <a:lnTo>
                      <a:pt x="630" y="884"/>
                    </a:lnTo>
                    <a:cubicBezTo>
                      <a:pt x="561" y="936"/>
                      <a:pt x="525" y="1031"/>
                      <a:pt x="552" y="1110"/>
                    </a:cubicBezTo>
                    <a:cubicBezTo>
                      <a:pt x="577" y="1198"/>
                      <a:pt x="657" y="1259"/>
                      <a:pt x="745" y="1259"/>
                    </a:cubicBezTo>
                    <a:lnTo>
                      <a:pt x="1243" y="1285"/>
                    </a:lnTo>
                    <a:lnTo>
                      <a:pt x="368" y="2027"/>
                    </a:lnTo>
                    <a:lnTo>
                      <a:pt x="525" y="2204"/>
                    </a:lnTo>
                    <a:lnTo>
                      <a:pt x="1409" y="1461"/>
                    </a:lnTo>
                    <a:cubicBezTo>
                      <a:pt x="1480" y="1398"/>
                      <a:pt x="1505" y="1293"/>
                      <a:pt x="1480" y="1207"/>
                    </a:cubicBezTo>
                    <a:cubicBezTo>
                      <a:pt x="1444" y="1119"/>
                      <a:pt x="1364" y="1058"/>
                      <a:pt x="1270" y="1049"/>
                    </a:cubicBezTo>
                    <a:lnTo>
                      <a:pt x="831" y="1031"/>
                    </a:lnTo>
                    <a:lnTo>
                      <a:pt x="1574" y="489"/>
                    </a:lnTo>
                    <a:cubicBezTo>
                      <a:pt x="1654" y="428"/>
                      <a:pt x="1690" y="323"/>
                      <a:pt x="1662" y="227"/>
                    </a:cubicBezTo>
                    <a:cubicBezTo>
                      <a:pt x="1627" y="130"/>
                      <a:pt x="1549" y="69"/>
                      <a:pt x="1444" y="61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30" name="Google Shape;530;p22"/>
              <p:cNvSpPr/>
              <p:nvPr/>
            </p:nvSpPr>
            <p:spPr>
              <a:xfrm rot="10800000">
                <a:off x="8809675" y="2599000"/>
                <a:ext cx="463297" cy="604199"/>
              </a:xfrm>
              <a:custGeom>
                <a:avLst/>
                <a:gdLst/>
                <a:ahLst/>
                <a:cxnLst/>
                <a:rect l="l" t="t" r="r" b="b"/>
                <a:pathLst>
                  <a:path w="1690" h="2204" extrusionOk="0">
                    <a:moveTo>
                      <a:pt x="11" y="0"/>
                    </a:moveTo>
                    <a:lnTo>
                      <a:pt x="0" y="235"/>
                    </a:lnTo>
                    <a:lnTo>
                      <a:pt x="1436" y="296"/>
                    </a:lnTo>
                    <a:lnTo>
                      <a:pt x="630" y="884"/>
                    </a:lnTo>
                    <a:cubicBezTo>
                      <a:pt x="561" y="936"/>
                      <a:pt x="525" y="1031"/>
                      <a:pt x="552" y="1110"/>
                    </a:cubicBezTo>
                    <a:cubicBezTo>
                      <a:pt x="577" y="1198"/>
                      <a:pt x="657" y="1259"/>
                      <a:pt x="745" y="1259"/>
                    </a:cubicBezTo>
                    <a:lnTo>
                      <a:pt x="1243" y="1285"/>
                    </a:lnTo>
                    <a:lnTo>
                      <a:pt x="368" y="2027"/>
                    </a:lnTo>
                    <a:lnTo>
                      <a:pt x="525" y="2204"/>
                    </a:lnTo>
                    <a:lnTo>
                      <a:pt x="1409" y="1461"/>
                    </a:lnTo>
                    <a:cubicBezTo>
                      <a:pt x="1480" y="1398"/>
                      <a:pt x="1505" y="1293"/>
                      <a:pt x="1480" y="1207"/>
                    </a:cubicBezTo>
                    <a:cubicBezTo>
                      <a:pt x="1444" y="1119"/>
                      <a:pt x="1364" y="1058"/>
                      <a:pt x="1270" y="1049"/>
                    </a:cubicBezTo>
                    <a:lnTo>
                      <a:pt x="831" y="1031"/>
                    </a:lnTo>
                    <a:lnTo>
                      <a:pt x="1574" y="489"/>
                    </a:lnTo>
                    <a:cubicBezTo>
                      <a:pt x="1654" y="428"/>
                      <a:pt x="1690" y="323"/>
                      <a:pt x="1662" y="227"/>
                    </a:cubicBezTo>
                    <a:cubicBezTo>
                      <a:pt x="1627" y="130"/>
                      <a:pt x="1549" y="69"/>
                      <a:pt x="1444" y="61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106238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">
  <p:cSld name="Background"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29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684" name="Google Shape;684;p29"/>
          <p:cNvGrpSpPr/>
          <p:nvPr/>
        </p:nvGrpSpPr>
        <p:grpSpPr>
          <a:xfrm rot="10800000" flipH="1">
            <a:off x="9195271" y="-400184"/>
            <a:ext cx="3897092" cy="2966271"/>
            <a:chOff x="6903903" y="3212917"/>
            <a:chExt cx="2922819" cy="2224703"/>
          </a:xfrm>
        </p:grpSpPr>
        <p:sp>
          <p:nvSpPr>
            <p:cNvPr id="685" name="Google Shape;685;p29"/>
            <p:cNvSpPr/>
            <p:nvPr/>
          </p:nvSpPr>
          <p:spPr>
            <a:xfrm rot="2071610" flipH="1">
              <a:off x="8528761" y="3444889"/>
              <a:ext cx="1120928" cy="973032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29"/>
            <p:cNvSpPr/>
            <p:nvPr/>
          </p:nvSpPr>
          <p:spPr>
            <a:xfrm rot="-4253558">
              <a:off x="7028043" y="4506530"/>
              <a:ext cx="800827" cy="832849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87" name="Google Shape;687;p29"/>
          <p:cNvGrpSpPr/>
          <p:nvPr/>
        </p:nvGrpSpPr>
        <p:grpSpPr>
          <a:xfrm rot="10800000" flipH="1">
            <a:off x="8931649" y="269437"/>
            <a:ext cx="3135609" cy="1439249"/>
            <a:chOff x="6706186" y="3855967"/>
            <a:chExt cx="2351707" cy="1079437"/>
          </a:xfrm>
        </p:grpSpPr>
        <p:grpSp>
          <p:nvGrpSpPr>
            <p:cNvPr id="688" name="Google Shape;688;p29"/>
            <p:cNvGrpSpPr/>
            <p:nvPr/>
          </p:nvGrpSpPr>
          <p:grpSpPr>
            <a:xfrm>
              <a:off x="8871117" y="4479427"/>
              <a:ext cx="133260" cy="129152"/>
              <a:chOff x="3739723" y="2282290"/>
              <a:chExt cx="690824" cy="669530"/>
            </a:xfrm>
          </p:grpSpPr>
          <p:sp>
            <p:nvSpPr>
              <p:cNvPr id="689" name="Google Shape;689;p29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Google Shape;690;p29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1" name="Google Shape;691;p29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2" name="Google Shape;692;p29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93" name="Google Shape;693;p29"/>
            <p:cNvGrpSpPr/>
            <p:nvPr/>
          </p:nvGrpSpPr>
          <p:grpSpPr>
            <a:xfrm rot="10800000">
              <a:off x="8686586" y="3855967"/>
              <a:ext cx="371307" cy="91637"/>
              <a:chOff x="4241622" y="1303995"/>
              <a:chExt cx="1256112" cy="310004"/>
            </a:xfrm>
          </p:grpSpPr>
          <p:sp>
            <p:nvSpPr>
              <p:cNvPr id="694" name="Google Shape;694;p29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5" name="Google Shape;695;p29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6" name="Google Shape;696;p29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97" name="Google Shape;697;p29"/>
            <p:cNvSpPr/>
            <p:nvPr/>
          </p:nvSpPr>
          <p:spPr>
            <a:xfrm>
              <a:off x="7275147" y="4910519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29"/>
            <p:cNvSpPr/>
            <p:nvPr/>
          </p:nvSpPr>
          <p:spPr>
            <a:xfrm>
              <a:off x="6706186" y="4649904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99" name="Google Shape;699;p29"/>
          <p:cNvGrpSpPr/>
          <p:nvPr/>
        </p:nvGrpSpPr>
        <p:grpSpPr>
          <a:xfrm rot="2700000" flipH="1">
            <a:off x="10028703" y="-944013"/>
            <a:ext cx="1965915" cy="1771580"/>
            <a:chOff x="3841236" y="2462345"/>
            <a:chExt cx="1474450" cy="1328698"/>
          </a:xfrm>
        </p:grpSpPr>
        <p:grpSp>
          <p:nvGrpSpPr>
            <p:cNvPr id="700" name="Google Shape;700;p29"/>
            <p:cNvGrpSpPr/>
            <p:nvPr/>
          </p:nvGrpSpPr>
          <p:grpSpPr>
            <a:xfrm>
              <a:off x="3841236" y="2462345"/>
              <a:ext cx="261888" cy="997496"/>
              <a:chOff x="3841236" y="2462345"/>
              <a:chExt cx="261888" cy="997496"/>
            </a:xfrm>
          </p:grpSpPr>
          <p:sp>
            <p:nvSpPr>
              <p:cNvPr id="701" name="Google Shape;701;p29"/>
              <p:cNvSpPr/>
              <p:nvPr/>
            </p:nvSpPr>
            <p:spPr>
              <a:xfrm>
                <a:off x="3879165" y="3209042"/>
                <a:ext cx="196867" cy="133395"/>
              </a:xfrm>
              <a:custGeom>
                <a:avLst/>
                <a:gdLst/>
                <a:ahLst/>
                <a:cxnLst/>
                <a:rect l="l" t="t" r="r" b="b"/>
                <a:pathLst>
                  <a:path w="763" h="517" extrusionOk="0">
                    <a:moveTo>
                      <a:pt x="762" y="0"/>
                    </a:moveTo>
                    <a:lnTo>
                      <a:pt x="0" y="8"/>
                    </a:lnTo>
                    <a:lnTo>
                      <a:pt x="210" y="516"/>
                    </a:lnTo>
                    <a:lnTo>
                      <a:pt x="508" y="508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2" name="Google Shape;702;p29"/>
              <p:cNvSpPr/>
              <p:nvPr/>
            </p:nvSpPr>
            <p:spPr>
              <a:xfrm>
                <a:off x="3868328" y="2487115"/>
                <a:ext cx="207704" cy="724255"/>
              </a:xfrm>
              <a:custGeom>
                <a:avLst/>
                <a:gdLst/>
                <a:ahLst/>
                <a:cxnLst/>
                <a:rect l="l" t="t" r="r" b="b"/>
                <a:pathLst>
                  <a:path w="805" h="2807" extrusionOk="0">
                    <a:moveTo>
                      <a:pt x="735" y="1"/>
                    </a:moveTo>
                    <a:lnTo>
                      <a:pt x="0" y="17"/>
                    </a:lnTo>
                    <a:lnTo>
                      <a:pt x="42" y="2806"/>
                    </a:lnTo>
                    <a:lnTo>
                      <a:pt x="804" y="2798"/>
                    </a:lnTo>
                    <a:lnTo>
                      <a:pt x="735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3" name="Google Shape;703;p29"/>
              <p:cNvSpPr/>
              <p:nvPr/>
            </p:nvSpPr>
            <p:spPr>
              <a:xfrm>
                <a:off x="3938251" y="3315086"/>
                <a:ext cx="74309" cy="50055"/>
              </a:xfrm>
              <a:custGeom>
                <a:avLst/>
                <a:gdLst/>
                <a:ahLst/>
                <a:cxnLst/>
                <a:rect l="l" t="t" r="r" b="b"/>
                <a:pathLst>
                  <a:path w="288" h="194" extrusionOk="0">
                    <a:moveTo>
                      <a:pt x="0" y="0"/>
                    </a:moveTo>
                    <a:lnTo>
                      <a:pt x="9" y="193"/>
                    </a:lnTo>
                    <a:lnTo>
                      <a:pt x="288" y="193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4" name="Google Shape;704;p29"/>
              <p:cNvSpPr/>
              <p:nvPr/>
            </p:nvSpPr>
            <p:spPr>
              <a:xfrm>
                <a:off x="3874779" y="3190981"/>
                <a:ext cx="187579" cy="54442"/>
              </a:xfrm>
              <a:custGeom>
                <a:avLst/>
                <a:gdLst/>
                <a:ahLst/>
                <a:cxnLst/>
                <a:rect l="l" t="t" r="r" b="b"/>
                <a:pathLst>
                  <a:path w="727" h="211" extrusionOk="0">
                    <a:moveTo>
                      <a:pt x="727" y="1"/>
                    </a:moveTo>
                    <a:lnTo>
                      <a:pt x="1" y="18"/>
                    </a:lnTo>
                    <a:lnTo>
                      <a:pt x="9" y="211"/>
                    </a:lnTo>
                    <a:lnTo>
                      <a:pt x="727" y="192"/>
                    </a:lnTo>
                    <a:lnTo>
                      <a:pt x="72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5" name="Google Shape;705;p29"/>
              <p:cNvSpPr/>
              <p:nvPr/>
            </p:nvSpPr>
            <p:spPr>
              <a:xfrm>
                <a:off x="3841236" y="2462345"/>
                <a:ext cx="261888" cy="997496"/>
              </a:xfrm>
              <a:custGeom>
                <a:avLst/>
                <a:gdLst/>
                <a:ahLst/>
                <a:cxnLst/>
                <a:rect l="l" t="t" r="r" b="b"/>
                <a:pathLst>
                  <a:path w="1015" h="3866" extrusionOk="0">
                    <a:moveTo>
                      <a:pt x="769" y="193"/>
                    </a:moveTo>
                    <a:lnTo>
                      <a:pt x="821" y="2902"/>
                    </a:lnTo>
                    <a:lnTo>
                      <a:pt x="534" y="3454"/>
                    </a:lnTo>
                    <a:lnTo>
                      <a:pt x="244" y="2911"/>
                    </a:lnTo>
                    <a:lnTo>
                      <a:pt x="191" y="202"/>
                    </a:lnTo>
                    <a:lnTo>
                      <a:pt x="769" y="193"/>
                    </a:lnTo>
                    <a:close/>
                    <a:moveTo>
                      <a:pt x="962" y="0"/>
                    </a:moveTo>
                    <a:lnTo>
                      <a:pt x="0" y="17"/>
                    </a:lnTo>
                    <a:lnTo>
                      <a:pt x="61" y="2955"/>
                    </a:lnTo>
                    <a:lnTo>
                      <a:pt x="534" y="3866"/>
                    </a:lnTo>
                    <a:lnTo>
                      <a:pt x="1014" y="2947"/>
                    </a:lnTo>
                    <a:lnTo>
                      <a:pt x="9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6" name="Google Shape;706;p29"/>
              <p:cNvSpPr/>
              <p:nvPr/>
            </p:nvSpPr>
            <p:spPr>
              <a:xfrm>
                <a:off x="3852073" y="2584129"/>
                <a:ext cx="226023" cy="54442"/>
              </a:xfrm>
              <a:custGeom>
                <a:avLst/>
                <a:gdLst/>
                <a:ahLst/>
                <a:cxnLst/>
                <a:rect l="l" t="t" r="r" b="b"/>
                <a:pathLst>
                  <a:path w="876" h="211" extrusionOk="0">
                    <a:moveTo>
                      <a:pt x="876" y="0"/>
                    </a:moveTo>
                    <a:lnTo>
                      <a:pt x="0" y="17"/>
                    </a:lnTo>
                    <a:lnTo>
                      <a:pt x="0" y="210"/>
                    </a:lnTo>
                    <a:lnTo>
                      <a:pt x="876" y="193"/>
                    </a:lnTo>
                    <a:lnTo>
                      <a:pt x="87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07" name="Google Shape;707;p29"/>
            <p:cNvSpPr/>
            <p:nvPr/>
          </p:nvSpPr>
          <p:spPr>
            <a:xfrm rot="10800000">
              <a:off x="3965996" y="2890304"/>
              <a:ext cx="1349690" cy="900739"/>
            </a:xfrm>
            <a:custGeom>
              <a:avLst/>
              <a:gdLst/>
              <a:ahLst/>
              <a:cxnLst/>
              <a:rect l="l" t="t" r="r" b="b"/>
              <a:pathLst>
                <a:path w="5231" h="3491" extrusionOk="0">
                  <a:moveTo>
                    <a:pt x="3237" y="1497"/>
                  </a:moveTo>
                  <a:cubicBezTo>
                    <a:pt x="3245" y="1505"/>
                    <a:pt x="3254" y="1513"/>
                    <a:pt x="3262" y="1530"/>
                  </a:cubicBezTo>
                  <a:cubicBezTo>
                    <a:pt x="3350" y="1627"/>
                    <a:pt x="3438" y="1748"/>
                    <a:pt x="3464" y="1872"/>
                  </a:cubicBezTo>
                  <a:cubicBezTo>
                    <a:pt x="3480" y="1969"/>
                    <a:pt x="3438" y="2090"/>
                    <a:pt x="3350" y="2126"/>
                  </a:cubicBezTo>
                  <a:cubicBezTo>
                    <a:pt x="3342" y="2126"/>
                    <a:pt x="3323" y="2135"/>
                    <a:pt x="3315" y="2135"/>
                  </a:cubicBezTo>
                  <a:cubicBezTo>
                    <a:pt x="3281" y="2135"/>
                    <a:pt x="3254" y="2116"/>
                    <a:pt x="3237" y="2107"/>
                  </a:cubicBezTo>
                  <a:cubicBezTo>
                    <a:pt x="3176" y="2082"/>
                    <a:pt x="3124" y="2021"/>
                    <a:pt x="3105" y="1950"/>
                  </a:cubicBezTo>
                  <a:cubicBezTo>
                    <a:pt x="3080" y="1837"/>
                    <a:pt x="3113" y="1696"/>
                    <a:pt x="3210" y="1539"/>
                  </a:cubicBezTo>
                  <a:cubicBezTo>
                    <a:pt x="3218" y="1522"/>
                    <a:pt x="3229" y="1505"/>
                    <a:pt x="3237" y="1497"/>
                  </a:cubicBezTo>
                  <a:close/>
                  <a:moveTo>
                    <a:pt x="1" y="0"/>
                  </a:moveTo>
                  <a:lnTo>
                    <a:pt x="1" y="2789"/>
                  </a:lnTo>
                  <a:cubicBezTo>
                    <a:pt x="1" y="3087"/>
                    <a:pt x="106" y="3253"/>
                    <a:pt x="194" y="3341"/>
                  </a:cubicBezTo>
                  <a:cubicBezTo>
                    <a:pt x="291" y="3438"/>
                    <a:pt x="421" y="3490"/>
                    <a:pt x="561" y="3490"/>
                  </a:cubicBezTo>
                  <a:cubicBezTo>
                    <a:pt x="780" y="3480"/>
                    <a:pt x="937" y="3306"/>
                    <a:pt x="998" y="3140"/>
                  </a:cubicBezTo>
                  <a:cubicBezTo>
                    <a:pt x="1050" y="2999"/>
                    <a:pt x="1050" y="2861"/>
                    <a:pt x="1042" y="2720"/>
                  </a:cubicBezTo>
                  <a:lnTo>
                    <a:pt x="1042" y="2640"/>
                  </a:lnTo>
                  <a:lnTo>
                    <a:pt x="1042" y="1522"/>
                  </a:lnTo>
                  <a:lnTo>
                    <a:pt x="1042" y="1469"/>
                  </a:lnTo>
                  <a:cubicBezTo>
                    <a:pt x="1042" y="1348"/>
                    <a:pt x="1033" y="1058"/>
                    <a:pt x="1138" y="945"/>
                  </a:cubicBezTo>
                  <a:cubicBezTo>
                    <a:pt x="1164" y="919"/>
                    <a:pt x="1199" y="901"/>
                    <a:pt x="1252" y="901"/>
                  </a:cubicBezTo>
                  <a:cubicBezTo>
                    <a:pt x="1462" y="901"/>
                    <a:pt x="1514" y="1014"/>
                    <a:pt x="1550" y="1276"/>
                  </a:cubicBezTo>
                  <a:cubicBezTo>
                    <a:pt x="1567" y="1434"/>
                    <a:pt x="1575" y="1583"/>
                    <a:pt x="1575" y="1740"/>
                  </a:cubicBezTo>
                  <a:lnTo>
                    <a:pt x="1575" y="1925"/>
                  </a:lnTo>
                  <a:cubicBezTo>
                    <a:pt x="1583" y="2151"/>
                    <a:pt x="1741" y="2300"/>
                    <a:pt x="1898" y="2353"/>
                  </a:cubicBezTo>
                  <a:cubicBezTo>
                    <a:pt x="1939" y="2365"/>
                    <a:pt x="1981" y="2371"/>
                    <a:pt x="2021" y="2371"/>
                  </a:cubicBezTo>
                  <a:cubicBezTo>
                    <a:pt x="2125" y="2371"/>
                    <a:pt x="2221" y="2330"/>
                    <a:pt x="2284" y="2248"/>
                  </a:cubicBezTo>
                  <a:cubicBezTo>
                    <a:pt x="2423" y="2063"/>
                    <a:pt x="2406" y="1853"/>
                    <a:pt x="2389" y="1662"/>
                  </a:cubicBezTo>
                  <a:cubicBezTo>
                    <a:pt x="2389" y="1539"/>
                    <a:pt x="2379" y="1425"/>
                    <a:pt x="2406" y="1329"/>
                  </a:cubicBezTo>
                  <a:cubicBezTo>
                    <a:pt x="2447" y="1214"/>
                    <a:pt x="2578" y="1157"/>
                    <a:pt x="2704" y="1157"/>
                  </a:cubicBezTo>
                  <a:cubicBezTo>
                    <a:pt x="2740" y="1157"/>
                    <a:pt x="2776" y="1162"/>
                    <a:pt x="2809" y="1171"/>
                  </a:cubicBezTo>
                  <a:cubicBezTo>
                    <a:pt x="2903" y="1199"/>
                    <a:pt x="2991" y="1251"/>
                    <a:pt x="3071" y="1320"/>
                  </a:cubicBezTo>
                  <a:cubicBezTo>
                    <a:pt x="3052" y="1356"/>
                    <a:pt x="3036" y="1381"/>
                    <a:pt x="3008" y="1417"/>
                  </a:cubicBezTo>
                  <a:cubicBezTo>
                    <a:pt x="2887" y="1635"/>
                    <a:pt x="2842" y="1828"/>
                    <a:pt x="2887" y="2011"/>
                  </a:cubicBezTo>
                  <a:cubicBezTo>
                    <a:pt x="2922" y="2135"/>
                    <a:pt x="3008" y="2248"/>
                    <a:pt x="3124" y="2309"/>
                  </a:cubicBezTo>
                  <a:cubicBezTo>
                    <a:pt x="3187" y="2340"/>
                    <a:pt x="3250" y="2356"/>
                    <a:pt x="3311" y="2356"/>
                  </a:cubicBezTo>
                  <a:cubicBezTo>
                    <a:pt x="3352" y="2356"/>
                    <a:pt x="3391" y="2349"/>
                    <a:pt x="3428" y="2336"/>
                  </a:cubicBezTo>
                  <a:cubicBezTo>
                    <a:pt x="3638" y="2265"/>
                    <a:pt x="3718" y="2021"/>
                    <a:pt x="3682" y="1828"/>
                  </a:cubicBezTo>
                  <a:cubicBezTo>
                    <a:pt x="3657" y="1654"/>
                    <a:pt x="3543" y="1505"/>
                    <a:pt x="3438" y="1381"/>
                  </a:cubicBezTo>
                  <a:cubicBezTo>
                    <a:pt x="3420" y="1356"/>
                    <a:pt x="3403" y="1329"/>
                    <a:pt x="3376" y="1312"/>
                  </a:cubicBezTo>
                  <a:cubicBezTo>
                    <a:pt x="3499" y="1190"/>
                    <a:pt x="3629" y="1146"/>
                    <a:pt x="3867" y="1138"/>
                  </a:cubicBezTo>
                  <a:cubicBezTo>
                    <a:pt x="4009" y="1131"/>
                    <a:pt x="4194" y="1129"/>
                    <a:pt x="4377" y="1129"/>
                  </a:cubicBezTo>
                  <a:cubicBezTo>
                    <a:pt x="4742" y="1129"/>
                    <a:pt x="5101" y="1138"/>
                    <a:pt x="5107" y="1138"/>
                  </a:cubicBezTo>
                  <a:lnTo>
                    <a:pt x="5222" y="1138"/>
                  </a:lnTo>
                  <a:lnTo>
                    <a:pt x="5231" y="909"/>
                  </a:lnTo>
                  <a:lnTo>
                    <a:pt x="5117" y="909"/>
                  </a:lnTo>
                  <a:cubicBezTo>
                    <a:pt x="5074" y="904"/>
                    <a:pt x="4780" y="896"/>
                    <a:pt x="4457" y="896"/>
                  </a:cubicBezTo>
                  <a:cubicBezTo>
                    <a:pt x="4249" y="896"/>
                    <a:pt x="4029" y="899"/>
                    <a:pt x="3858" y="909"/>
                  </a:cubicBezTo>
                  <a:cubicBezTo>
                    <a:pt x="3569" y="919"/>
                    <a:pt x="3376" y="980"/>
                    <a:pt x="3218" y="1146"/>
                  </a:cubicBezTo>
                  <a:cubicBezTo>
                    <a:pt x="3113" y="1058"/>
                    <a:pt x="3008" y="989"/>
                    <a:pt x="2878" y="953"/>
                  </a:cubicBezTo>
                  <a:cubicBezTo>
                    <a:pt x="2822" y="936"/>
                    <a:pt x="2763" y="928"/>
                    <a:pt x="2704" y="928"/>
                  </a:cubicBezTo>
                  <a:cubicBezTo>
                    <a:pt x="2485" y="928"/>
                    <a:pt x="2265" y="1040"/>
                    <a:pt x="2196" y="1259"/>
                  </a:cubicBezTo>
                  <a:cubicBezTo>
                    <a:pt x="2144" y="1392"/>
                    <a:pt x="2152" y="1539"/>
                    <a:pt x="2160" y="1679"/>
                  </a:cubicBezTo>
                  <a:cubicBezTo>
                    <a:pt x="2179" y="1845"/>
                    <a:pt x="2188" y="1994"/>
                    <a:pt x="2100" y="2107"/>
                  </a:cubicBezTo>
                  <a:cubicBezTo>
                    <a:pt x="2078" y="2134"/>
                    <a:pt x="2045" y="2141"/>
                    <a:pt x="2016" y="2141"/>
                  </a:cubicBezTo>
                  <a:cubicBezTo>
                    <a:pt x="1997" y="2141"/>
                    <a:pt x="1980" y="2138"/>
                    <a:pt x="1969" y="2135"/>
                  </a:cubicBezTo>
                  <a:cubicBezTo>
                    <a:pt x="1890" y="2107"/>
                    <a:pt x="1812" y="2030"/>
                    <a:pt x="1802" y="1916"/>
                  </a:cubicBezTo>
                  <a:lnTo>
                    <a:pt x="1802" y="1732"/>
                  </a:lnTo>
                  <a:cubicBezTo>
                    <a:pt x="1802" y="1566"/>
                    <a:pt x="1793" y="1417"/>
                    <a:pt x="1776" y="1243"/>
                  </a:cubicBezTo>
                  <a:cubicBezTo>
                    <a:pt x="1749" y="1058"/>
                    <a:pt x="1697" y="674"/>
                    <a:pt x="1252" y="674"/>
                  </a:cubicBezTo>
                  <a:cubicBezTo>
                    <a:pt x="1138" y="674"/>
                    <a:pt x="1050" y="718"/>
                    <a:pt x="981" y="787"/>
                  </a:cubicBezTo>
                  <a:cubicBezTo>
                    <a:pt x="805" y="961"/>
                    <a:pt x="815" y="1295"/>
                    <a:pt x="815" y="1478"/>
                  </a:cubicBezTo>
                  <a:lnTo>
                    <a:pt x="815" y="1522"/>
                  </a:lnTo>
                  <a:lnTo>
                    <a:pt x="815" y="2640"/>
                  </a:lnTo>
                  <a:lnTo>
                    <a:pt x="815" y="2728"/>
                  </a:lnTo>
                  <a:cubicBezTo>
                    <a:pt x="824" y="2850"/>
                    <a:pt x="824" y="2966"/>
                    <a:pt x="788" y="3060"/>
                  </a:cubicBezTo>
                  <a:cubicBezTo>
                    <a:pt x="752" y="3157"/>
                    <a:pt x="658" y="3262"/>
                    <a:pt x="553" y="3262"/>
                  </a:cubicBezTo>
                  <a:cubicBezTo>
                    <a:pt x="509" y="3262"/>
                    <a:pt x="421" y="3253"/>
                    <a:pt x="351" y="3175"/>
                  </a:cubicBezTo>
                  <a:cubicBezTo>
                    <a:pt x="272" y="3096"/>
                    <a:pt x="228" y="2966"/>
                    <a:pt x="228" y="278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37136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 1">
  <p:cSld name="Background 1"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30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710" name="Google Shape;710;p30"/>
          <p:cNvGrpSpPr/>
          <p:nvPr/>
        </p:nvGrpSpPr>
        <p:grpSpPr>
          <a:xfrm>
            <a:off x="7911751" y="-1206103"/>
            <a:ext cx="5601287" cy="4897633"/>
            <a:chOff x="5933813" y="-904578"/>
            <a:chExt cx="4200965" cy="3673225"/>
          </a:xfrm>
        </p:grpSpPr>
        <p:sp>
          <p:nvSpPr>
            <p:cNvPr id="711" name="Google Shape;711;p30"/>
            <p:cNvSpPr/>
            <p:nvPr/>
          </p:nvSpPr>
          <p:spPr>
            <a:xfrm rot="9699340">
              <a:off x="8277511" y="1091505"/>
              <a:ext cx="1671419" cy="1450984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30"/>
            <p:cNvSpPr/>
            <p:nvPr/>
          </p:nvSpPr>
          <p:spPr>
            <a:xfrm rot="-2461773" flipH="1">
              <a:off x="6255899" y="-647105"/>
              <a:ext cx="1339099" cy="1482387"/>
            </a:xfrm>
            <a:custGeom>
              <a:avLst/>
              <a:gdLst/>
              <a:ahLst/>
              <a:cxnLst/>
              <a:rect l="l" t="t" r="r" b="b"/>
              <a:pathLst>
                <a:path w="12198" h="13503" extrusionOk="0">
                  <a:moveTo>
                    <a:pt x="6033" y="0"/>
                  </a:moveTo>
                  <a:cubicBezTo>
                    <a:pt x="4364" y="0"/>
                    <a:pt x="2676" y="731"/>
                    <a:pt x="1459" y="2463"/>
                  </a:cubicBezTo>
                  <a:cubicBezTo>
                    <a:pt x="534" y="3792"/>
                    <a:pt x="1" y="5559"/>
                    <a:pt x="263" y="7175"/>
                  </a:cubicBezTo>
                  <a:cubicBezTo>
                    <a:pt x="525" y="8829"/>
                    <a:pt x="1862" y="10113"/>
                    <a:pt x="3323" y="10806"/>
                  </a:cubicBezTo>
                  <a:cubicBezTo>
                    <a:pt x="3787" y="11024"/>
                    <a:pt x="4276" y="11206"/>
                    <a:pt x="4783" y="11320"/>
                  </a:cubicBezTo>
                  <a:cubicBezTo>
                    <a:pt x="4748" y="11968"/>
                    <a:pt x="4670" y="12615"/>
                    <a:pt x="4546" y="13261"/>
                  </a:cubicBezTo>
                  <a:cubicBezTo>
                    <a:pt x="4526" y="13371"/>
                    <a:pt x="4620" y="13503"/>
                    <a:pt x="4728" y="13503"/>
                  </a:cubicBezTo>
                  <a:cubicBezTo>
                    <a:pt x="4757" y="13503"/>
                    <a:pt x="4787" y="13493"/>
                    <a:pt x="4817" y="13471"/>
                  </a:cubicBezTo>
                  <a:cubicBezTo>
                    <a:pt x="5623" y="12877"/>
                    <a:pt x="6349" y="12203"/>
                    <a:pt x="6995" y="11469"/>
                  </a:cubicBezTo>
                  <a:cubicBezTo>
                    <a:pt x="7319" y="11425"/>
                    <a:pt x="7633" y="11364"/>
                    <a:pt x="7940" y="11267"/>
                  </a:cubicBezTo>
                  <a:cubicBezTo>
                    <a:pt x="9461" y="10795"/>
                    <a:pt x="10660" y="9632"/>
                    <a:pt x="11367" y="8235"/>
                  </a:cubicBezTo>
                  <a:cubicBezTo>
                    <a:pt x="12190" y="6598"/>
                    <a:pt x="12198" y="5051"/>
                    <a:pt x="11682" y="3748"/>
                  </a:cubicBezTo>
                  <a:cubicBezTo>
                    <a:pt x="10814" y="1522"/>
                    <a:pt x="8442" y="0"/>
                    <a:pt x="60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13" name="Google Shape;713;p30"/>
          <p:cNvGrpSpPr/>
          <p:nvPr/>
        </p:nvGrpSpPr>
        <p:grpSpPr>
          <a:xfrm>
            <a:off x="8121115" y="302549"/>
            <a:ext cx="3720604" cy="1757887"/>
            <a:chOff x="6090836" y="226911"/>
            <a:chExt cx="2790453" cy="1318415"/>
          </a:xfrm>
        </p:grpSpPr>
        <p:grpSp>
          <p:nvGrpSpPr>
            <p:cNvPr id="714" name="Google Shape;714;p30"/>
            <p:cNvGrpSpPr/>
            <p:nvPr/>
          </p:nvGrpSpPr>
          <p:grpSpPr>
            <a:xfrm rot="10800000" flipH="1">
              <a:off x="8748030" y="1416174"/>
              <a:ext cx="133260" cy="129152"/>
              <a:chOff x="3739723" y="2282290"/>
              <a:chExt cx="690824" cy="669530"/>
            </a:xfrm>
          </p:grpSpPr>
          <p:sp>
            <p:nvSpPr>
              <p:cNvPr id="715" name="Google Shape;715;p30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6" name="Google Shape;716;p30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7" name="Google Shape;717;p30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8" name="Google Shape;718;p30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9" name="Google Shape;719;p30"/>
            <p:cNvGrpSpPr/>
            <p:nvPr/>
          </p:nvGrpSpPr>
          <p:grpSpPr>
            <a:xfrm flipH="1">
              <a:off x="6090836" y="447861"/>
              <a:ext cx="371307" cy="91637"/>
              <a:chOff x="4241622" y="1303995"/>
              <a:chExt cx="1256112" cy="310004"/>
            </a:xfrm>
          </p:grpSpPr>
          <p:sp>
            <p:nvSpPr>
              <p:cNvPr id="720" name="Google Shape;720;p30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1" name="Google Shape;721;p30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2" name="Google Shape;722;p30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23" name="Google Shape;723;p30"/>
            <p:cNvSpPr/>
            <p:nvPr/>
          </p:nvSpPr>
          <p:spPr>
            <a:xfrm rot="10800000" flipH="1">
              <a:off x="7740859" y="481236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4" name="Google Shape;724;p30"/>
            <p:cNvSpPr/>
            <p:nvPr/>
          </p:nvSpPr>
          <p:spPr>
            <a:xfrm rot="10800000" flipH="1">
              <a:off x="8718186" y="226911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25" name="Google Shape;725;p30"/>
          <p:cNvGrpSpPr/>
          <p:nvPr/>
        </p:nvGrpSpPr>
        <p:grpSpPr>
          <a:xfrm>
            <a:off x="9385943" y="-784574"/>
            <a:ext cx="3117375" cy="2342131"/>
            <a:chOff x="7039457" y="-588430"/>
            <a:chExt cx="2338031" cy="1756598"/>
          </a:xfrm>
        </p:grpSpPr>
        <p:grpSp>
          <p:nvGrpSpPr>
            <p:cNvPr id="726" name="Google Shape;726;p30"/>
            <p:cNvGrpSpPr/>
            <p:nvPr/>
          </p:nvGrpSpPr>
          <p:grpSpPr>
            <a:xfrm rot="954583" flipH="1">
              <a:off x="8101234" y="448388"/>
              <a:ext cx="1222502" cy="563005"/>
              <a:chOff x="6209134" y="2574097"/>
              <a:chExt cx="1108185" cy="510359"/>
            </a:xfrm>
          </p:grpSpPr>
          <p:sp>
            <p:nvSpPr>
              <p:cNvPr id="727" name="Google Shape;727;p30"/>
              <p:cNvSpPr/>
              <p:nvPr/>
            </p:nvSpPr>
            <p:spPr>
              <a:xfrm flipH="1">
                <a:off x="6290410" y="2599124"/>
                <a:ext cx="959051" cy="440436"/>
              </a:xfrm>
              <a:custGeom>
                <a:avLst/>
                <a:gdLst/>
                <a:ahLst/>
                <a:cxnLst/>
                <a:rect l="l" t="t" r="r" b="b"/>
                <a:pathLst>
                  <a:path w="3717" h="1707" extrusionOk="0">
                    <a:moveTo>
                      <a:pt x="3717" y="0"/>
                    </a:moveTo>
                    <a:lnTo>
                      <a:pt x="0" y="19"/>
                    </a:lnTo>
                    <a:lnTo>
                      <a:pt x="1864" y="1530"/>
                    </a:lnTo>
                    <a:lnTo>
                      <a:pt x="2240" y="1320"/>
                    </a:lnTo>
                    <a:lnTo>
                      <a:pt x="3165" y="1706"/>
                    </a:lnTo>
                    <a:lnTo>
                      <a:pt x="3262" y="569"/>
                    </a:lnTo>
                    <a:lnTo>
                      <a:pt x="371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8" name="Google Shape;728;p30"/>
              <p:cNvSpPr/>
              <p:nvPr/>
            </p:nvSpPr>
            <p:spPr>
              <a:xfrm flipH="1">
                <a:off x="6419163" y="2874685"/>
                <a:ext cx="159971" cy="155585"/>
              </a:xfrm>
              <a:custGeom>
                <a:avLst/>
                <a:gdLst/>
                <a:ahLst/>
                <a:cxnLst/>
                <a:rect l="l" t="t" r="r" b="b"/>
                <a:pathLst>
                  <a:path w="620" h="603" extrusionOk="0">
                    <a:moveTo>
                      <a:pt x="620" y="0"/>
                    </a:moveTo>
                    <a:lnTo>
                      <a:pt x="586" y="462"/>
                    </a:lnTo>
                    <a:lnTo>
                      <a:pt x="603" y="445"/>
                    </a:lnTo>
                    <a:lnTo>
                      <a:pt x="620" y="0"/>
                    </a:lnTo>
                    <a:close/>
                    <a:moveTo>
                      <a:pt x="0" y="401"/>
                    </a:moveTo>
                    <a:lnTo>
                      <a:pt x="376" y="603"/>
                    </a:lnTo>
                    <a:lnTo>
                      <a:pt x="410" y="567"/>
                    </a:lnTo>
                    <a:lnTo>
                      <a:pt x="0" y="40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9" name="Google Shape;729;p30"/>
              <p:cNvSpPr/>
              <p:nvPr/>
            </p:nvSpPr>
            <p:spPr>
              <a:xfrm flipH="1">
                <a:off x="6414260" y="2685044"/>
                <a:ext cx="422117" cy="336197"/>
              </a:xfrm>
              <a:custGeom>
                <a:avLst/>
                <a:gdLst/>
                <a:ahLst/>
                <a:cxnLst/>
                <a:rect l="l" t="t" r="r" b="b"/>
                <a:pathLst>
                  <a:path w="1636" h="1303" extrusionOk="0">
                    <a:moveTo>
                      <a:pt x="87" y="1"/>
                    </a:moveTo>
                    <a:lnTo>
                      <a:pt x="1" y="123"/>
                    </a:lnTo>
                    <a:lnTo>
                      <a:pt x="1277" y="437"/>
                    </a:lnTo>
                    <a:lnTo>
                      <a:pt x="655" y="954"/>
                    </a:lnTo>
                    <a:lnTo>
                      <a:pt x="997" y="1136"/>
                    </a:lnTo>
                    <a:lnTo>
                      <a:pt x="1407" y="1302"/>
                    </a:lnTo>
                    <a:lnTo>
                      <a:pt x="1583" y="1197"/>
                    </a:lnTo>
                    <a:lnTo>
                      <a:pt x="1617" y="735"/>
                    </a:lnTo>
                    <a:lnTo>
                      <a:pt x="1635" y="228"/>
                    </a:lnTo>
                    <a:lnTo>
                      <a:pt x="8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0" name="Google Shape;730;p30"/>
              <p:cNvSpPr/>
              <p:nvPr/>
            </p:nvSpPr>
            <p:spPr>
              <a:xfrm flipH="1">
                <a:off x="6409872" y="2576935"/>
                <a:ext cx="841911" cy="189643"/>
              </a:xfrm>
              <a:custGeom>
                <a:avLst/>
                <a:gdLst/>
                <a:ahLst/>
                <a:cxnLst/>
                <a:rect l="l" t="t" r="r" b="b"/>
                <a:pathLst>
                  <a:path w="3263" h="735" extrusionOk="0">
                    <a:moveTo>
                      <a:pt x="37" y="0"/>
                    </a:moveTo>
                    <a:lnTo>
                      <a:pt x="1" y="191"/>
                    </a:lnTo>
                    <a:lnTo>
                      <a:pt x="3237" y="735"/>
                    </a:lnTo>
                    <a:lnTo>
                      <a:pt x="3262" y="550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1" name="Google Shape;731;p30"/>
              <p:cNvSpPr/>
              <p:nvPr/>
            </p:nvSpPr>
            <p:spPr>
              <a:xfrm flipH="1">
                <a:off x="6209134" y="2574097"/>
                <a:ext cx="1108185" cy="510359"/>
              </a:xfrm>
              <a:custGeom>
                <a:avLst/>
                <a:gdLst/>
                <a:ahLst/>
                <a:cxnLst/>
                <a:rect l="l" t="t" r="r" b="b"/>
                <a:pathLst>
                  <a:path w="4295" h="1978" extrusionOk="0">
                    <a:moveTo>
                      <a:pt x="3831" y="194"/>
                    </a:moveTo>
                    <a:lnTo>
                      <a:pt x="3411" y="614"/>
                    </a:lnTo>
                    <a:lnTo>
                      <a:pt x="3376" y="1690"/>
                    </a:lnTo>
                    <a:lnTo>
                      <a:pt x="2685" y="1365"/>
                    </a:lnTo>
                    <a:lnTo>
                      <a:pt x="3201" y="937"/>
                    </a:lnTo>
                    <a:lnTo>
                      <a:pt x="3080" y="788"/>
                    </a:lnTo>
                    <a:lnTo>
                      <a:pt x="2188" y="1533"/>
                    </a:lnTo>
                    <a:lnTo>
                      <a:pt x="534" y="202"/>
                    </a:lnTo>
                    <a:lnTo>
                      <a:pt x="3831" y="194"/>
                    </a:lnTo>
                    <a:close/>
                    <a:moveTo>
                      <a:pt x="4295" y="1"/>
                    </a:moveTo>
                    <a:lnTo>
                      <a:pt x="1" y="11"/>
                    </a:lnTo>
                    <a:lnTo>
                      <a:pt x="2196" y="1785"/>
                    </a:lnTo>
                    <a:lnTo>
                      <a:pt x="2519" y="1505"/>
                    </a:lnTo>
                    <a:lnTo>
                      <a:pt x="3560" y="1978"/>
                    </a:lnTo>
                    <a:lnTo>
                      <a:pt x="3596" y="693"/>
                    </a:lnTo>
                    <a:lnTo>
                      <a:pt x="429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2" name="Google Shape;732;p30"/>
              <p:cNvSpPr/>
              <p:nvPr/>
            </p:nvSpPr>
            <p:spPr>
              <a:xfrm flipH="1">
                <a:off x="6400841" y="2585450"/>
                <a:ext cx="825914" cy="465464"/>
              </a:xfrm>
              <a:custGeom>
                <a:avLst/>
                <a:gdLst/>
                <a:ahLst/>
                <a:cxnLst/>
                <a:rect l="l" t="t" r="r" b="b"/>
                <a:pathLst>
                  <a:path w="3201" h="1804" extrusionOk="0">
                    <a:moveTo>
                      <a:pt x="45" y="1"/>
                    </a:moveTo>
                    <a:lnTo>
                      <a:pt x="0" y="185"/>
                    </a:lnTo>
                    <a:lnTo>
                      <a:pt x="2710" y="901"/>
                    </a:lnTo>
                    <a:lnTo>
                      <a:pt x="3025" y="1803"/>
                    </a:lnTo>
                    <a:lnTo>
                      <a:pt x="3201" y="1741"/>
                    </a:lnTo>
                    <a:lnTo>
                      <a:pt x="2859" y="744"/>
                    </a:lnTo>
                    <a:lnTo>
                      <a:pt x="4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3" name="Google Shape;733;p30"/>
            <p:cNvSpPr/>
            <p:nvPr/>
          </p:nvSpPr>
          <p:spPr>
            <a:xfrm rot="-2126681" flipH="1">
              <a:off x="7175570" y="-280538"/>
              <a:ext cx="1349702" cy="900747"/>
            </a:xfrm>
            <a:custGeom>
              <a:avLst/>
              <a:gdLst/>
              <a:ahLst/>
              <a:cxnLst/>
              <a:rect l="l" t="t" r="r" b="b"/>
              <a:pathLst>
                <a:path w="5231" h="3491" extrusionOk="0">
                  <a:moveTo>
                    <a:pt x="3237" y="1497"/>
                  </a:moveTo>
                  <a:cubicBezTo>
                    <a:pt x="3245" y="1505"/>
                    <a:pt x="3254" y="1513"/>
                    <a:pt x="3262" y="1530"/>
                  </a:cubicBezTo>
                  <a:cubicBezTo>
                    <a:pt x="3350" y="1627"/>
                    <a:pt x="3438" y="1748"/>
                    <a:pt x="3464" y="1872"/>
                  </a:cubicBezTo>
                  <a:cubicBezTo>
                    <a:pt x="3480" y="1969"/>
                    <a:pt x="3438" y="2090"/>
                    <a:pt x="3350" y="2126"/>
                  </a:cubicBezTo>
                  <a:cubicBezTo>
                    <a:pt x="3342" y="2126"/>
                    <a:pt x="3323" y="2135"/>
                    <a:pt x="3315" y="2135"/>
                  </a:cubicBezTo>
                  <a:cubicBezTo>
                    <a:pt x="3281" y="2135"/>
                    <a:pt x="3254" y="2116"/>
                    <a:pt x="3237" y="2107"/>
                  </a:cubicBezTo>
                  <a:cubicBezTo>
                    <a:pt x="3176" y="2082"/>
                    <a:pt x="3124" y="2021"/>
                    <a:pt x="3105" y="1950"/>
                  </a:cubicBezTo>
                  <a:cubicBezTo>
                    <a:pt x="3080" y="1837"/>
                    <a:pt x="3113" y="1696"/>
                    <a:pt x="3210" y="1539"/>
                  </a:cubicBezTo>
                  <a:cubicBezTo>
                    <a:pt x="3218" y="1522"/>
                    <a:pt x="3229" y="1505"/>
                    <a:pt x="3237" y="1497"/>
                  </a:cubicBezTo>
                  <a:close/>
                  <a:moveTo>
                    <a:pt x="1" y="0"/>
                  </a:moveTo>
                  <a:lnTo>
                    <a:pt x="1" y="2789"/>
                  </a:lnTo>
                  <a:cubicBezTo>
                    <a:pt x="1" y="3087"/>
                    <a:pt x="106" y="3253"/>
                    <a:pt x="194" y="3341"/>
                  </a:cubicBezTo>
                  <a:cubicBezTo>
                    <a:pt x="291" y="3438"/>
                    <a:pt x="421" y="3490"/>
                    <a:pt x="561" y="3490"/>
                  </a:cubicBezTo>
                  <a:cubicBezTo>
                    <a:pt x="780" y="3480"/>
                    <a:pt x="937" y="3306"/>
                    <a:pt x="998" y="3140"/>
                  </a:cubicBezTo>
                  <a:cubicBezTo>
                    <a:pt x="1050" y="2999"/>
                    <a:pt x="1050" y="2861"/>
                    <a:pt x="1042" y="2720"/>
                  </a:cubicBezTo>
                  <a:lnTo>
                    <a:pt x="1042" y="2640"/>
                  </a:lnTo>
                  <a:lnTo>
                    <a:pt x="1042" y="1522"/>
                  </a:lnTo>
                  <a:lnTo>
                    <a:pt x="1042" y="1469"/>
                  </a:lnTo>
                  <a:cubicBezTo>
                    <a:pt x="1042" y="1348"/>
                    <a:pt x="1033" y="1058"/>
                    <a:pt x="1138" y="945"/>
                  </a:cubicBezTo>
                  <a:cubicBezTo>
                    <a:pt x="1164" y="919"/>
                    <a:pt x="1199" y="901"/>
                    <a:pt x="1252" y="901"/>
                  </a:cubicBezTo>
                  <a:cubicBezTo>
                    <a:pt x="1462" y="901"/>
                    <a:pt x="1514" y="1014"/>
                    <a:pt x="1550" y="1276"/>
                  </a:cubicBezTo>
                  <a:cubicBezTo>
                    <a:pt x="1567" y="1434"/>
                    <a:pt x="1575" y="1583"/>
                    <a:pt x="1575" y="1740"/>
                  </a:cubicBezTo>
                  <a:lnTo>
                    <a:pt x="1575" y="1925"/>
                  </a:lnTo>
                  <a:cubicBezTo>
                    <a:pt x="1583" y="2151"/>
                    <a:pt x="1741" y="2300"/>
                    <a:pt x="1898" y="2353"/>
                  </a:cubicBezTo>
                  <a:cubicBezTo>
                    <a:pt x="1939" y="2365"/>
                    <a:pt x="1981" y="2371"/>
                    <a:pt x="2021" y="2371"/>
                  </a:cubicBezTo>
                  <a:cubicBezTo>
                    <a:pt x="2125" y="2371"/>
                    <a:pt x="2221" y="2330"/>
                    <a:pt x="2284" y="2248"/>
                  </a:cubicBezTo>
                  <a:cubicBezTo>
                    <a:pt x="2423" y="2063"/>
                    <a:pt x="2406" y="1853"/>
                    <a:pt x="2389" y="1662"/>
                  </a:cubicBezTo>
                  <a:cubicBezTo>
                    <a:pt x="2389" y="1539"/>
                    <a:pt x="2379" y="1425"/>
                    <a:pt x="2406" y="1329"/>
                  </a:cubicBezTo>
                  <a:cubicBezTo>
                    <a:pt x="2447" y="1214"/>
                    <a:pt x="2578" y="1157"/>
                    <a:pt x="2704" y="1157"/>
                  </a:cubicBezTo>
                  <a:cubicBezTo>
                    <a:pt x="2740" y="1157"/>
                    <a:pt x="2776" y="1162"/>
                    <a:pt x="2809" y="1171"/>
                  </a:cubicBezTo>
                  <a:cubicBezTo>
                    <a:pt x="2903" y="1199"/>
                    <a:pt x="2991" y="1251"/>
                    <a:pt x="3071" y="1320"/>
                  </a:cubicBezTo>
                  <a:cubicBezTo>
                    <a:pt x="3052" y="1356"/>
                    <a:pt x="3036" y="1381"/>
                    <a:pt x="3008" y="1417"/>
                  </a:cubicBezTo>
                  <a:cubicBezTo>
                    <a:pt x="2887" y="1635"/>
                    <a:pt x="2842" y="1828"/>
                    <a:pt x="2887" y="2011"/>
                  </a:cubicBezTo>
                  <a:cubicBezTo>
                    <a:pt x="2922" y="2135"/>
                    <a:pt x="3008" y="2248"/>
                    <a:pt x="3124" y="2309"/>
                  </a:cubicBezTo>
                  <a:cubicBezTo>
                    <a:pt x="3187" y="2340"/>
                    <a:pt x="3250" y="2356"/>
                    <a:pt x="3311" y="2356"/>
                  </a:cubicBezTo>
                  <a:cubicBezTo>
                    <a:pt x="3352" y="2356"/>
                    <a:pt x="3391" y="2349"/>
                    <a:pt x="3428" y="2336"/>
                  </a:cubicBezTo>
                  <a:cubicBezTo>
                    <a:pt x="3638" y="2265"/>
                    <a:pt x="3718" y="2021"/>
                    <a:pt x="3682" y="1828"/>
                  </a:cubicBezTo>
                  <a:cubicBezTo>
                    <a:pt x="3657" y="1654"/>
                    <a:pt x="3543" y="1505"/>
                    <a:pt x="3438" y="1381"/>
                  </a:cubicBezTo>
                  <a:cubicBezTo>
                    <a:pt x="3420" y="1356"/>
                    <a:pt x="3403" y="1329"/>
                    <a:pt x="3376" y="1312"/>
                  </a:cubicBezTo>
                  <a:cubicBezTo>
                    <a:pt x="3499" y="1190"/>
                    <a:pt x="3629" y="1146"/>
                    <a:pt x="3867" y="1138"/>
                  </a:cubicBezTo>
                  <a:cubicBezTo>
                    <a:pt x="4009" y="1131"/>
                    <a:pt x="4194" y="1129"/>
                    <a:pt x="4377" y="1129"/>
                  </a:cubicBezTo>
                  <a:cubicBezTo>
                    <a:pt x="4742" y="1129"/>
                    <a:pt x="5101" y="1138"/>
                    <a:pt x="5107" y="1138"/>
                  </a:cubicBezTo>
                  <a:lnTo>
                    <a:pt x="5222" y="1138"/>
                  </a:lnTo>
                  <a:lnTo>
                    <a:pt x="5231" y="909"/>
                  </a:lnTo>
                  <a:lnTo>
                    <a:pt x="5117" y="909"/>
                  </a:lnTo>
                  <a:cubicBezTo>
                    <a:pt x="5074" y="904"/>
                    <a:pt x="4780" y="896"/>
                    <a:pt x="4457" y="896"/>
                  </a:cubicBezTo>
                  <a:cubicBezTo>
                    <a:pt x="4249" y="896"/>
                    <a:pt x="4029" y="899"/>
                    <a:pt x="3858" y="909"/>
                  </a:cubicBezTo>
                  <a:cubicBezTo>
                    <a:pt x="3569" y="919"/>
                    <a:pt x="3376" y="980"/>
                    <a:pt x="3218" y="1146"/>
                  </a:cubicBezTo>
                  <a:cubicBezTo>
                    <a:pt x="3113" y="1058"/>
                    <a:pt x="3008" y="989"/>
                    <a:pt x="2878" y="953"/>
                  </a:cubicBezTo>
                  <a:cubicBezTo>
                    <a:pt x="2822" y="936"/>
                    <a:pt x="2763" y="928"/>
                    <a:pt x="2704" y="928"/>
                  </a:cubicBezTo>
                  <a:cubicBezTo>
                    <a:pt x="2485" y="928"/>
                    <a:pt x="2265" y="1040"/>
                    <a:pt x="2196" y="1259"/>
                  </a:cubicBezTo>
                  <a:cubicBezTo>
                    <a:pt x="2144" y="1392"/>
                    <a:pt x="2152" y="1539"/>
                    <a:pt x="2160" y="1679"/>
                  </a:cubicBezTo>
                  <a:cubicBezTo>
                    <a:pt x="2179" y="1845"/>
                    <a:pt x="2188" y="1994"/>
                    <a:pt x="2100" y="2107"/>
                  </a:cubicBezTo>
                  <a:cubicBezTo>
                    <a:pt x="2078" y="2134"/>
                    <a:pt x="2045" y="2141"/>
                    <a:pt x="2016" y="2141"/>
                  </a:cubicBezTo>
                  <a:cubicBezTo>
                    <a:pt x="1997" y="2141"/>
                    <a:pt x="1980" y="2138"/>
                    <a:pt x="1969" y="2135"/>
                  </a:cubicBezTo>
                  <a:cubicBezTo>
                    <a:pt x="1890" y="2107"/>
                    <a:pt x="1812" y="2030"/>
                    <a:pt x="1802" y="1916"/>
                  </a:cubicBezTo>
                  <a:lnTo>
                    <a:pt x="1802" y="1732"/>
                  </a:lnTo>
                  <a:cubicBezTo>
                    <a:pt x="1802" y="1566"/>
                    <a:pt x="1793" y="1417"/>
                    <a:pt x="1776" y="1243"/>
                  </a:cubicBezTo>
                  <a:cubicBezTo>
                    <a:pt x="1749" y="1058"/>
                    <a:pt x="1697" y="674"/>
                    <a:pt x="1252" y="674"/>
                  </a:cubicBezTo>
                  <a:cubicBezTo>
                    <a:pt x="1138" y="674"/>
                    <a:pt x="1050" y="718"/>
                    <a:pt x="981" y="787"/>
                  </a:cubicBezTo>
                  <a:cubicBezTo>
                    <a:pt x="805" y="961"/>
                    <a:pt x="815" y="1295"/>
                    <a:pt x="815" y="1478"/>
                  </a:cubicBezTo>
                  <a:lnTo>
                    <a:pt x="815" y="1522"/>
                  </a:lnTo>
                  <a:lnTo>
                    <a:pt x="815" y="2640"/>
                  </a:lnTo>
                  <a:lnTo>
                    <a:pt x="815" y="2728"/>
                  </a:lnTo>
                  <a:cubicBezTo>
                    <a:pt x="824" y="2850"/>
                    <a:pt x="824" y="2966"/>
                    <a:pt x="788" y="3060"/>
                  </a:cubicBezTo>
                  <a:cubicBezTo>
                    <a:pt x="752" y="3157"/>
                    <a:pt x="658" y="3262"/>
                    <a:pt x="553" y="3262"/>
                  </a:cubicBezTo>
                  <a:cubicBezTo>
                    <a:pt x="509" y="3262"/>
                    <a:pt x="421" y="3253"/>
                    <a:pt x="351" y="3175"/>
                  </a:cubicBezTo>
                  <a:cubicBezTo>
                    <a:pt x="272" y="3096"/>
                    <a:pt x="228" y="2966"/>
                    <a:pt x="228" y="278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2582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72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Quote">
  <p:cSld name="Quote"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4"/>
          <p:cNvSpPr txBox="1">
            <a:spLocks noGrp="1"/>
          </p:cNvSpPr>
          <p:nvPr>
            <p:ph type="title"/>
          </p:nvPr>
        </p:nvSpPr>
        <p:spPr>
          <a:xfrm>
            <a:off x="5582900" y="4896965"/>
            <a:ext cx="5746400" cy="101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36" name="Google Shape;236;p14"/>
          <p:cNvSpPr txBox="1">
            <a:spLocks noGrp="1"/>
          </p:cNvSpPr>
          <p:nvPr>
            <p:ph type="subTitle" idx="1"/>
          </p:nvPr>
        </p:nvSpPr>
        <p:spPr>
          <a:xfrm>
            <a:off x="5582900" y="1111433"/>
            <a:ext cx="5746400" cy="367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237" name="Google Shape;237;p14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966701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four columns">
  <p:cSld name="Title and four columns"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22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Font typeface="Sora ExtraBold"/>
              <a:buNone/>
              <a:defRPr b="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0" name="Google Shape;480;p22"/>
          <p:cNvSpPr txBox="1">
            <a:spLocks noGrp="1"/>
          </p:cNvSpPr>
          <p:nvPr>
            <p:ph type="subTitle" idx="1"/>
          </p:nvPr>
        </p:nvSpPr>
        <p:spPr>
          <a:xfrm>
            <a:off x="3082164" y="27925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1" name="Google Shape;481;p22"/>
          <p:cNvSpPr txBox="1">
            <a:spLocks noGrp="1"/>
          </p:cNvSpPr>
          <p:nvPr>
            <p:ph type="subTitle" idx="2"/>
          </p:nvPr>
        </p:nvSpPr>
        <p:spPr>
          <a:xfrm>
            <a:off x="7407036" y="27925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2" name="Google Shape;482;p22"/>
          <p:cNvSpPr txBox="1">
            <a:spLocks noGrp="1"/>
          </p:cNvSpPr>
          <p:nvPr>
            <p:ph type="subTitle" idx="3"/>
          </p:nvPr>
        </p:nvSpPr>
        <p:spPr>
          <a:xfrm>
            <a:off x="3082164" y="47037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3" name="Google Shape;483;p22"/>
          <p:cNvSpPr txBox="1">
            <a:spLocks noGrp="1"/>
          </p:cNvSpPr>
          <p:nvPr>
            <p:ph type="subTitle" idx="4"/>
          </p:nvPr>
        </p:nvSpPr>
        <p:spPr>
          <a:xfrm>
            <a:off x="7407036" y="4703756"/>
            <a:ext cx="2637600" cy="8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4" name="Google Shape;484;p22"/>
          <p:cNvSpPr txBox="1">
            <a:spLocks noGrp="1"/>
          </p:cNvSpPr>
          <p:nvPr>
            <p:ph type="subTitle" idx="5"/>
          </p:nvPr>
        </p:nvSpPr>
        <p:spPr>
          <a:xfrm>
            <a:off x="3082164" y="2406600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5" name="Google Shape;485;p22"/>
          <p:cNvSpPr txBox="1">
            <a:spLocks noGrp="1"/>
          </p:cNvSpPr>
          <p:nvPr>
            <p:ph type="subTitle" idx="6"/>
          </p:nvPr>
        </p:nvSpPr>
        <p:spPr>
          <a:xfrm>
            <a:off x="7407033" y="2406600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6" name="Google Shape;486;p22"/>
          <p:cNvSpPr txBox="1">
            <a:spLocks noGrp="1"/>
          </p:cNvSpPr>
          <p:nvPr>
            <p:ph type="subTitle" idx="7"/>
          </p:nvPr>
        </p:nvSpPr>
        <p:spPr>
          <a:xfrm>
            <a:off x="3082164" y="4317867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7" name="Google Shape;487;p22"/>
          <p:cNvSpPr txBox="1">
            <a:spLocks noGrp="1"/>
          </p:cNvSpPr>
          <p:nvPr>
            <p:ph type="subTitle" idx="8"/>
          </p:nvPr>
        </p:nvSpPr>
        <p:spPr>
          <a:xfrm>
            <a:off x="7407033" y="4317867"/>
            <a:ext cx="2637600" cy="54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2533">
                <a:latin typeface="Sora ExtraBold"/>
                <a:ea typeface="Sora ExtraBold"/>
                <a:cs typeface="Sora ExtraBold"/>
                <a:sym typeface="Sora ExtraBold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Sora ExtraBold"/>
              <a:buNone/>
              <a:defRPr sz="3200">
                <a:latin typeface="Sora ExtraBold"/>
                <a:ea typeface="Sora ExtraBold"/>
                <a:cs typeface="Sora ExtraBold"/>
                <a:sym typeface="Sora ExtraBold"/>
              </a:defRPr>
            </a:lvl9pPr>
          </a:lstStyle>
          <a:p>
            <a:endParaRPr/>
          </a:p>
        </p:txBody>
      </p:sp>
      <p:sp>
        <p:nvSpPr>
          <p:cNvPr id="488" name="Google Shape;488;p22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489" name="Google Shape;489;p22"/>
          <p:cNvGrpSpPr/>
          <p:nvPr/>
        </p:nvGrpSpPr>
        <p:grpSpPr>
          <a:xfrm>
            <a:off x="9051923" y="-1005610"/>
            <a:ext cx="3982103" cy="4386756"/>
            <a:chOff x="6788942" y="-754208"/>
            <a:chExt cx="2986577" cy="3290067"/>
          </a:xfrm>
        </p:grpSpPr>
        <p:sp>
          <p:nvSpPr>
            <p:cNvPr id="490" name="Google Shape;490;p22"/>
            <p:cNvSpPr/>
            <p:nvPr/>
          </p:nvSpPr>
          <p:spPr>
            <a:xfrm rot="6459107" flipH="1">
              <a:off x="8459523" y="1211795"/>
              <a:ext cx="1147188" cy="1193127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22"/>
            <p:cNvSpPr/>
            <p:nvPr/>
          </p:nvSpPr>
          <p:spPr>
            <a:xfrm rot="-1257192" flipH="1">
              <a:off x="6949488" y="-556994"/>
              <a:ext cx="1313961" cy="1140723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92" name="Google Shape;492;p22"/>
          <p:cNvGrpSpPr/>
          <p:nvPr/>
        </p:nvGrpSpPr>
        <p:grpSpPr>
          <a:xfrm>
            <a:off x="9239281" y="100706"/>
            <a:ext cx="2734136" cy="1888733"/>
            <a:chOff x="6929461" y="75529"/>
            <a:chExt cx="2050602" cy="1416550"/>
          </a:xfrm>
        </p:grpSpPr>
        <p:grpSp>
          <p:nvGrpSpPr>
            <p:cNvPr id="493" name="Google Shape;493;p22"/>
            <p:cNvGrpSpPr/>
            <p:nvPr/>
          </p:nvGrpSpPr>
          <p:grpSpPr>
            <a:xfrm>
              <a:off x="8328491" y="1145333"/>
              <a:ext cx="140030" cy="129152"/>
              <a:chOff x="3739723" y="2282290"/>
              <a:chExt cx="690824" cy="669530"/>
            </a:xfrm>
          </p:grpSpPr>
          <p:sp>
            <p:nvSpPr>
              <p:cNvPr id="494" name="Google Shape;494;p22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5" name="Google Shape;495;p22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6" name="Google Shape;496;p22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497" name="Google Shape;497;p22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8" name="Google Shape;498;p22"/>
            <p:cNvGrpSpPr/>
            <p:nvPr/>
          </p:nvGrpSpPr>
          <p:grpSpPr>
            <a:xfrm rot="10800000">
              <a:off x="6929461" y="133967"/>
              <a:ext cx="371307" cy="91637"/>
              <a:chOff x="4241622" y="1303995"/>
              <a:chExt cx="1256112" cy="310004"/>
            </a:xfrm>
          </p:grpSpPr>
          <p:sp>
            <p:nvSpPr>
              <p:cNvPr id="499" name="Google Shape;499;p22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22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1" name="Google Shape;501;p22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2" name="Google Shape;502;p22"/>
            <p:cNvSpPr/>
            <p:nvPr/>
          </p:nvSpPr>
          <p:spPr>
            <a:xfrm>
              <a:off x="8673459" y="1467194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503" name="Google Shape;503;p22"/>
            <p:cNvSpPr/>
            <p:nvPr/>
          </p:nvSpPr>
          <p:spPr>
            <a:xfrm>
              <a:off x="8871098" y="75529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504" name="Google Shape;504;p22"/>
          <p:cNvGrpSpPr/>
          <p:nvPr/>
        </p:nvGrpSpPr>
        <p:grpSpPr>
          <a:xfrm>
            <a:off x="10494744" y="-245480"/>
            <a:ext cx="1867120" cy="1686603"/>
            <a:chOff x="7871058" y="-184110"/>
            <a:chExt cx="1400340" cy="1264952"/>
          </a:xfrm>
        </p:grpSpPr>
        <p:grpSp>
          <p:nvGrpSpPr>
            <p:cNvPr id="505" name="Google Shape;505;p22"/>
            <p:cNvGrpSpPr/>
            <p:nvPr/>
          </p:nvGrpSpPr>
          <p:grpSpPr>
            <a:xfrm>
              <a:off x="8382121" y="415432"/>
              <a:ext cx="889276" cy="665410"/>
              <a:chOff x="3163375" y="4315288"/>
              <a:chExt cx="783918" cy="586574"/>
            </a:xfrm>
          </p:grpSpPr>
          <p:sp>
            <p:nvSpPr>
              <p:cNvPr id="506" name="Google Shape;506;p22"/>
              <p:cNvSpPr/>
              <p:nvPr/>
            </p:nvSpPr>
            <p:spPr>
              <a:xfrm>
                <a:off x="3394923" y="4464703"/>
                <a:ext cx="305787" cy="283045"/>
              </a:xfrm>
              <a:custGeom>
                <a:avLst/>
                <a:gdLst/>
                <a:ahLst/>
                <a:cxnLst/>
                <a:rect l="l" t="t" r="r" b="b"/>
                <a:pathLst>
                  <a:path w="1627" h="1506" extrusionOk="0">
                    <a:moveTo>
                      <a:pt x="1077" y="288"/>
                    </a:moveTo>
                    <a:cubicBezTo>
                      <a:pt x="1182" y="288"/>
                      <a:pt x="1268" y="376"/>
                      <a:pt x="1268" y="490"/>
                    </a:cubicBezTo>
                    <a:cubicBezTo>
                      <a:pt x="1268" y="561"/>
                      <a:pt x="1234" y="622"/>
                      <a:pt x="1182" y="655"/>
                    </a:cubicBezTo>
                    <a:cubicBezTo>
                      <a:pt x="1190" y="683"/>
                      <a:pt x="1199" y="718"/>
                      <a:pt x="1199" y="752"/>
                    </a:cubicBezTo>
                    <a:cubicBezTo>
                      <a:pt x="1199" y="937"/>
                      <a:pt x="1041" y="1094"/>
                      <a:pt x="857" y="1094"/>
                    </a:cubicBezTo>
                    <a:cubicBezTo>
                      <a:pt x="666" y="1094"/>
                      <a:pt x="517" y="937"/>
                      <a:pt x="517" y="752"/>
                    </a:cubicBezTo>
                    <a:cubicBezTo>
                      <a:pt x="517" y="561"/>
                      <a:pt x="666" y="412"/>
                      <a:pt x="857" y="412"/>
                    </a:cubicBezTo>
                    <a:lnTo>
                      <a:pt x="892" y="412"/>
                    </a:lnTo>
                    <a:cubicBezTo>
                      <a:pt x="928" y="341"/>
                      <a:pt x="997" y="288"/>
                      <a:pt x="1077" y="288"/>
                    </a:cubicBezTo>
                    <a:close/>
                    <a:moveTo>
                      <a:pt x="857" y="1"/>
                    </a:moveTo>
                    <a:cubicBezTo>
                      <a:pt x="552" y="1"/>
                      <a:pt x="263" y="183"/>
                      <a:pt x="149" y="481"/>
                    </a:cubicBezTo>
                    <a:cubicBezTo>
                      <a:pt x="0" y="876"/>
                      <a:pt x="202" y="1304"/>
                      <a:pt x="586" y="1453"/>
                    </a:cubicBezTo>
                    <a:cubicBezTo>
                      <a:pt x="674" y="1487"/>
                      <a:pt x="762" y="1505"/>
                      <a:pt x="857" y="1505"/>
                    </a:cubicBezTo>
                    <a:cubicBezTo>
                      <a:pt x="962" y="1505"/>
                      <a:pt x="1066" y="1487"/>
                      <a:pt x="1163" y="1434"/>
                    </a:cubicBezTo>
                    <a:cubicBezTo>
                      <a:pt x="1348" y="1356"/>
                      <a:pt x="1486" y="1207"/>
                      <a:pt x="1558" y="1023"/>
                    </a:cubicBezTo>
                    <a:cubicBezTo>
                      <a:pt x="1627" y="832"/>
                      <a:pt x="1627" y="630"/>
                      <a:pt x="1539" y="446"/>
                    </a:cubicBezTo>
                    <a:cubicBezTo>
                      <a:pt x="1461" y="263"/>
                      <a:pt x="1312" y="122"/>
                      <a:pt x="1119" y="45"/>
                    </a:cubicBezTo>
                    <a:cubicBezTo>
                      <a:pt x="1033" y="17"/>
                      <a:pt x="945" y="1"/>
                      <a:pt x="857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7" name="Google Shape;507;p22"/>
              <p:cNvSpPr/>
              <p:nvPr/>
            </p:nvSpPr>
            <p:spPr>
              <a:xfrm>
                <a:off x="3191003" y="4438391"/>
                <a:ext cx="728287" cy="333790"/>
              </a:xfrm>
              <a:custGeom>
                <a:avLst/>
                <a:gdLst/>
                <a:ahLst/>
                <a:cxnLst/>
                <a:rect l="l" t="t" r="r" b="b"/>
                <a:pathLst>
                  <a:path w="3875" h="1776" extrusionOk="0">
                    <a:moveTo>
                      <a:pt x="1942" y="19"/>
                    </a:moveTo>
                    <a:cubicBezTo>
                      <a:pt x="2405" y="19"/>
                      <a:pt x="2792" y="403"/>
                      <a:pt x="2792" y="867"/>
                    </a:cubicBezTo>
                    <a:cubicBezTo>
                      <a:pt x="2792" y="1339"/>
                      <a:pt x="2405" y="1715"/>
                      <a:pt x="1942" y="1715"/>
                    </a:cubicBezTo>
                    <a:cubicBezTo>
                      <a:pt x="1469" y="1715"/>
                      <a:pt x="1094" y="1339"/>
                      <a:pt x="1094" y="867"/>
                    </a:cubicBezTo>
                    <a:cubicBezTo>
                      <a:pt x="1094" y="403"/>
                      <a:pt x="1469" y="19"/>
                      <a:pt x="1942" y="19"/>
                    </a:cubicBezTo>
                    <a:close/>
                    <a:moveTo>
                      <a:pt x="850" y="0"/>
                    </a:moveTo>
                    <a:cubicBezTo>
                      <a:pt x="630" y="0"/>
                      <a:pt x="0" y="508"/>
                      <a:pt x="0" y="848"/>
                    </a:cubicBezTo>
                    <a:lnTo>
                      <a:pt x="0" y="936"/>
                    </a:lnTo>
                    <a:cubicBezTo>
                      <a:pt x="0" y="1400"/>
                      <a:pt x="710" y="1776"/>
                      <a:pt x="850" y="1776"/>
                    </a:cubicBezTo>
                    <a:lnTo>
                      <a:pt x="3035" y="1776"/>
                    </a:lnTo>
                    <a:cubicBezTo>
                      <a:pt x="3281" y="1776"/>
                      <a:pt x="3874" y="1287"/>
                      <a:pt x="3874" y="936"/>
                    </a:cubicBezTo>
                    <a:lnTo>
                      <a:pt x="3874" y="848"/>
                    </a:lnTo>
                    <a:cubicBezTo>
                      <a:pt x="3874" y="500"/>
                      <a:pt x="3297" y="0"/>
                      <a:pt x="303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8" name="Google Shape;508;p22"/>
              <p:cNvSpPr/>
              <p:nvPr/>
            </p:nvSpPr>
            <p:spPr>
              <a:xfrm>
                <a:off x="3173148" y="4422228"/>
                <a:ext cx="765876" cy="368184"/>
              </a:xfrm>
              <a:custGeom>
                <a:avLst/>
                <a:gdLst/>
                <a:ahLst/>
                <a:cxnLst/>
                <a:rect l="l" t="t" r="r" b="b"/>
                <a:pathLst>
                  <a:path w="4075" h="1959" extrusionOk="0">
                    <a:moveTo>
                      <a:pt x="3086" y="183"/>
                    </a:moveTo>
                    <a:cubicBezTo>
                      <a:pt x="3420" y="183"/>
                      <a:pt x="3743" y="724"/>
                      <a:pt x="3865" y="978"/>
                    </a:cubicBezTo>
                    <a:cubicBezTo>
                      <a:pt x="3743" y="1232"/>
                      <a:pt x="3420" y="1765"/>
                      <a:pt x="3086" y="1765"/>
                    </a:cubicBezTo>
                    <a:lnTo>
                      <a:pt x="987" y="1765"/>
                    </a:lnTo>
                    <a:cubicBezTo>
                      <a:pt x="656" y="1765"/>
                      <a:pt x="324" y="1232"/>
                      <a:pt x="200" y="978"/>
                    </a:cubicBezTo>
                    <a:cubicBezTo>
                      <a:pt x="324" y="724"/>
                      <a:pt x="656" y="183"/>
                      <a:pt x="987" y="183"/>
                    </a:cubicBezTo>
                    <a:close/>
                    <a:moveTo>
                      <a:pt x="987" y="0"/>
                    </a:moveTo>
                    <a:cubicBezTo>
                      <a:pt x="446" y="0"/>
                      <a:pt x="26" y="900"/>
                      <a:pt x="18" y="934"/>
                    </a:cubicBezTo>
                    <a:lnTo>
                      <a:pt x="1" y="978"/>
                    </a:lnTo>
                    <a:lnTo>
                      <a:pt x="18" y="1014"/>
                    </a:lnTo>
                    <a:cubicBezTo>
                      <a:pt x="26" y="1058"/>
                      <a:pt x="446" y="1958"/>
                      <a:pt x="987" y="1958"/>
                    </a:cubicBezTo>
                    <a:lnTo>
                      <a:pt x="3086" y="1958"/>
                    </a:lnTo>
                    <a:cubicBezTo>
                      <a:pt x="3629" y="1958"/>
                      <a:pt x="4041" y="1058"/>
                      <a:pt x="4058" y="1014"/>
                    </a:cubicBezTo>
                    <a:lnTo>
                      <a:pt x="4074" y="978"/>
                    </a:lnTo>
                    <a:lnTo>
                      <a:pt x="4058" y="934"/>
                    </a:lnTo>
                    <a:cubicBezTo>
                      <a:pt x="4041" y="900"/>
                      <a:pt x="3629" y="0"/>
                      <a:pt x="308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09" name="Google Shape;509;p22"/>
              <p:cNvSpPr/>
              <p:nvPr/>
            </p:nvSpPr>
            <p:spPr>
              <a:xfrm>
                <a:off x="3373685" y="4428806"/>
                <a:ext cx="364989" cy="354840"/>
              </a:xfrm>
              <a:custGeom>
                <a:avLst/>
                <a:gdLst/>
                <a:ahLst/>
                <a:cxnLst/>
                <a:rect l="l" t="t" r="r" b="b"/>
                <a:pathLst>
                  <a:path w="1942" h="1888" extrusionOk="0">
                    <a:moveTo>
                      <a:pt x="970" y="192"/>
                    </a:moveTo>
                    <a:cubicBezTo>
                      <a:pt x="1058" y="192"/>
                      <a:pt x="1146" y="208"/>
                      <a:pt x="1232" y="236"/>
                    </a:cubicBezTo>
                    <a:cubicBezTo>
                      <a:pt x="1425" y="313"/>
                      <a:pt x="1574" y="454"/>
                      <a:pt x="1652" y="637"/>
                    </a:cubicBezTo>
                    <a:cubicBezTo>
                      <a:pt x="1740" y="821"/>
                      <a:pt x="1740" y="1023"/>
                      <a:pt x="1671" y="1214"/>
                    </a:cubicBezTo>
                    <a:cubicBezTo>
                      <a:pt x="1599" y="1398"/>
                      <a:pt x="1461" y="1547"/>
                      <a:pt x="1276" y="1625"/>
                    </a:cubicBezTo>
                    <a:cubicBezTo>
                      <a:pt x="1177" y="1673"/>
                      <a:pt x="1073" y="1697"/>
                      <a:pt x="967" y="1697"/>
                    </a:cubicBezTo>
                    <a:cubicBezTo>
                      <a:pt x="878" y="1697"/>
                      <a:pt x="787" y="1680"/>
                      <a:pt x="699" y="1644"/>
                    </a:cubicBezTo>
                    <a:cubicBezTo>
                      <a:pt x="315" y="1495"/>
                      <a:pt x="113" y="1067"/>
                      <a:pt x="262" y="672"/>
                    </a:cubicBezTo>
                    <a:cubicBezTo>
                      <a:pt x="376" y="374"/>
                      <a:pt x="665" y="192"/>
                      <a:pt x="970" y="192"/>
                    </a:cubicBezTo>
                    <a:close/>
                    <a:moveTo>
                      <a:pt x="968" y="0"/>
                    </a:moveTo>
                    <a:cubicBezTo>
                      <a:pt x="837" y="0"/>
                      <a:pt x="707" y="27"/>
                      <a:pt x="586" y="78"/>
                    </a:cubicBezTo>
                    <a:cubicBezTo>
                      <a:pt x="351" y="183"/>
                      <a:pt x="174" y="374"/>
                      <a:pt x="88" y="603"/>
                    </a:cubicBezTo>
                    <a:cubicBezTo>
                      <a:pt x="0" y="838"/>
                      <a:pt x="8" y="1100"/>
                      <a:pt x="105" y="1329"/>
                    </a:cubicBezTo>
                    <a:cubicBezTo>
                      <a:pt x="210" y="1556"/>
                      <a:pt x="392" y="1730"/>
                      <a:pt x="630" y="1827"/>
                    </a:cubicBezTo>
                    <a:cubicBezTo>
                      <a:pt x="743" y="1862"/>
                      <a:pt x="856" y="1887"/>
                      <a:pt x="970" y="1887"/>
                    </a:cubicBezTo>
                    <a:cubicBezTo>
                      <a:pt x="1102" y="1887"/>
                      <a:pt x="1232" y="1862"/>
                      <a:pt x="1356" y="1801"/>
                    </a:cubicBezTo>
                    <a:cubicBezTo>
                      <a:pt x="1582" y="1705"/>
                      <a:pt x="1757" y="1512"/>
                      <a:pt x="1853" y="1277"/>
                    </a:cubicBezTo>
                    <a:cubicBezTo>
                      <a:pt x="1941" y="1040"/>
                      <a:pt x="1933" y="786"/>
                      <a:pt x="1828" y="559"/>
                    </a:cubicBezTo>
                    <a:cubicBezTo>
                      <a:pt x="1723" y="322"/>
                      <a:pt x="1538" y="148"/>
                      <a:pt x="1303" y="59"/>
                    </a:cubicBezTo>
                    <a:cubicBezTo>
                      <a:pt x="1194" y="20"/>
                      <a:pt x="1080" y="0"/>
                      <a:pt x="96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0" name="Google Shape;510;p22"/>
              <p:cNvSpPr/>
              <p:nvPr/>
            </p:nvSpPr>
            <p:spPr>
              <a:xfrm>
                <a:off x="3491903" y="4542136"/>
                <a:ext cx="128366" cy="128366"/>
              </a:xfrm>
              <a:custGeom>
                <a:avLst/>
                <a:gdLst/>
                <a:ahLst/>
                <a:cxnLst/>
                <a:rect l="l" t="t" r="r" b="b"/>
                <a:pathLst>
                  <a:path w="683" h="683" extrusionOk="0">
                    <a:moveTo>
                      <a:pt x="341" y="0"/>
                    </a:moveTo>
                    <a:cubicBezTo>
                      <a:pt x="150" y="0"/>
                      <a:pt x="1" y="149"/>
                      <a:pt x="1" y="340"/>
                    </a:cubicBezTo>
                    <a:cubicBezTo>
                      <a:pt x="1" y="525"/>
                      <a:pt x="150" y="682"/>
                      <a:pt x="341" y="682"/>
                    </a:cubicBezTo>
                    <a:cubicBezTo>
                      <a:pt x="525" y="682"/>
                      <a:pt x="683" y="525"/>
                      <a:pt x="683" y="340"/>
                    </a:cubicBezTo>
                    <a:cubicBezTo>
                      <a:pt x="683" y="149"/>
                      <a:pt x="525" y="0"/>
                      <a:pt x="3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1" name="Google Shape;511;p22"/>
              <p:cNvSpPr/>
              <p:nvPr/>
            </p:nvSpPr>
            <p:spPr>
              <a:xfrm>
                <a:off x="3843735" y="4718052"/>
                <a:ext cx="103558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551" h="708" extrusionOk="0">
                    <a:moveTo>
                      <a:pt x="131" y="0"/>
                    </a:moveTo>
                    <a:lnTo>
                      <a:pt x="1" y="122"/>
                    </a:lnTo>
                    <a:lnTo>
                      <a:pt x="393" y="707"/>
                    </a:lnTo>
                    <a:lnTo>
                      <a:pt x="550" y="594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2" name="Google Shape;512;p22"/>
              <p:cNvSpPr/>
              <p:nvPr/>
            </p:nvSpPr>
            <p:spPr>
              <a:xfrm>
                <a:off x="3762919" y="4757332"/>
                <a:ext cx="67660" cy="134757"/>
              </a:xfrm>
              <a:custGeom>
                <a:avLst/>
                <a:gdLst/>
                <a:ahLst/>
                <a:cxnLst/>
                <a:rect l="l" t="t" r="r" b="b"/>
                <a:pathLst>
                  <a:path w="360" h="717" extrusionOk="0">
                    <a:moveTo>
                      <a:pt x="185" y="1"/>
                    </a:moveTo>
                    <a:lnTo>
                      <a:pt x="0" y="43"/>
                    </a:lnTo>
                    <a:lnTo>
                      <a:pt x="177" y="717"/>
                    </a:lnTo>
                    <a:lnTo>
                      <a:pt x="359" y="672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3" name="Google Shape;513;p22"/>
              <p:cNvSpPr/>
              <p:nvPr/>
            </p:nvSpPr>
            <p:spPr>
              <a:xfrm>
                <a:off x="3654475" y="4768797"/>
                <a:ext cx="44731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708" extrusionOk="0">
                    <a:moveTo>
                      <a:pt x="185" y="1"/>
                    </a:moveTo>
                    <a:lnTo>
                      <a:pt x="0" y="18"/>
                    </a:lnTo>
                    <a:lnTo>
                      <a:pt x="53" y="708"/>
                    </a:lnTo>
                    <a:lnTo>
                      <a:pt x="237" y="691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4" name="Google Shape;514;p22"/>
              <p:cNvSpPr/>
              <p:nvPr/>
            </p:nvSpPr>
            <p:spPr>
              <a:xfrm>
                <a:off x="3166570" y="4712789"/>
                <a:ext cx="101866" cy="133629"/>
              </a:xfrm>
              <a:custGeom>
                <a:avLst/>
                <a:gdLst/>
                <a:ahLst/>
                <a:cxnLst/>
                <a:rect l="l" t="t" r="r" b="b"/>
                <a:pathLst>
                  <a:path w="542" h="711" extrusionOk="0">
                    <a:moveTo>
                      <a:pt x="384" y="1"/>
                    </a:moveTo>
                    <a:lnTo>
                      <a:pt x="0" y="605"/>
                    </a:lnTo>
                    <a:lnTo>
                      <a:pt x="158" y="710"/>
                    </a:lnTo>
                    <a:lnTo>
                      <a:pt x="542" y="106"/>
                    </a:lnTo>
                    <a:lnTo>
                      <a:pt x="38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5" name="Google Shape;515;p22"/>
              <p:cNvSpPr/>
              <p:nvPr/>
            </p:nvSpPr>
            <p:spPr>
              <a:xfrm>
                <a:off x="3279713" y="4757332"/>
                <a:ext cx="69164" cy="134757"/>
              </a:xfrm>
              <a:custGeom>
                <a:avLst/>
                <a:gdLst/>
                <a:ahLst/>
                <a:cxnLst/>
                <a:rect l="l" t="t" r="r" b="b"/>
                <a:pathLst>
                  <a:path w="368" h="717" extrusionOk="0">
                    <a:moveTo>
                      <a:pt x="185" y="1"/>
                    </a:moveTo>
                    <a:lnTo>
                      <a:pt x="1" y="672"/>
                    </a:lnTo>
                    <a:lnTo>
                      <a:pt x="185" y="717"/>
                    </a:lnTo>
                    <a:lnTo>
                      <a:pt x="368" y="43"/>
                    </a:lnTo>
                    <a:lnTo>
                      <a:pt x="1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6" name="Google Shape;516;p22"/>
              <p:cNvSpPr/>
              <p:nvPr/>
            </p:nvSpPr>
            <p:spPr>
              <a:xfrm>
                <a:off x="3538137" y="4770488"/>
                <a:ext cx="36085" cy="129870"/>
              </a:xfrm>
              <a:custGeom>
                <a:avLst/>
                <a:gdLst/>
                <a:ahLst/>
                <a:cxnLst/>
                <a:rect l="l" t="t" r="r" b="b"/>
                <a:pathLst>
                  <a:path w="192" h="691" extrusionOk="0">
                    <a:moveTo>
                      <a:pt x="0" y="0"/>
                    </a:moveTo>
                    <a:lnTo>
                      <a:pt x="0" y="691"/>
                    </a:lnTo>
                    <a:lnTo>
                      <a:pt x="191" y="691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7" name="Google Shape;517;p22"/>
              <p:cNvSpPr/>
              <p:nvPr/>
            </p:nvSpPr>
            <p:spPr>
              <a:xfrm>
                <a:off x="3411462" y="4768797"/>
                <a:ext cx="45859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708" extrusionOk="0">
                    <a:moveTo>
                      <a:pt x="53" y="1"/>
                    </a:moveTo>
                    <a:lnTo>
                      <a:pt x="1" y="691"/>
                    </a:lnTo>
                    <a:lnTo>
                      <a:pt x="191" y="708"/>
                    </a:lnTo>
                    <a:lnTo>
                      <a:pt x="244" y="18"/>
                    </a:lnTo>
                    <a:lnTo>
                      <a:pt x="5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8" name="Google Shape;518;p22"/>
              <p:cNvSpPr/>
              <p:nvPr/>
            </p:nvSpPr>
            <p:spPr>
              <a:xfrm>
                <a:off x="3843735" y="4366221"/>
                <a:ext cx="103558" cy="129870"/>
              </a:xfrm>
              <a:custGeom>
                <a:avLst/>
                <a:gdLst/>
                <a:ahLst/>
                <a:cxnLst/>
                <a:rect l="l" t="t" r="r" b="b"/>
                <a:pathLst>
                  <a:path w="551" h="691" extrusionOk="0">
                    <a:moveTo>
                      <a:pt x="393" y="0"/>
                    </a:moveTo>
                    <a:lnTo>
                      <a:pt x="1" y="586"/>
                    </a:lnTo>
                    <a:lnTo>
                      <a:pt x="158" y="690"/>
                    </a:lnTo>
                    <a:lnTo>
                      <a:pt x="550" y="105"/>
                    </a:lnTo>
                    <a:lnTo>
                      <a:pt x="39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19" name="Google Shape;519;p22"/>
              <p:cNvSpPr/>
              <p:nvPr/>
            </p:nvSpPr>
            <p:spPr>
              <a:xfrm>
                <a:off x="3762919" y="4323557"/>
                <a:ext cx="67660" cy="136260"/>
              </a:xfrm>
              <a:custGeom>
                <a:avLst/>
                <a:gdLst/>
                <a:ahLst/>
                <a:cxnLst/>
                <a:rect l="l" t="t" r="r" b="b"/>
                <a:pathLst>
                  <a:path w="360" h="725" extrusionOk="0">
                    <a:moveTo>
                      <a:pt x="177" y="0"/>
                    </a:moveTo>
                    <a:lnTo>
                      <a:pt x="0" y="672"/>
                    </a:lnTo>
                    <a:lnTo>
                      <a:pt x="185" y="724"/>
                    </a:lnTo>
                    <a:lnTo>
                      <a:pt x="359" y="53"/>
                    </a:lnTo>
                    <a:lnTo>
                      <a:pt x="17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0" name="Google Shape;520;p22"/>
              <p:cNvSpPr/>
              <p:nvPr/>
            </p:nvSpPr>
            <p:spPr>
              <a:xfrm>
                <a:off x="3654475" y="4315288"/>
                <a:ext cx="44731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38" h="708" extrusionOk="0">
                    <a:moveTo>
                      <a:pt x="53" y="0"/>
                    </a:moveTo>
                    <a:lnTo>
                      <a:pt x="0" y="691"/>
                    </a:lnTo>
                    <a:lnTo>
                      <a:pt x="185" y="708"/>
                    </a:lnTo>
                    <a:lnTo>
                      <a:pt x="237" y="9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1" name="Google Shape;521;p22"/>
              <p:cNvSpPr/>
              <p:nvPr/>
            </p:nvSpPr>
            <p:spPr>
              <a:xfrm>
                <a:off x="3163375" y="4366221"/>
                <a:ext cx="101866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542" h="708" extrusionOk="0">
                    <a:moveTo>
                      <a:pt x="166" y="0"/>
                    </a:moveTo>
                    <a:lnTo>
                      <a:pt x="0" y="105"/>
                    </a:lnTo>
                    <a:lnTo>
                      <a:pt x="385" y="707"/>
                    </a:lnTo>
                    <a:lnTo>
                      <a:pt x="542" y="602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2" name="Google Shape;522;p22"/>
              <p:cNvSpPr/>
              <p:nvPr/>
            </p:nvSpPr>
            <p:spPr>
              <a:xfrm>
                <a:off x="3279713" y="4323557"/>
                <a:ext cx="69164" cy="136260"/>
              </a:xfrm>
              <a:custGeom>
                <a:avLst/>
                <a:gdLst/>
                <a:ahLst/>
                <a:cxnLst/>
                <a:rect l="l" t="t" r="r" b="b"/>
                <a:pathLst>
                  <a:path w="368" h="725" extrusionOk="0">
                    <a:moveTo>
                      <a:pt x="185" y="0"/>
                    </a:moveTo>
                    <a:lnTo>
                      <a:pt x="1" y="53"/>
                    </a:lnTo>
                    <a:lnTo>
                      <a:pt x="185" y="724"/>
                    </a:lnTo>
                    <a:lnTo>
                      <a:pt x="368" y="672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3" name="Google Shape;523;p22"/>
              <p:cNvSpPr/>
              <p:nvPr/>
            </p:nvSpPr>
            <p:spPr>
              <a:xfrm>
                <a:off x="3538137" y="4316791"/>
                <a:ext cx="36085" cy="130058"/>
              </a:xfrm>
              <a:custGeom>
                <a:avLst/>
                <a:gdLst/>
                <a:ahLst/>
                <a:cxnLst/>
                <a:rect l="l" t="t" r="r" b="b"/>
                <a:pathLst>
                  <a:path w="192" h="692" extrusionOk="0">
                    <a:moveTo>
                      <a:pt x="0" y="1"/>
                    </a:moveTo>
                    <a:lnTo>
                      <a:pt x="0" y="691"/>
                    </a:lnTo>
                    <a:lnTo>
                      <a:pt x="191" y="691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24" name="Google Shape;524;p22"/>
              <p:cNvSpPr/>
              <p:nvPr/>
            </p:nvSpPr>
            <p:spPr>
              <a:xfrm>
                <a:off x="3411462" y="4315288"/>
                <a:ext cx="45859" cy="133065"/>
              </a:xfrm>
              <a:custGeom>
                <a:avLst/>
                <a:gdLst/>
                <a:ahLst/>
                <a:cxnLst/>
                <a:rect l="l" t="t" r="r" b="b"/>
                <a:pathLst>
                  <a:path w="244" h="708" extrusionOk="0">
                    <a:moveTo>
                      <a:pt x="191" y="0"/>
                    </a:moveTo>
                    <a:lnTo>
                      <a:pt x="1" y="9"/>
                    </a:lnTo>
                    <a:lnTo>
                      <a:pt x="53" y="708"/>
                    </a:lnTo>
                    <a:lnTo>
                      <a:pt x="244" y="691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525" name="Google Shape;525;p22"/>
              <p:cNvGrpSpPr/>
              <p:nvPr/>
            </p:nvGrpSpPr>
            <p:grpSpPr>
              <a:xfrm>
                <a:off x="3559375" y="4518831"/>
                <a:ext cx="73862" cy="74238"/>
                <a:chOff x="3559375" y="4518831"/>
                <a:chExt cx="73862" cy="74238"/>
              </a:xfrm>
            </p:grpSpPr>
            <p:sp>
              <p:nvSpPr>
                <p:cNvPr id="526" name="Google Shape;526;p22"/>
                <p:cNvSpPr/>
                <p:nvPr/>
              </p:nvSpPr>
              <p:spPr>
                <a:xfrm>
                  <a:off x="3562570" y="4518831"/>
                  <a:ext cx="70667" cy="691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" h="368" extrusionOk="0">
                      <a:moveTo>
                        <a:pt x="185" y="0"/>
                      </a:moveTo>
                      <a:cubicBezTo>
                        <a:pt x="105" y="0"/>
                        <a:pt x="36" y="53"/>
                        <a:pt x="0" y="124"/>
                      </a:cubicBezTo>
                      <a:cubicBezTo>
                        <a:pt x="141" y="141"/>
                        <a:pt x="254" y="237"/>
                        <a:pt x="290" y="367"/>
                      </a:cubicBezTo>
                      <a:cubicBezTo>
                        <a:pt x="342" y="334"/>
                        <a:pt x="376" y="273"/>
                        <a:pt x="376" y="202"/>
                      </a:cubicBezTo>
                      <a:cubicBezTo>
                        <a:pt x="376" y="88"/>
                        <a:pt x="290" y="0"/>
                        <a:pt x="185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67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27" name="Google Shape;527;p22"/>
                <p:cNvSpPr/>
                <p:nvPr/>
              </p:nvSpPr>
              <p:spPr>
                <a:xfrm>
                  <a:off x="3559375" y="4542136"/>
                  <a:ext cx="57699" cy="509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7" h="271" extrusionOk="0">
                      <a:moveTo>
                        <a:pt x="17" y="0"/>
                      </a:moveTo>
                      <a:cubicBezTo>
                        <a:pt x="9" y="25"/>
                        <a:pt x="1" y="53"/>
                        <a:pt x="1" y="78"/>
                      </a:cubicBezTo>
                      <a:cubicBezTo>
                        <a:pt x="1" y="183"/>
                        <a:pt x="87" y="271"/>
                        <a:pt x="202" y="271"/>
                      </a:cubicBezTo>
                      <a:cubicBezTo>
                        <a:pt x="236" y="271"/>
                        <a:pt x="280" y="262"/>
                        <a:pt x="307" y="243"/>
                      </a:cubicBezTo>
                      <a:cubicBezTo>
                        <a:pt x="271" y="113"/>
                        <a:pt x="158" y="17"/>
                        <a:pt x="17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tabLst/>
                    <a:defRPr/>
                  </a:pPr>
                  <a:endParaRPr kumimoji="0" sz="1867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528" name="Google Shape;528;p22"/>
            <p:cNvGrpSpPr/>
            <p:nvPr/>
          </p:nvGrpSpPr>
          <p:grpSpPr>
            <a:xfrm rot="2218232">
              <a:off x="8076490" y="-136073"/>
              <a:ext cx="436982" cy="829265"/>
              <a:chOff x="8809675" y="2147700"/>
              <a:chExt cx="556197" cy="1055499"/>
            </a:xfrm>
          </p:grpSpPr>
          <p:sp>
            <p:nvSpPr>
              <p:cNvPr id="529" name="Google Shape;529;p22"/>
              <p:cNvSpPr/>
              <p:nvPr/>
            </p:nvSpPr>
            <p:spPr>
              <a:xfrm>
                <a:off x="8902575" y="2147700"/>
                <a:ext cx="463297" cy="604199"/>
              </a:xfrm>
              <a:custGeom>
                <a:avLst/>
                <a:gdLst/>
                <a:ahLst/>
                <a:cxnLst/>
                <a:rect l="l" t="t" r="r" b="b"/>
                <a:pathLst>
                  <a:path w="1690" h="2204" extrusionOk="0">
                    <a:moveTo>
                      <a:pt x="11" y="0"/>
                    </a:moveTo>
                    <a:lnTo>
                      <a:pt x="0" y="235"/>
                    </a:lnTo>
                    <a:lnTo>
                      <a:pt x="1436" y="296"/>
                    </a:lnTo>
                    <a:lnTo>
                      <a:pt x="630" y="884"/>
                    </a:lnTo>
                    <a:cubicBezTo>
                      <a:pt x="561" y="936"/>
                      <a:pt x="525" y="1031"/>
                      <a:pt x="552" y="1110"/>
                    </a:cubicBezTo>
                    <a:cubicBezTo>
                      <a:pt x="577" y="1198"/>
                      <a:pt x="657" y="1259"/>
                      <a:pt x="745" y="1259"/>
                    </a:cubicBezTo>
                    <a:lnTo>
                      <a:pt x="1243" y="1285"/>
                    </a:lnTo>
                    <a:lnTo>
                      <a:pt x="368" y="2027"/>
                    </a:lnTo>
                    <a:lnTo>
                      <a:pt x="525" y="2204"/>
                    </a:lnTo>
                    <a:lnTo>
                      <a:pt x="1409" y="1461"/>
                    </a:lnTo>
                    <a:cubicBezTo>
                      <a:pt x="1480" y="1398"/>
                      <a:pt x="1505" y="1293"/>
                      <a:pt x="1480" y="1207"/>
                    </a:cubicBezTo>
                    <a:cubicBezTo>
                      <a:pt x="1444" y="1119"/>
                      <a:pt x="1364" y="1058"/>
                      <a:pt x="1270" y="1049"/>
                    </a:cubicBezTo>
                    <a:lnTo>
                      <a:pt x="831" y="1031"/>
                    </a:lnTo>
                    <a:lnTo>
                      <a:pt x="1574" y="489"/>
                    </a:lnTo>
                    <a:cubicBezTo>
                      <a:pt x="1654" y="428"/>
                      <a:pt x="1690" y="323"/>
                      <a:pt x="1662" y="227"/>
                    </a:cubicBezTo>
                    <a:cubicBezTo>
                      <a:pt x="1627" y="130"/>
                      <a:pt x="1549" y="69"/>
                      <a:pt x="1444" y="61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530" name="Google Shape;530;p22"/>
              <p:cNvSpPr/>
              <p:nvPr/>
            </p:nvSpPr>
            <p:spPr>
              <a:xfrm rot="10800000">
                <a:off x="8809675" y="2599000"/>
                <a:ext cx="463297" cy="604199"/>
              </a:xfrm>
              <a:custGeom>
                <a:avLst/>
                <a:gdLst/>
                <a:ahLst/>
                <a:cxnLst/>
                <a:rect l="l" t="t" r="r" b="b"/>
                <a:pathLst>
                  <a:path w="1690" h="2204" extrusionOk="0">
                    <a:moveTo>
                      <a:pt x="11" y="0"/>
                    </a:moveTo>
                    <a:lnTo>
                      <a:pt x="0" y="235"/>
                    </a:lnTo>
                    <a:lnTo>
                      <a:pt x="1436" y="296"/>
                    </a:lnTo>
                    <a:lnTo>
                      <a:pt x="630" y="884"/>
                    </a:lnTo>
                    <a:cubicBezTo>
                      <a:pt x="561" y="936"/>
                      <a:pt x="525" y="1031"/>
                      <a:pt x="552" y="1110"/>
                    </a:cubicBezTo>
                    <a:cubicBezTo>
                      <a:pt x="577" y="1198"/>
                      <a:pt x="657" y="1259"/>
                      <a:pt x="745" y="1259"/>
                    </a:cubicBezTo>
                    <a:lnTo>
                      <a:pt x="1243" y="1285"/>
                    </a:lnTo>
                    <a:lnTo>
                      <a:pt x="368" y="2027"/>
                    </a:lnTo>
                    <a:lnTo>
                      <a:pt x="525" y="2204"/>
                    </a:lnTo>
                    <a:lnTo>
                      <a:pt x="1409" y="1461"/>
                    </a:lnTo>
                    <a:cubicBezTo>
                      <a:pt x="1480" y="1398"/>
                      <a:pt x="1505" y="1293"/>
                      <a:pt x="1480" y="1207"/>
                    </a:cubicBezTo>
                    <a:cubicBezTo>
                      <a:pt x="1444" y="1119"/>
                      <a:pt x="1364" y="1058"/>
                      <a:pt x="1270" y="1049"/>
                    </a:cubicBezTo>
                    <a:lnTo>
                      <a:pt x="831" y="1031"/>
                    </a:lnTo>
                    <a:lnTo>
                      <a:pt x="1574" y="489"/>
                    </a:lnTo>
                    <a:cubicBezTo>
                      <a:pt x="1654" y="428"/>
                      <a:pt x="1690" y="323"/>
                      <a:pt x="1662" y="227"/>
                    </a:cubicBezTo>
                    <a:cubicBezTo>
                      <a:pt x="1627" y="130"/>
                      <a:pt x="1549" y="69"/>
                      <a:pt x="1444" y="61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4590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">
  <p:cSld name="Background"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29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684" name="Google Shape;684;p29"/>
          <p:cNvGrpSpPr/>
          <p:nvPr/>
        </p:nvGrpSpPr>
        <p:grpSpPr>
          <a:xfrm rot="10800000" flipH="1">
            <a:off x="9195271" y="-400184"/>
            <a:ext cx="3897092" cy="2966271"/>
            <a:chOff x="6903903" y="3212917"/>
            <a:chExt cx="2922819" cy="2224703"/>
          </a:xfrm>
        </p:grpSpPr>
        <p:sp>
          <p:nvSpPr>
            <p:cNvPr id="685" name="Google Shape;685;p29"/>
            <p:cNvSpPr/>
            <p:nvPr/>
          </p:nvSpPr>
          <p:spPr>
            <a:xfrm rot="2071610" flipH="1">
              <a:off x="8528761" y="3444889"/>
              <a:ext cx="1120928" cy="973032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86" name="Google Shape;686;p29"/>
            <p:cNvSpPr/>
            <p:nvPr/>
          </p:nvSpPr>
          <p:spPr>
            <a:xfrm rot="-4253558">
              <a:off x="7028043" y="4506530"/>
              <a:ext cx="800827" cy="832849"/>
            </a:xfrm>
            <a:custGeom>
              <a:avLst/>
              <a:gdLst/>
              <a:ahLst/>
              <a:cxnLst/>
              <a:rect l="l" t="t" r="r" b="b"/>
              <a:pathLst>
                <a:path w="20532" h="21353" extrusionOk="0">
                  <a:moveTo>
                    <a:pt x="10265" y="0"/>
                  </a:moveTo>
                  <a:cubicBezTo>
                    <a:pt x="4599" y="0"/>
                    <a:pt x="1" y="4601"/>
                    <a:pt x="1" y="10267"/>
                  </a:cubicBezTo>
                  <a:cubicBezTo>
                    <a:pt x="1" y="15942"/>
                    <a:pt x="4599" y="20533"/>
                    <a:pt x="10265" y="20533"/>
                  </a:cubicBezTo>
                  <a:cubicBezTo>
                    <a:pt x="11367" y="20533"/>
                    <a:pt x="11709" y="20454"/>
                    <a:pt x="11709" y="20454"/>
                  </a:cubicBezTo>
                  <a:cubicBezTo>
                    <a:pt x="12124" y="20354"/>
                    <a:pt x="12651" y="20305"/>
                    <a:pt x="13191" y="20305"/>
                  </a:cubicBezTo>
                  <a:cubicBezTo>
                    <a:pt x="13880" y="20305"/>
                    <a:pt x="14590" y="20385"/>
                    <a:pt x="15111" y="20542"/>
                  </a:cubicBezTo>
                  <a:lnTo>
                    <a:pt x="17594" y="21276"/>
                  </a:lnTo>
                  <a:cubicBezTo>
                    <a:pt x="17765" y="21328"/>
                    <a:pt x="17920" y="21352"/>
                    <a:pt x="18057" y="21352"/>
                  </a:cubicBezTo>
                  <a:cubicBezTo>
                    <a:pt x="18663" y="21352"/>
                    <a:pt x="18915" y="20875"/>
                    <a:pt x="18616" y="20147"/>
                  </a:cubicBezTo>
                  <a:lnTo>
                    <a:pt x="18206" y="19142"/>
                  </a:lnTo>
                  <a:cubicBezTo>
                    <a:pt x="17839" y="18242"/>
                    <a:pt x="17986" y="16852"/>
                    <a:pt x="18530" y="16047"/>
                  </a:cubicBezTo>
                  <a:cubicBezTo>
                    <a:pt x="18530" y="16047"/>
                    <a:pt x="20532" y="13100"/>
                    <a:pt x="20532" y="10267"/>
                  </a:cubicBezTo>
                  <a:cubicBezTo>
                    <a:pt x="20532" y="4601"/>
                    <a:pt x="15931" y="0"/>
                    <a:pt x="102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87" name="Google Shape;687;p29"/>
          <p:cNvGrpSpPr/>
          <p:nvPr/>
        </p:nvGrpSpPr>
        <p:grpSpPr>
          <a:xfrm rot="10800000" flipH="1">
            <a:off x="8931649" y="269437"/>
            <a:ext cx="3135609" cy="1439249"/>
            <a:chOff x="6706186" y="3855967"/>
            <a:chExt cx="2351707" cy="1079437"/>
          </a:xfrm>
        </p:grpSpPr>
        <p:grpSp>
          <p:nvGrpSpPr>
            <p:cNvPr id="688" name="Google Shape;688;p29"/>
            <p:cNvGrpSpPr/>
            <p:nvPr/>
          </p:nvGrpSpPr>
          <p:grpSpPr>
            <a:xfrm>
              <a:off x="8871117" y="4479427"/>
              <a:ext cx="133260" cy="129152"/>
              <a:chOff x="3739723" y="2282290"/>
              <a:chExt cx="690824" cy="669530"/>
            </a:xfrm>
          </p:grpSpPr>
          <p:sp>
            <p:nvSpPr>
              <p:cNvPr id="689" name="Google Shape;689;p29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0" name="Google Shape;690;p29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1" name="Google Shape;691;p29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2" name="Google Shape;692;p29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93" name="Google Shape;693;p29"/>
            <p:cNvGrpSpPr/>
            <p:nvPr/>
          </p:nvGrpSpPr>
          <p:grpSpPr>
            <a:xfrm rot="10800000">
              <a:off x="8686586" y="3855967"/>
              <a:ext cx="371307" cy="91637"/>
              <a:chOff x="4241622" y="1303995"/>
              <a:chExt cx="1256112" cy="310004"/>
            </a:xfrm>
          </p:grpSpPr>
          <p:sp>
            <p:nvSpPr>
              <p:cNvPr id="694" name="Google Shape;694;p29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5" name="Google Shape;695;p29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696" name="Google Shape;696;p29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697" name="Google Shape;697;p29"/>
            <p:cNvSpPr/>
            <p:nvPr/>
          </p:nvSpPr>
          <p:spPr>
            <a:xfrm>
              <a:off x="7275147" y="4910519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29"/>
            <p:cNvSpPr/>
            <p:nvPr/>
          </p:nvSpPr>
          <p:spPr>
            <a:xfrm>
              <a:off x="6706186" y="4649904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699" name="Google Shape;699;p29"/>
          <p:cNvGrpSpPr/>
          <p:nvPr/>
        </p:nvGrpSpPr>
        <p:grpSpPr>
          <a:xfrm rot="2700000" flipH="1">
            <a:off x="10028703" y="-944013"/>
            <a:ext cx="1965915" cy="1771580"/>
            <a:chOff x="3841236" y="2462345"/>
            <a:chExt cx="1474450" cy="1328698"/>
          </a:xfrm>
        </p:grpSpPr>
        <p:grpSp>
          <p:nvGrpSpPr>
            <p:cNvPr id="700" name="Google Shape;700;p29"/>
            <p:cNvGrpSpPr/>
            <p:nvPr/>
          </p:nvGrpSpPr>
          <p:grpSpPr>
            <a:xfrm>
              <a:off x="3841236" y="2462345"/>
              <a:ext cx="261888" cy="997496"/>
              <a:chOff x="3841236" y="2462345"/>
              <a:chExt cx="261888" cy="997496"/>
            </a:xfrm>
          </p:grpSpPr>
          <p:sp>
            <p:nvSpPr>
              <p:cNvPr id="701" name="Google Shape;701;p29"/>
              <p:cNvSpPr/>
              <p:nvPr/>
            </p:nvSpPr>
            <p:spPr>
              <a:xfrm>
                <a:off x="3879165" y="3209042"/>
                <a:ext cx="196867" cy="133395"/>
              </a:xfrm>
              <a:custGeom>
                <a:avLst/>
                <a:gdLst/>
                <a:ahLst/>
                <a:cxnLst/>
                <a:rect l="l" t="t" r="r" b="b"/>
                <a:pathLst>
                  <a:path w="763" h="517" extrusionOk="0">
                    <a:moveTo>
                      <a:pt x="762" y="0"/>
                    </a:moveTo>
                    <a:lnTo>
                      <a:pt x="0" y="8"/>
                    </a:lnTo>
                    <a:lnTo>
                      <a:pt x="210" y="516"/>
                    </a:lnTo>
                    <a:lnTo>
                      <a:pt x="508" y="508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2" name="Google Shape;702;p29"/>
              <p:cNvSpPr/>
              <p:nvPr/>
            </p:nvSpPr>
            <p:spPr>
              <a:xfrm>
                <a:off x="3868328" y="2487115"/>
                <a:ext cx="207704" cy="724255"/>
              </a:xfrm>
              <a:custGeom>
                <a:avLst/>
                <a:gdLst/>
                <a:ahLst/>
                <a:cxnLst/>
                <a:rect l="l" t="t" r="r" b="b"/>
                <a:pathLst>
                  <a:path w="805" h="2807" extrusionOk="0">
                    <a:moveTo>
                      <a:pt x="735" y="1"/>
                    </a:moveTo>
                    <a:lnTo>
                      <a:pt x="0" y="17"/>
                    </a:lnTo>
                    <a:lnTo>
                      <a:pt x="42" y="2806"/>
                    </a:lnTo>
                    <a:lnTo>
                      <a:pt x="804" y="2798"/>
                    </a:lnTo>
                    <a:lnTo>
                      <a:pt x="735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3" name="Google Shape;703;p29"/>
              <p:cNvSpPr/>
              <p:nvPr/>
            </p:nvSpPr>
            <p:spPr>
              <a:xfrm>
                <a:off x="3938251" y="3315086"/>
                <a:ext cx="74309" cy="50055"/>
              </a:xfrm>
              <a:custGeom>
                <a:avLst/>
                <a:gdLst/>
                <a:ahLst/>
                <a:cxnLst/>
                <a:rect l="l" t="t" r="r" b="b"/>
                <a:pathLst>
                  <a:path w="288" h="194" extrusionOk="0">
                    <a:moveTo>
                      <a:pt x="0" y="0"/>
                    </a:moveTo>
                    <a:lnTo>
                      <a:pt x="9" y="193"/>
                    </a:lnTo>
                    <a:lnTo>
                      <a:pt x="288" y="193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4" name="Google Shape;704;p29"/>
              <p:cNvSpPr/>
              <p:nvPr/>
            </p:nvSpPr>
            <p:spPr>
              <a:xfrm>
                <a:off x="3874779" y="3190981"/>
                <a:ext cx="187579" cy="54442"/>
              </a:xfrm>
              <a:custGeom>
                <a:avLst/>
                <a:gdLst/>
                <a:ahLst/>
                <a:cxnLst/>
                <a:rect l="l" t="t" r="r" b="b"/>
                <a:pathLst>
                  <a:path w="727" h="211" extrusionOk="0">
                    <a:moveTo>
                      <a:pt x="727" y="1"/>
                    </a:moveTo>
                    <a:lnTo>
                      <a:pt x="1" y="18"/>
                    </a:lnTo>
                    <a:lnTo>
                      <a:pt x="9" y="211"/>
                    </a:lnTo>
                    <a:lnTo>
                      <a:pt x="727" y="192"/>
                    </a:lnTo>
                    <a:lnTo>
                      <a:pt x="72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5" name="Google Shape;705;p29"/>
              <p:cNvSpPr/>
              <p:nvPr/>
            </p:nvSpPr>
            <p:spPr>
              <a:xfrm>
                <a:off x="3841236" y="2462345"/>
                <a:ext cx="261888" cy="997496"/>
              </a:xfrm>
              <a:custGeom>
                <a:avLst/>
                <a:gdLst/>
                <a:ahLst/>
                <a:cxnLst/>
                <a:rect l="l" t="t" r="r" b="b"/>
                <a:pathLst>
                  <a:path w="1015" h="3866" extrusionOk="0">
                    <a:moveTo>
                      <a:pt x="769" y="193"/>
                    </a:moveTo>
                    <a:lnTo>
                      <a:pt x="821" y="2902"/>
                    </a:lnTo>
                    <a:lnTo>
                      <a:pt x="534" y="3454"/>
                    </a:lnTo>
                    <a:lnTo>
                      <a:pt x="244" y="2911"/>
                    </a:lnTo>
                    <a:lnTo>
                      <a:pt x="191" y="202"/>
                    </a:lnTo>
                    <a:lnTo>
                      <a:pt x="769" y="193"/>
                    </a:lnTo>
                    <a:close/>
                    <a:moveTo>
                      <a:pt x="962" y="0"/>
                    </a:moveTo>
                    <a:lnTo>
                      <a:pt x="0" y="17"/>
                    </a:lnTo>
                    <a:lnTo>
                      <a:pt x="61" y="2955"/>
                    </a:lnTo>
                    <a:lnTo>
                      <a:pt x="534" y="3866"/>
                    </a:lnTo>
                    <a:lnTo>
                      <a:pt x="1014" y="2947"/>
                    </a:lnTo>
                    <a:lnTo>
                      <a:pt x="9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06" name="Google Shape;706;p29"/>
              <p:cNvSpPr/>
              <p:nvPr/>
            </p:nvSpPr>
            <p:spPr>
              <a:xfrm>
                <a:off x="3852073" y="2584129"/>
                <a:ext cx="226023" cy="54442"/>
              </a:xfrm>
              <a:custGeom>
                <a:avLst/>
                <a:gdLst/>
                <a:ahLst/>
                <a:cxnLst/>
                <a:rect l="l" t="t" r="r" b="b"/>
                <a:pathLst>
                  <a:path w="876" h="211" extrusionOk="0">
                    <a:moveTo>
                      <a:pt x="876" y="0"/>
                    </a:moveTo>
                    <a:lnTo>
                      <a:pt x="0" y="17"/>
                    </a:lnTo>
                    <a:lnTo>
                      <a:pt x="0" y="210"/>
                    </a:lnTo>
                    <a:lnTo>
                      <a:pt x="876" y="193"/>
                    </a:lnTo>
                    <a:lnTo>
                      <a:pt x="87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07" name="Google Shape;707;p29"/>
            <p:cNvSpPr/>
            <p:nvPr/>
          </p:nvSpPr>
          <p:spPr>
            <a:xfrm rot="10800000">
              <a:off x="3965996" y="2890304"/>
              <a:ext cx="1349690" cy="900739"/>
            </a:xfrm>
            <a:custGeom>
              <a:avLst/>
              <a:gdLst/>
              <a:ahLst/>
              <a:cxnLst/>
              <a:rect l="l" t="t" r="r" b="b"/>
              <a:pathLst>
                <a:path w="5231" h="3491" extrusionOk="0">
                  <a:moveTo>
                    <a:pt x="3237" y="1497"/>
                  </a:moveTo>
                  <a:cubicBezTo>
                    <a:pt x="3245" y="1505"/>
                    <a:pt x="3254" y="1513"/>
                    <a:pt x="3262" y="1530"/>
                  </a:cubicBezTo>
                  <a:cubicBezTo>
                    <a:pt x="3350" y="1627"/>
                    <a:pt x="3438" y="1748"/>
                    <a:pt x="3464" y="1872"/>
                  </a:cubicBezTo>
                  <a:cubicBezTo>
                    <a:pt x="3480" y="1969"/>
                    <a:pt x="3438" y="2090"/>
                    <a:pt x="3350" y="2126"/>
                  </a:cubicBezTo>
                  <a:cubicBezTo>
                    <a:pt x="3342" y="2126"/>
                    <a:pt x="3323" y="2135"/>
                    <a:pt x="3315" y="2135"/>
                  </a:cubicBezTo>
                  <a:cubicBezTo>
                    <a:pt x="3281" y="2135"/>
                    <a:pt x="3254" y="2116"/>
                    <a:pt x="3237" y="2107"/>
                  </a:cubicBezTo>
                  <a:cubicBezTo>
                    <a:pt x="3176" y="2082"/>
                    <a:pt x="3124" y="2021"/>
                    <a:pt x="3105" y="1950"/>
                  </a:cubicBezTo>
                  <a:cubicBezTo>
                    <a:pt x="3080" y="1837"/>
                    <a:pt x="3113" y="1696"/>
                    <a:pt x="3210" y="1539"/>
                  </a:cubicBezTo>
                  <a:cubicBezTo>
                    <a:pt x="3218" y="1522"/>
                    <a:pt x="3229" y="1505"/>
                    <a:pt x="3237" y="1497"/>
                  </a:cubicBezTo>
                  <a:close/>
                  <a:moveTo>
                    <a:pt x="1" y="0"/>
                  </a:moveTo>
                  <a:lnTo>
                    <a:pt x="1" y="2789"/>
                  </a:lnTo>
                  <a:cubicBezTo>
                    <a:pt x="1" y="3087"/>
                    <a:pt x="106" y="3253"/>
                    <a:pt x="194" y="3341"/>
                  </a:cubicBezTo>
                  <a:cubicBezTo>
                    <a:pt x="291" y="3438"/>
                    <a:pt x="421" y="3490"/>
                    <a:pt x="561" y="3490"/>
                  </a:cubicBezTo>
                  <a:cubicBezTo>
                    <a:pt x="780" y="3480"/>
                    <a:pt x="937" y="3306"/>
                    <a:pt x="998" y="3140"/>
                  </a:cubicBezTo>
                  <a:cubicBezTo>
                    <a:pt x="1050" y="2999"/>
                    <a:pt x="1050" y="2861"/>
                    <a:pt x="1042" y="2720"/>
                  </a:cubicBezTo>
                  <a:lnTo>
                    <a:pt x="1042" y="2640"/>
                  </a:lnTo>
                  <a:lnTo>
                    <a:pt x="1042" y="1522"/>
                  </a:lnTo>
                  <a:lnTo>
                    <a:pt x="1042" y="1469"/>
                  </a:lnTo>
                  <a:cubicBezTo>
                    <a:pt x="1042" y="1348"/>
                    <a:pt x="1033" y="1058"/>
                    <a:pt x="1138" y="945"/>
                  </a:cubicBezTo>
                  <a:cubicBezTo>
                    <a:pt x="1164" y="919"/>
                    <a:pt x="1199" y="901"/>
                    <a:pt x="1252" y="901"/>
                  </a:cubicBezTo>
                  <a:cubicBezTo>
                    <a:pt x="1462" y="901"/>
                    <a:pt x="1514" y="1014"/>
                    <a:pt x="1550" y="1276"/>
                  </a:cubicBezTo>
                  <a:cubicBezTo>
                    <a:pt x="1567" y="1434"/>
                    <a:pt x="1575" y="1583"/>
                    <a:pt x="1575" y="1740"/>
                  </a:cubicBezTo>
                  <a:lnTo>
                    <a:pt x="1575" y="1925"/>
                  </a:lnTo>
                  <a:cubicBezTo>
                    <a:pt x="1583" y="2151"/>
                    <a:pt x="1741" y="2300"/>
                    <a:pt x="1898" y="2353"/>
                  </a:cubicBezTo>
                  <a:cubicBezTo>
                    <a:pt x="1939" y="2365"/>
                    <a:pt x="1981" y="2371"/>
                    <a:pt x="2021" y="2371"/>
                  </a:cubicBezTo>
                  <a:cubicBezTo>
                    <a:pt x="2125" y="2371"/>
                    <a:pt x="2221" y="2330"/>
                    <a:pt x="2284" y="2248"/>
                  </a:cubicBezTo>
                  <a:cubicBezTo>
                    <a:pt x="2423" y="2063"/>
                    <a:pt x="2406" y="1853"/>
                    <a:pt x="2389" y="1662"/>
                  </a:cubicBezTo>
                  <a:cubicBezTo>
                    <a:pt x="2389" y="1539"/>
                    <a:pt x="2379" y="1425"/>
                    <a:pt x="2406" y="1329"/>
                  </a:cubicBezTo>
                  <a:cubicBezTo>
                    <a:pt x="2447" y="1214"/>
                    <a:pt x="2578" y="1157"/>
                    <a:pt x="2704" y="1157"/>
                  </a:cubicBezTo>
                  <a:cubicBezTo>
                    <a:pt x="2740" y="1157"/>
                    <a:pt x="2776" y="1162"/>
                    <a:pt x="2809" y="1171"/>
                  </a:cubicBezTo>
                  <a:cubicBezTo>
                    <a:pt x="2903" y="1199"/>
                    <a:pt x="2991" y="1251"/>
                    <a:pt x="3071" y="1320"/>
                  </a:cubicBezTo>
                  <a:cubicBezTo>
                    <a:pt x="3052" y="1356"/>
                    <a:pt x="3036" y="1381"/>
                    <a:pt x="3008" y="1417"/>
                  </a:cubicBezTo>
                  <a:cubicBezTo>
                    <a:pt x="2887" y="1635"/>
                    <a:pt x="2842" y="1828"/>
                    <a:pt x="2887" y="2011"/>
                  </a:cubicBezTo>
                  <a:cubicBezTo>
                    <a:pt x="2922" y="2135"/>
                    <a:pt x="3008" y="2248"/>
                    <a:pt x="3124" y="2309"/>
                  </a:cubicBezTo>
                  <a:cubicBezTo>
                    <a:pt x="3187" y="2340"/>
                    <a:pt x="3250" y="2356"/>
                    <a:pt x="3311" y="2356"/>
                  </a:cubicBezTo>
                  <a:cubicBezTo>
                    <a:pt x="3352" y="2356"/>
                    <a:pt x="3391" y="2349"/>
                    <a:pt x="3428" y="2336"/>
                  </a:cubicBezTo>
                  <a:cubicBezTo>
                    <a:pt x="3638" y="2265"/>
                    <a:pt x="3718" y="2021"/>
                    <a:pt x="3682" y="1828"/>
                  </a:cubicBezTo>
                  <a:cubicBezTo>
                    <a:pt x="3657" y="1654"/>
                    <a:pt x="3543" y="1505"/>
                    <a:pt x="3438" y="1381"/>
                  </a:cubicBezTo>
                  <a:cubicBezTo>
                    <a:pt x="3420" y="1356"/>
                    <a:pt x="3403" y="1329"/>
                    <a:pt x="3376" y="1312"/>
                  </a:cubicBezTo>
                  <a:cubicBezTo>
                    <a:pt x="3499" y="1190"/>
                    <a:pt x="3629" y="1146"/>
                    <a:pt x="3867" y="1138"/>
                  </a:cubicBezTo>
                  <a:cubicBezTo>
                    <a:pt x="4009" y="1131"/>
                    <a:pt x="4194" y="1129"/>
                    <a:pt x="4377" y="1129"/>
                  </a:cubicBezTo>
                  <a:cubicBezTo>
                    <a:pt x="4742" y="1129"/>
                    <a:pt x="5101" y="1138"/>
                    <a:pt x="5107" y="1138"/>
                  </a:cubicBezTo>
                  <a:lnTo>
                    <a:pt x="5222" y="1138"/>
                  </a:lnTo>
                  <a:lnTo>
                    <a:pt x="5231" y="909"/>
                  </a:lnTo>
                  <a:lnTo>
                    <a:pt x="5117" y="909"/>
                  </a:lnTo>
                  <a:cubicBezTo>
                    <a:pt x="5074" y="904"/>
                    <a:pt x="4780" y="896"/>
                    <a:pt x="4457" y="896"/>
                  </a:cubicBezTo>
                  <a:cubicBezTo>
                    <a:pt x="4249" y="896"/>
                    <a:pt x="4029" y="899"/>
                    <a:pt x="3858" y="909"/>
                  </a:cubicBezTo>
                  <a:cubicBezTo>
                    <a:pt x="3569" y="919"/>
                    <a:pt x="3376" y="980"/>
                    <a:pt x="3218" y="1146"/>
                  </a:cubicBezTo>
                  <a:cubicBezTo>
                    <a:pt x="3113" y="1058"/>
                    <a:pt x="3008" y="989"/>
                    <a:pt x="2878" y="953"/>
                  </a:cubicBezTo>
                  <a:cubicBezTo>
                    <a:pt x="2822" y="936"/>
                    <a:pt x="2763" y="928"/>
                    <a:pt x="2704" y="928"/>
                  </a:cubicBezTo>
                  <a:cubicBezTo>
                    <a:pt x="2485" y="928"/>
                    <a:pt x="2265" y="1040"/>
                    <a:pt x="2196" y="1259"/>
                  </a:cubicBezTo>
                  <a:cubicBezTo>
                    <a:pt x="2144" y="1392"/>
                    <a:pt x="2152" y="1539"/>
                    <a:pt x="2160" y="1679"/>
                  </a:cubicBezTo>
                  <a:cubicBezTo>
                    <a:pt x="2179" y="1845"/>
                    <a:pt x="2188" y="1994"/>
                    <a:pt x="2100" y="2107"/>
                  </a:cubicBezTo>
                  <a:cubicBezTo>
                    <a:pt x="2078" y="2134"/>
                    <a:pt x="2045" y="2141"/>
                    <a:pt x="2016" y="2141"/>
                  </a:cubicBezTo>
                  <a:cubicBezTo>
                    <a:pt x="1997" y="2141"/>
                    <a:pt x="1980" y="2138"/>
                    <a:pt x="1969" y="2135"/>
                  </a:cubicBezTo>
                  <a:cubicBezTo>
                    <a:pt x="1890" y="2107"/>
                    <a:pt x="1812" y="2030"/>
                    <a:pt x="1802" y="1916"/>
                  </a:cubicBezTo>
                  <a:lnTo>
                    <a:pt x="1802" y="1732"/>
                  </a:lnTo>
                  <a:cubicBezTo>
                    <a:pt x="1802" y="1566"/>
                    <a:pt x="1793" y="1417"/>
                    <a:pt x="1776" y="1243"/>
                  </a:cubicBezTo>
                  <a:cubicBezTo>
                    <a:pt x="1749" y="1058"/>
                    <a:pt x="1697" y="674"/>
                    <a:pt x="1252" y="674"/>
                  </a:cubicBezTo>
                  <a:cubicBezTo>
                    <a:pt x="1138" y="674"/>
                    <a:pt x="1050" y="718"/>
                    <a:pt x="981" y="787"/>
                  </a:cubicBezTo>
                  <a:cubicBezTo>
                    <a:pt x="805" y="961"/>
                    <a:pt x="815" y="1295"/>
                    <a:pt x="815" y="1478"/>
                  </a:cubicBezTo>
                  <a:lnTo>
                    <a:pt x="815" y="1522"/>
                  </a:lnTo>
                  <a:lnTo>
                    <a:pt x="815" y="2640"/>
                  </a:lnTo>
                  <a:lnTo>
                    <a:pt x="815" y="2728"/>
                  </a:lnTo>
                  <a:cubicBezTo>
                    <a:pt x="824" y="2850"/>
                    <a:pt x="824" y="2966"/>
                    <a:pt x="788" y="3060"/>
                  </a:cubicBezTo>
                  <a:cubicBezTo>
                    <a:pt x="752" y="3157"/>
                    <a:pt x="658" y="3262"/>
                    <a:pt x="553" y="3262"/>
                  </a:cubicBezTo>
                  <a:cubicBezTo>
                    <a:pt x="509" y="3262"/>
                    <a:pt x="421" y="3253"/>
                    <a:pt x="351" y="3175"/>
                  </a:cubicBezTo>
                  <a:cubicBezTo>
                    <a:pt x="272" y="3096"/>
                    <a:pt x="228" y="2966"/>
                    <a:pt x="228" y="278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257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ackground 1">
  <p:cSld name="Background 1"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30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  <p:grpSp>
        <p:nvGrpSpPr>
          <p:cNvPr id="710" name="Google Shape;710;p30"/>
          <p:cNvGrpSpPr/>
          <p:nvPr/>
        </p:nvGrpSpPr>
        <p:grpSpPr>
          <a:xfrm>
            <a:off x="7911751" y="-1206103"/>
            <a:ext cx="5601287" cy="4897633"/>
            <a:chOff x="5933813" y="-904578"/>
            <a:chExt cx="4200965" cy="3673225"/>
          </a:xfrm>
        </p:grpSpPr>
        <p:sp>
          <p:nvSpPr>
            <p:cNvPr id="711" name="Google Shape;711;p30"/>
            <p:cNvSpPr/>
            <p:nvPr/>
          </p:nvSpPr>
          <p:spPr>
            <a:xfrm rot="9699340">
              <a:off x="8277511" y="1091505"/>
              <a:ext cx="1671419" cy="1450984"/>
            </a:xfrm>
            <a:custGeom>
              <a:avLst/>
              <a:gdLst/>
              <a:ahLst/>
              <a:cxnLst/>
              <a:rect l="l" t="t" r="r" b="b"/>
              <a:pathLst>
                <a:path w="22442" h="19481" extrusionOk="0">
                  <a:moveTo>
                    <a:pt x="21083" y="1"/>
                  </a:moveTo>
                  <a:cubicBezTo>
                    <a:pt x="21062" y="1"/>
                    <a:pt x="21041" y="1"/>
                    <a:pt x="21020" y="2"/>
                  </a:cubicBezTo>
                  <a:lnTo>
                    <a:pt x="1495" y="800"/>
                  </a:lnTo>
                  <a:cubicBezTo>
                    <a:pt x="638" y="833"/>
                    <a:pt x="0" y="1559"/>
                    <a:pt x="87" y="2416"/>
                  </a:cubicBezTo>
                  <a:lnTo>
                    <a:pt x="1285" y="14449"/>
                  </a:lnTo>
                  <a:cubicBezTo>
                    <a:pt x="1373" y="15305"/>
                    <a:pt x="2141" y="16057"/>
                    <a:pt x="2999" y="16120"/>
                  </a:cubicBezTo>
                  <a:lnTo>
                    <a:pt x="10126" y="16644"/>
                  </a:lnTo>
                  <a:cubicBezTo>
                    <a:pt x="10983" y="16705"/>
                    <a:pt x="11604" y="17658"/>
                    <a:pt x="11507" y="18514"/>
                  </a:cubicBezTo>
                  <a:lnTo>
                    <a:pt x="11507" y="18550"/>
                  </a:lnTo>
                  <a:cubicBezTo>
                    <a:pt x="11440" y="19144"/>
                    <a:pt x="11668" y="19481"/>
                    <a:pt x="12059" y="19481"/>
                  </a:cubicBezTo>
                  <a:cubicBezTo>
                    <a:pt x="12232" y="19481"/>
                    <a:pt x="12436" y="19415"/>
                    <a:pt x="12662" y="19276"/>
                  </a:cubicBezTo>
                  <a:lnTo>
                    <a:pt x="14567" y="18094"/>
                  </a:lnTo>
                  <a:cubicBezTo>
                    <a:pt x="15262" y="17665"/>
                    <a:pt x="16467" y="17172"/>
                    <a:pt x="17320" y="17172"/>
                  </a:cubicBezTo>
                  <a:cubicBezTo>
                    <a:pt x="17368" y="17172"/>
                    <a:pt x="17415" y="17174"/>
                    <a:pt x="17461" y="17177"/>
                  </a:cubicBezTo>
                  <a:lnTo>
                    <a:pt x="17872" y="17202"/>
                  </a:lnTo>
                  <a:cubicBezTo>
                    <a:pt x="17910" y="17205"/>
                    <a:pt x="17948" y="17207"/>
                    <a:pt x="17986" y="17207"/>
                  </a:cubicBezTo>
                  <a:cubicBezTo>
                    <a:pt x="18804" y="17207"/>
                    <a:pt x="19586" y="16588"/>
                    <a:pt x="19753" y="15786"/>
                  </a:cubicBezTo>
                  <a:lnTo>
                    <a:pt x="22271" y="1471"/>
                  </a:lnTo>
                  <a:cubicBezTo>
                    <a:pt x="22441" y="652"/>
                    <a:pt x="21914" y="1"/>
                    <a:pt x="2108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12" name="Google Shape;712;p30"/>
            <p:cNvSpPr/>
            <p:nvPr/>
          </p:nvSpPr>
          <p:spPr>
            <a:xfrm rot="-2461773" flipH="1">
              <a:off x="6255899" y="-647105"/>
              <a:ext cx="1339099" cy="1482387"/>
            </a:xfrm>
            <a:custGeom>
              <a:avLst/>
              <a:gdLst/>
              <a:ahLst/>
              <a:cxnLst/>
              <a:rect l="l" t="t" r="r" b="b"/>
              <a:pathLst>
                <a:path w="12198" h="13503" extrusionOk="0">
                  <a:moveTo>
                    <a:pt x="6033" y="0"/>
                  </a:moveTo>
                  <a:cubicBezTo>
                    <a:pt x="4364" y="0"/>
                    <a:pt x="2676" y="731"/>
                    <a:pt x="1459" y="2463"/>
                  </a:cubicBezTo>
                  <a:cubicBezTo>
                    <a:pt x="534" y="3792"/>
                    <a:pt x="1" y="5559"/>
                    <a:pt x="263" y="7175"/>
                  </a:cubicBezTo>
                  <a:cubicBezTo>
                    <a:pt x="525" y="8829"/>
                    <a:pt x="1862" y="10113"/>
                    <a:pt x="3323" y="10806"/>
                  </a:cubicBezTo>
                  <a:cubicBezTo>
                    <a:pt x="3787" y="11024"/>
                    <a:pt x="4276" y="11206"/>
                    <a:pt x="4783" y="11320"/>
                  </a:cubicBezTo>
                  <a:cubicBezTo>
                    <a:pt x="4748" y="11968"/>
                    <a:pt x="4670" y="12615"/>
                    <a:pt x="4546" y="13261"/>
                  </a:cubicBezTo>
                  <a:cubicBezTo>
                    <a:pt x="4526" y="13371"/>
                    <a:pt x="4620" y="13503"/>
                    <a:pt x="4728" y="13503"/>
                  </a:cubicBezTo>
                  <a:cubicBezTo>
                    <a:pt x="4757" y="13503"/>
                    <a:pt x="4787" y="13493"/>
                    <a:pt x="4817" y="13471"/>
                  </a:cubicBezTo>
                  <a:cubicBezTo>
                    <a:pt x="5623" y="12877"/>
                    <a:pt x="6349" y="12203"/>
                    <a:pt x="6995" y="11469"/>
                  </a:cubicBezTo>
                  <a:cubicBezTo>
                    <a:pt x="7319" y="11425"/>
                    <a:pt x="7633" y="11364"/>
                    <a:pt x="7940" y="11267"/>
                  </a:cubicBezTo>
                  <a:cubicBezTo>
                    <a:pt x="9461" y="10795"/>
                    <a:pt x="10660" y="9632"/>
                    <a:pt x="11367" y="8235"/>
                  </a:cubicBezTo>
                  <a:cubicBezTo>
                    <a:pt x="12190" y="6598"/>
                    <a:pt x="12198" y="5051"/>
                    <a:pt x="11682" y="3748"/>
                  </a:cubicBezTo>
                  <a:cubicBezTo>
                    <a:pt x="10814" y="1522"/>
                    <a:pt x="8442" y="0"/>
                    <a:pt x="60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13" name="Google Shape;713;p30"/>
          <p:cNvGrpSpPr/>
          <p:nvPr/>
        </p:nvGrpSpPr>
        <p:grpSpPr>
          <a:xfrm>
            <a:off x="8121115" y="302549"/>
            <a:ext cx="3720604" cy="1757887"/>
            <a:chOff x="6090836" y="226911"/>
            <a:chExt cx="2790453" cy="1318415"/>
          </a:xfrm>
        </p:grpSpPr>
        <p:grpSp>
          <p:nvGrpSpPr>
            <p:cNvPr id="714" name="Google Shape;714;p30"/>
            <p:cNvGrpSpPr/>
            <p:nvPr/>
          </p:nvGrpSpPr>
          <p:grpSpPr>
            <a:xfrm rot="10800000" flipH="1">
              <a:off x="8748030" y="1416174"/>
              <a:ext cx="133260" cy="129152"/>
              <a:chOff x="3739723" y="2282290"/>
              <a:chExt cx="690824" cy="669530"/>
            </a:xfrm>
          </p:grpSpPr>
          <p:sp>
            <p:nvSpPr>
              <p:cNvPr id="715" name="Google Shape;715;p30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6" name="Google Shape;716;p30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7" name="Google Shape;717;p30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18" name="Google Shape;718;p30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9" name="Google Shape;719;p30"/>
            <p:cNvGrpSpPr/>
            <p:nvPr/>
          </p:nvGrpSpPr>
          <p:grpSpPr>
            <a:xfrm flipH="1">
              <a:off x="6090836" y="447861"/>
              <a:ext cx="371307" cy="91637"/>
              <a:chOff x="4241622" y="1303995"/>
              <a:chExt cx="1256112" cy="310004"/>
            </a:xfrm>
          </p:grpSpPr>
          <p:sp>
            <p:nvSpPr>
              <p:cNvPr id="720" name="Google Shape;720;p30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1" name="Google Shape;721;p30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2" name="Google Shape;722;p30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23" name="Google Shape;723;p30"/>
            <p:cNvSpPr/>
            <p:nvPr/>
          </p:nvSpPr>
          <p:spPr>
            <a:xfrm rot="10800000" flipH="1">
              <a:off x="7740859" y="481236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724" name="Google Shape;724;p30"/>
            <p:cNvSpPr/>
            <p:nvPr/>
          </p:nvSpPr>
          <p:spPr>
            <a:xfrm rot="10800000" flipH="1">
              <a:off x="8718186" y="226911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725" name="Google Shape;725;p30"/>
          <p:cNvGrpSpPr/>
          <p:nvPr/>
        </p:nvGrpSpPr>
        <p:grpSpPr>
          <a:xfrm>
            <a:off x="9385943" y="-784574"/>
            <a:ext cx="3117375" cy="2342131"/>
            <a:chOff x="7039457" y="-588430"/>
            <a:chExt cx="2338031" cy="1756598"/>
          </a:xfrm>
        </p:grpSpPr>
        <p:grpSp>
          <p:nvGrpSpPr>
            <p:cNvPr id="726" name="Google Shape;726;p30"/>
            <p:cNvGrpSpPr/>
            <p:nvPr/>
          </p:nvGrpSpPr>
          <p:grpSpPr>
            <a:xfrm rot="954583" flipH="1">
              <a:off x="8101234" y="448388"/>
              <a:ext cx="1222502" cy="563005"/>
              <a:chOff x="6209134" y="2574097"/>
              <a:chExt cx="1108185" cy="510359"/>
            </a:xfrm>
          </p:grpSpPr>
          <p:sp>
            <p:nvSpPr>
              <p:cNvPr id="727" name="Google Shape;727;p30"/>
              <p:cNvSpPr/>
              <p:nvPr/>
            </p:nvSpPr>
            <p:spPr>
              <a:xfrm flipH="1">
                <a:off x="6290410" y="2599124"/>
                <a:ext cx="959051" cy="440436"/>
              </a:xfrm>
              <a:custGeom>
                <a:avLst/>
                <a:gdLst/>
                <a:ahLst/>
                <a:cxnLst/>
                <a:rect l="l" t="t" r="r" b="b"/>
                <a:pathLst>
                  <a:path w="3717" h="1707" extrusionOk="0">
                    <a:moveTo>
                      <a:pt x="3717" y="0"/>
                    </a:moveTo>
                    <a:lnTo>
                      <a:pt x="0" y="19"/>
                    </a:lnTo>
                    <a:lnTo>
                      <a:pt x="1864" y="1530"/>
                    </a:lnTo>
                    <a:lnTo>
                      <a:pt x="2240" y="1320"/>
                    </a:lnTo>
                    <a:lnTo>
                      <a:pt x="3165" y="1706"/>
                    </a:lnTo>
                    <a:lnTo>
                      <a:pt x="3262" y="569"/>
                    </a:lnTo>
                    <a:lnTo>
                      <a:pt x="3717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8" name="Google Shape;728;p30"/>
              <p:cNvSpPr/>
              <p:nvPr/>
            </p:nvSpPr>
            <p:spPr>
              <a:xfrm flipH="1">
                <a:off x="6419163" y="2874685"/>
                <a:ext cx="159971" cy="155585"/>
              </a:xfrm>
              <a:custGeom>
                <a:avLst/>
                <a:gdLst/>
                <a:ahLst/>
                <a:cxnLst/>
                <a:rect l="l" t="t" r="r" b="b"/>
                <a:pathLst>
                  <a:path w="620" h="603" extrusionOk="0">
                    <a:moveTo>
                      <a:pt x="620" y="0"/>
                    </a:moveTo>
                    <a:lnTo>
                      <a:pt x="586" y="462"/>
                    </a:lnTo>
                    <a:lnTo>
                      <a:pt x="603" y="445"/>
                    </a:lnTo>
                    <a:lnTo>
                      <a:pt x="620" y="0"/>
                    </a:lnTo>
                    <a:close/>
                    <a:moveTo>
                      <a:pt x="0" y="401"/>
                    </a:moveTo>
                    <a:lnTo>
                      <a:pt x="376" y="603"/>
                    </a:lnTo>
                    <a:lnTo>
                      <a:pt x="410" y="567"/>
                    </a:lnTo>
                    <a:lnTo>
                      <a:pt x="0" y="40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29" name="Google Shape;729;p30"/>
              <p:cNvSpPr/>
              <p:nvPr/>
            </p:nvSpPr>
            <p:spPr>
              <a:xfrm flipH="1">
                <a:off x="6414260" y="2685044"/>
                <a:ext cx="422117" cy="336197"/>
              </a:xfrm>
              <a:custGeom>
                <a:avLst/>
                <a:gdLst/>
                <a:ahLst/>
                <a:cxnLst/>
                <a:rect l="l" t="t" r="r" b="b"/>
                <a:pathLst>
                  <a:path w="1636" h="1303" extrusionOk="0">
                    <a:moveTo>
                      <a:pt x="87" y="1"/>
                    </a:moveTo>
                    <a:lnTo>
                      <a:pt x="1" y="123"/>
                    </a:lnTo>
                    <a:lnTo>
                      <a:pt x="1277" y="437"/>
                    </a:lnTo>
                    <a:lnTo>
                      <a:pt x="655" y="954"/>
                    </a:lnTo>
                    <a:lnTo>
                      <a:pt x="997" y="1136"/>
                    </a:lnTo>
                    <a:lnTo>
                      <a:pt x="1407" y="1302"/>
                    </a:lnTo>
                    <a:lnTo>
                      <a:pt x="1583" y="1197"/>
                    </a:lnTo>
                    <a:lnTo>
                      <a:pt x="1617" y="735"/>
                    </a:lnTo>
                    <a:lnTo>
                      <a:pt x="1635" y="228"/>
                    </a:lnTo>
                    <a:lnTo>
                      <a:pt x="8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0" name="Google Shape;730;p30"/>
              <p:cNvSpPr/>
              <p:nvPr/>
            </p:nvSpPr>
            <p:spPr>
              <a:xfrm flipH="1">
                <a:off x="6409872" y="2576935"/>
                <a:ext cx="841911" cy="189643"/>
              </a:xfrm>
              <a:custGeom>
                <a:avLst/>
                <a:gdLst/>
                <a:ahLst/>
                <a:cxnLst/>
                <a:rect l="l" t="t" r="r" b="b"/>
                <a:pathLst>
                  <a:path w="3263" h="735" extrusionOk="0">
                    <a:moveTo>
                      <a:pt x="37" y="0"/>
                    </a:moveTo>
                    <a:lnTo>
                      <a:pt x="1" y="191"/>
                    </a:lnTo>
                    <a:lnTo>
                      <a:pt x="3237" y="735"/>
                    </a:lnTo>
                    <a:lnTo>
                      <a:pt x="3262" y="550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1" name="Google Shape;731;p30"/>
              <p:cNvSpPr/>
              <p:nvPr/>
            </p:nvSpPr>
            <p:spPr>
              <a:xfrm flipH="1">
                <a:off x="6209134" y="2574097"/>
                <a:ext cx="1108185" cy="510359"/>
              </a:xfrm>
              <a:custGeom>
                <a:avLst/>
                <a:gdLst/>
                <a:ahLst/>
                <a:cxnLst/>
                <a:rect l="l" t="t" r="r" b="b"/>
                <a:pathLst>
                  <a:path w="4295" h="1978" extrusionOk="0">
                    <a:moveTo>
                      <a:pt x="3831" y="194"/>
                    </a:moveTo>
                    <a:lnTo>
                      <a:pt x="3411" y="614"/>
                    </a:lnTo>
                    <a:lnTo>
                      <a:pt x="3376" y="1690"/>
                    </a:lnTo>
                    <a:lnTo>
                      <a:pt x="2685" y="1365"/>
                    </a:lnTo>
                    <a:lnTo>
                      <a:pt x="3201" y="937"/>
                    </a:lnTo>
                    <a:lnTo>
                      <a:pt x="3080" y="788"/>
                    </a:lnTo>
                    <a:lnTo>
                      <a:pt x="2188" y="1533"/>
                    </a:lnTo>
                    <a:lnTo>
                      <a:pt x="534" y="202"/>
                    </a:lnTo>
                    <a:lnTo>
                      <a:pt x="3831" y="194"/>
                    </a:lnTo>
                    <a:close/>
                    <a:moveTo>
                      <a:pt x="4295" y="1"/>
                    </a:moveTo>
                    <a:lnTo>
                      <a:pt x="1" y="11"/>
                    </a:lnTo>
                    <a:lnTo>
                      <a:pt x="2196" y="1785"/>
                    </a:lnTo>
                    <a:lnTo>
                      <a:pt x="2519" y="1505"/>
                    </a:lnTo>
                    <a:lnTo>
                      <a:pt x="3560" y="1978"/>
                    </a:lnTo>
                    <a:lnTo>
                      <a:pt x="3596" y="693"/>
                    </a:lnTo>
                    <a:lnTo>
                      <a:pt x="429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732" name="Google Shape;732;p30"/>
              <p:cNvSpPr/>
              <p:nvPr/>
            </p:nvSpPr>
            <p:spPr>
              <a:xfrm flipH="1">
                <a:off x="6400841" y="2585450"/>
                <a:ext cx="825914" cy="465464"/>
              </a:xfrm>
              <a:custGeom>
                <a:avLst/>
                <a:gdLst/>
                <a:ahLst/>
                <a:cxnLst/>
                <a:rect l="l" t="t" r="r" b="b"/>
                <a:pathLst>
                  <a:path w="3201" h="1804" extrusionOk="0">
                    <a:moveTo>
                      <a:pt x="45" y="1"/>
                    </a:moveTo>
                    <a:lnTo>
                      <a:pt x="0" y="185"/>
                    </a:lnTo>
                    <a:lnTo>
                      <a:pt x="2710" y="901"/>
                    </a:lnTo>
                    <a:lnTo>
                      <a:pt x="3025" y="1803"/>
                    </a:lnTo>
                    <a:lnTo>
                      <a:pt x="3201" y="1741"/>
                    </a:lnTo>
                    <a:lnTo>
                      <a:pt x="2859" y="744"/>
                    </a:lnTo>
                    <a:lnTo>
                      <a:pt x="4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Tx/>
                  <a:buFont typeface="Arial"/>
                  <a:buNone/>
                  <a:tabLst/>
                  <a:defRPr/>
                </a:pPr>
                <a:endParaRPr kumimoji="0" sz="1867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33" name="Google Shape;733;p30"/>
            <p:cNvSpPr/>
            <p:nvPr/>
          </p:nvSpPr>
          <p:spPr>
            <a:xfrm rot="-2126681" flipH="1">
              <a:off x="7175570" y="-280538"/>
              <a:ext cx="1349702" cy="900747"/>
            </a:xfrm>
            <a:custGeom>
              <a:avLst/>
              <a:gdLst/>
              <a:ahLst/>
              <a:cxnLst/>
              <a:rect l="l" t="t" r="r" b="b"/>
              <a:pathLst>
                <a:path w="5231" h="3491" extrusionOk="0">
                  <a:moveTo>
                    <a:pt x="3237" y="1497"/>
                  </a:moveTo>
                  <a:cubicBezTo>
                    <a:pt x="3245" y="1505"/>
                    <a:pt x="3254" y="1513"/>
                    <a:pt x="3262" y="1530"/>
                  </a:cubicBezTo>
                  <a:cubicBezTo>
                    <a:pt x="3350" y="1627"/>
                    <a:pt x="3438" y="1748"/>
                    <a:pt x="3464" y="1872"/>
                  </a:cubicBezTo>
                  <a:cubicBezTo>
                    <a:pt x="3480" y="1969"/>
                    <a:pt x="3438" y="2090"/>
                    <a:pt x="3350" y="2126"/>
                  </a:cubicBezTo>
                  <a:cubicBezTo>
                    <a:pt x="3342" y="2126"/>
                    <a:pt x="3323" y="2135"/>
                    <a:pt x="3315" y="2135"/>
                  </a:cubicBezTo>
                  <a:cubicBezTo>
                    <a:pt x="3281" y="2135"/>
                    <a:pt x="3254" y="2116"/>
                    <a:pt x="3237" y="2107"/>
                  </a:cubicBezTo>
                  <a:cubicBezTo>
                    <a:pt x="3176" y="2082"/>
                    <a:pt x="3124" y="2021"/>
                    <a:pt x="3105" y="1950"/>
                  </a:cubicBezTo>
                  <a:cubicBezTo>
                    <a:pt x="3080" y="1837"/>
                    <a:pt x="3113" y="1696"/>
                    <a:pt x="3210" y="1539"/>
                  </a:cubicBezTo>
                  <a:cubicBezTo>
                    <a:pt x="3218" y="1522"/>
                    <a:pt x="3229" y="1505"/>
                    <a:pt x="3237" y="1497"/>
                  </a:cubicBezTo>
                  <a:close/>
                  <a:moveTo>
                    <a:pt x="1" y="0"/>
                  </a:moveTo>
                  <a:lnTo>
                    <a:pt x="1" y="2789"/>
                  </a:lnTo>
                  <a:cubicBezTo>
                    <a:pt x="1" y="3087"/>
                    <a:pt x="106" y="3253"/>
                    <a:pt x="194" y="3341"/>
                  </a:cubicBezTo>
                  <a:cubicBezTo>
                    <a:pt x="291" y="3438"/>
                    <a:pt x="421" y="3490"/>
                    <a:pt x="561" y="3490"/>
                  </a:cubicBezTo>
                  <a:cubicBezTo>
                    <a:pt x="780" y="3480"/>
                    <a:pt x="937" y="3306"/>
                    <a:pt x="998" y="3140"/>
                  </a:cubicBezTo>
                  <a:cubicBezTo>
                    <a:pt x="1050" y="2999"/>
                    <a:pt x="1050" y="2861"/>
                    <a:pt x="1042" y="2720"/>
                  </a:cubicBezTo>
                  <a:lnTo>
                    <a:pt x="1042" y="2640"/>
                  </a:lnTo>
                  <a:lnTo>
                    <a:pt x="1042" y="1522"/>
                  </a:lnTo>
                  <a:lnTo>
                    <a:pt x="1042" y="1469"/>
                  </a:lnTo>
                  <a:cubicBezTo>
                    <a:pt x="1042" y="1348"/>
                    <a:pt x="1033" y="1058"/>
                    <a:pt x="1138" y="945"/>
                  </a:cubicBezTo>
                  <a:cubicBezTo>
                    <a:pt x="1164" y="919"/>
                    <a:pt x="1199" y="901"/>
                    <a:pt x="1252" y="901"/>
                  </a:cubicBezTo>
                  <a:cubicBezTo>
                    <a:pt x="1462" y="901"/>
                    <a:pt x="1514" y="1014"/>
                    <a:pt x="1550" y="1276"/>
                  </a:cubicBezTo>
                  <a:cubicBezTo>
                    <a:pt x="1567" y="1434"/>
                    <a:pt x="1575" y="1583"/>
                    <a:pt x="1575" y="1740"/>
                  </a:cubicBezTo>
                  <a:lnTo>
                    <a:pt x="1575" y="1925"/>
                  </a:lnTo>
                  <a:cubicBezTo>
                    <a:pt x="1583" y="2151"/>
                    <a:pt x="1741" y="2300"/>
                    <a:pt x="1898" y="2353"/>
                  </a:cubicBezTo>
                  <a:cubicBezTo>
                    <a:pt x="1939" y="2365"/>
                    <a:pt x="1981" y="2371"/>
                    <a:pt x="2021" y="2371"/>
                  </a:cubicBezTo>
                  <a:cubicBezTo>
                    <a:pt x="2125" y="2371"/>
                    <a:pt x="2221" y="2330"/>
                    <a:pt x="2284" y="2248"/>
                  </a:cubicBezTo>
                  <a:cubicBezTo>
                    <a:pt x="2423" y="2063"/>
                    <a:pt x="2406" y="1853"/>
                    <a:pt x="2389" y="1662"/>
                  </a:cubicBezTo>
                  <a:cubicBezTo>
                    <a:pt x="2389" y="1539"/>
                    <a:pt x="2379" y="1425"/>
                    <a:pt x="2406" y="1329"/>
                  </a:cubicBezTo>
                  <a:cubicBezTo>
                    <a:pt x="2447" y="1214"/>
                    <a:pt x="2578" y="1157"/>
                    <a:pt x="2704" y="1157"/>
                  </a:cubicBezTo>
                  <a:cubicBezTo>
                    <a:pt x="2740" y="1157"/>
                    <a:pt x="2776" y="1162"/>
                    <a:pt x="2809" y="1171"/>
                  </a:cubicBezTo>
                  <a:cubicBezTo>
                    <a:pt x="2903" y="1199"/>
                    <a:pt x="2991" y="1251"/>
                    <a:pt x="3071" y="1320"/>
                  </a:cubicBezTo>
                  <a:cubicBezTo>
                    <a:pt x="3052" y="1356"/>
                    <a:pt x="3036" y="1381"/>
                    <a:pt x="3008" y="1417"/>
                  </a:cubicBezTo>
                  <a:cubicBezTo>
                    <a:pt x="2887" y="1635"/>
                    <a:pt x="2842" y="1828"/>
                    <a:pt x="2887" y="2011"/>
                  </a:cubicBezTo>
                  <a:cubicBezTo>
                    <a:pt x="2922" y="2135"/>
                    <a:pt x="3008" y="2248"/>
                    <a:pt x="3124" y="2309"/>
                  </a:cubicBezTo>
                  <a:cubicBezTo>
                    <a:pt x="3187" y="2340"/>
                    <a:pt x="3250" y="2356"/>
                    <a:pt x="3311" y="2356"/>
                  </a:cubicBezTo>
                  <a:cubicBezTo>
                    <a:pt x="3352" y="2356"/>
                    <a:pt x="3391" y="2349"/>
                    <a:pt x="3428" y="2336"/>
                  </a:cubicBezTo>
                  <a:cubicBezTo>
                    <a:pt x="3638" y="2265"/>
                    <a:pt x="3718" y="2021"/>
                    <a:pt x="3682" y="1828"/>
                  </a:cubicBezTo>
                  <a:cubicBezTo>
                    <a:pt x="3657" y="1654"/>
                    <a:pt x="3543" y="1505"/>
                    <a:pt x="3438" y="1381"/>
                  </a:cubicBezTo>
                  <a:cubicBezTo>
                    <a:pt x="3420" y="1356"/>
                    <a:pt x="3403" y="1329"/>
                    <a:pt x="3376" y="1312"/>
                  </a:cubicBezTo>
                  <a:cubicBezTo>
                    <a:pt x="3499" y="1190"/>
                    <a:pt x="3629" y="1146"/>
                    <a:pt x="3867" y="1138"/>
                  </a:cubicBezTo>
                  <a:cubicBezTo>
                    <a:pt x="4009" y="1131"/>
                    <a:pt x="4194" y="1129"/>
                    <a:pt x="4377" y="1129"/>
                  </a:cubicBezTo>
                  <a:cubicBezTo>
                    <a:pt x="4742" y="1129"/>
                    <a:pt x="5101" y="1138"/>
                    <a:pt x="5107" y="1138"/>
                  </a:cubicBezTo>
                  <a:lnTo>
                    <a:pt x="5222" y="1138"/>
                  </a:lnTo>
                  <a:lnTo>
                    <a:pt x="5231" y="909"/>
                  </a:lnTo>
                  <a:lnTo>
                    <a:pt x="5117" y="909"/>
                  </a:lnTo>
                  <a:cubicBezTo>
                    <a:pt x="5074" y="904"/>
                    <a:pt x="4780" y="896"/>
                    <a:pt x="4457" y="896"/>
                  </a:cubicBezTo>
                  <a:cubicBezTo>
                    <a:pt x="4249" y="896"/>
                    <a:pt x="4029" y="899"/>
                    <a:pt x="3858" y="909"/>
                  </a:cubicBezTo>
                  <a:cubicBezTo>
                    <a:pt x="3569" y="919"/>
                    <a:pt x="3376" y="980"/>
                    <a:pt x="3218" y="1146"/>
                  </a:cubicBezTo>
                  <a:cubicBezTo>
                    <a:pt x="3113" y="1058"/>
                    <a:pt x="3008" y="989"/>
                    <a:pt x="2878" y="953"/>
                  </a:cubicBezTo>
                  <a:cubicBezTo>
                    <a:pt x="2822" y="936"/>
                    <a:pt x="2763" y="928"/>
                    <a:pt x="2704" y="928"/>
                  </a:cubicBezTo>
                  <a:cubicBezTo>
                    <a:pt x="2485" y="928"/>
                    <a:pt x="2265" y="1040"/>
                    <a:pt x="2196" y="1259"/>
                  </a:cubicBezTo>
                  <a:cubicBezTo>
                    <a:pt x="2144" y="1392"/>
                    <a:pt x="2152" y="1539"/>
                    <a:pt x="2160" y="1679"/>
                  </a:cubicBezTo>
                  <a:cubicBezTo>
                    <a:pt x="2179" y="1845"/>
                    <a:pt x="2188" y="1994"/>
                    <a:pt x="2100" y="2107"/>
                  </a:cubicBezTo>
                  <a:cubicBezTo>
                    <a:pt x="2078" y="2134"/>
                    <a:pt x="2045" y="2141"/>
                    <a:pt x="2016" y="2141"/>
                  </a:cubicBezTo>
                  <a:cubicBezTo>
                    <a:pt x="1997" y="2141"/>
                    <a:pt x="1980" y="2138"/>
                    <a:pt x="1969" y="2135"/>
                  </a:cubicBezTo>
                  <a:cubicBezTo>
                    <a:pt x="1890" y="2107"/>
                    <a:pt x="1812" y="2030"/>
                    <a:pt x="1802" y="1916"/>
                  </a:cubicBezTo>
                  <a:lnTo>
                    <a:pt x="1802" y="1732"/>
                  </a:lnTo>
                  <a:cubicBezTo>
                    <a:pt x="1802" y="1566"/>
                    <a:pt x="1793" y="1417"/>
                    <a:pt x="1776" y="1243"/>
                  </a:cubicBezTo>
                  <a:cubicBezTo>
                    <a:pt x="1749" y="1058"/>
                    <a:pt x="1697" y="674"/>
                    <a:pt x="1252" y="674"/>
                  </a:cubicBezTo>
                  <a:cubicBezTo>
                    <a:pt x="1138" y="674"/>
                    <a:pt x="1050" y="718"/>
                    <a:pt x="981" y="787"/>
                  </a:cubicBezTo>
                  <a:cubicBezTo>
                    <a:pt x="805" y="961"/>
                    <a:pt x="815" y="1295"/>
                    <a:pt x="815" y="1478"/>
                  </a:cubicBezTo>
                  <a:lnTo>
                    <a:pt x="815" y="1522"/>
                  </a:lnTo>
                  <a:lnTo>
                    <a:pt x="815" y="2640"/>
                  </a:lnTo>
                  <a:lnTo>
                    <a:pt x="815" y="2728"/>
                  </a:lnTo>
                  <a:cubicBezTo>
                    <a:pt x="824" y="2850"/>
                    <a:pt x="824" y="2966"/>
                    <a:pt x="788" y="3060"/>
                  </a:cubicBezTo>
                  <a:cubicBezTo>
                    <a:pt x="752" y="3157"/>
                    <a:pt x="658" y="3262"/>
                    <a:pt x="553" y="3262"/>
                  </a:cubicBezTo>
                  <a:cubicBezTo>
                    <a:pt x="509" y="3262"/>
                    <a:pt x="421" y="3253"/>
                    <a:pt x="351" y="3175"/>
                  </a:cubicBezTo>
                  <a:cubicBezTo>
                    <a:pt x="272" y="3096"/>
                    <a:pt x="228" y="2966"/>
                    <a:pt x="228" y="278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0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50967" y="1746700"/>
            <a:ext cx="4967200" cy="265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133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50967" y="4506867"/>
            <a:ext cx="4967200" cy="6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10100" y="-3667"/>
            <a:ext cx="258400" cy="6858000"/>
          </a:xfrm>
          <a:prstGeom prst="rect">
            <a:avLst/>
          </a:pr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67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95851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microsoft.com/office/2007/relationships/hdphoto" Target="../media/hdphoto1.wdp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microsoft.com/office/2007/relationships/hdphoto" Target="../media/hdphoto1.wdp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microsoft.com/office/2007/relationships/hdphoto" Target="../media/hdphoto1.wdp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0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microsoft.com/office/2007/relationships/hdphoto" Target="../media/hdphoto1.wdp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8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 amt="30000"/>
            <a:lum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5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42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348018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 amt="30000"/>
            <a:lum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5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42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7043887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 amt="30000"/>
            <a:lum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5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42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3872658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alphaModFix amt="30000"/>
            <a:lum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colorTemperature colorTemp="45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Sora"/>
              <a:buNone/>
              <a:defRPr sz="3000" b="1">
                <a:solidFill>
                  <a:schemeClr val="dk1"/>
                </a:solidFill>
                <a:latin typeface="Sora"/>
                <a:ea typeface="Sora"/>
                <a:cs typeface="Sora"/>
                <a:sym typeface="Sor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42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282946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Google Shape;744;p34"/>
          <p:cNvSpPr txBox="1">
            <a:spLocks noGrp="1"/>
          </p:cNvSpPr>
          <p:nvPr>
            <p:ph type="ctrTitle"/>
          </p:nvPr>
        </p:nvSpPr>
        <p:spPr>
          <a:xfrm>
            <a:off x="815978" y="1218875"/>
            <a:ext cx="6327463" cy="3055675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lvl="0"/>
            <a:r>
              <a:rPr lang="ru-RU" b="0" dirty="0"/>
              <a:t>Цифровой </a:t>
            </a:r>
            <a:r>
              <a:rPr lang="ru-RU" b="0" dirty="0" err="1"/>
              <a:t>автоэксперт</a:t>
            </a:r>
            <a:endParaRPr sz="5333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5" name="Google Shape;745;p34"/>
          <p:cNvSpPr txBox="1">
            <a:spLocks noGrp="1"/>
          </p:cNvSpPr>
          <p:nvPr>
            <p:ph type="subTitle" idx="1"/>
          </p:nvPr>
        </p:nvSpPr>
        <p:spPr>
          <a:xfrm>
            <a:off x="808292" y="4163616"/>
            <a:ext cx="4967200" cy="634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/>
            <a:r>
              <a:rPr lang="ru-RU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Кузовова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Юлия Андреевна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6" name="Google Shape;746;p34"/>
          <p:cNvSpPr/>
          <p:nvPr/>
        </p:nvSpPr>
        <p:spPr>
          <a:xfrm rot="1086862">
            <a:off x="7014505" y="959469"/>
            <a:ext cx="4185331" cy="5145001"/>
          </a:xfrm>
          <a:custGeom>
            <a:avLst/>
            <a:gdLst/>
            <a:ahLst/>
            <a:cxnLst/>
            <a:rect l="l" t="t" r="r" b="b"/>
            <a:pathLst>
              <a:path w="12460" h="15317" extrusionOk="0">
                <a:moveTo>
                  <a:pt x="4540" y="0"/>
                </a:moveTo>
                <a:cubicBezTo>
                  <a:pt x="4496" y="0"/>
                  <a:pt x="4452" y="0"/>
                  <a:pt x="4407" y="1"/>
                </a:cubicBezTo>
                <a:cubicBezTo>
                  <a:pt x="3306" y="9"/>
                  <a:pt x="2141" y="185"/>
                  <a:pt x="1302" y="962"/>
                </a:cubicBezTo>
                <a:cubicBezTo>
                  <a:pt x="655" y="1566"/>
                  <a:pt x="324" y="2406"/>
                  <a:pt x="219" y="3270"/>
                </a:cubicBezTo>
                <a:cubicBezTo>
                  <a:pt x="0" y="5081"/>
                  <a:pt x="368" y="7547"/>
                  <a:pt x="865" y="9314"/>
                </a:cubicBezTo>
                <a:cubicBezTo>
                  <a:pt x="1296" y="10890"/>
                  <a:pt x="2253" y="12311"/>
                  <a:pt x="3997" y="12311"/>
                </a:cubicBezTo>
                <a:cubicBezTo>
                  <a:pt x="4062" y="12311"/>
                  <a:pt x="4129" y="12309"/>
                  <a:pt x="4198" y="12305"/>
                </a:cubicBezTo>
                <a:cubicBezTo>
                  <a:pt x="4722" y="12269"/>
                  <a:pt x="5264" y="12189"/>
                  <a:pt x="5805" y="12084"/>
                </a:cubicBezTo>
                <a:lnTo>
                  <a:pt x="5805" y="12084"/>
                </a:lnTo>
                <a:cubicBezTo>
                  <a:pt x="5824" y="13081"/>
                  <a:pt x="5744" y="14089"/>
                  <a:pt x="5562" y="15075"/>
                </a:cubicBezTo>
                <a:cubicBezTo>
                  <a:pt x="5540" y="15186"/>
                  <a:pt x="5628" y="15317"/>
                  <a:pt x="5739" y="15317"/>
                </a:cubicBezTo>
                <a:cubicBezTo>
                  <a:pt x="5769" y="15317"/>
                  <a:pt x="5801" y="15307"/>
                  <a:pt x="5832" y="15285"/>
                </a:cubicBezTo>
                <a:cubicBezTo>
                  <a:pt x="7406" y="14114"/>
                  <a:pt x="8710" y="12636"/>
                  <a:pt x="9671" y="10930"/>
                </a:cubicBezTo>
                <a:cubicBezTo>
                  <a:pt x="10300" y="10704"/>
                  <a:pt x="10922" y="10406"/>
                  <a:pt x="11350" y="9864"/>
                </a:cubicBezTo>
                <a:cubicBezTo>
                  <a:pt x="11847" y="9226"/>
                  <a:pt x="11996" y="8403"/>
                  <a:pt x="12101" y="7625"/>
                </a:cubicBezTo>
                <a:cubicBezTo>
                  <a:pt x="12303" y="5982"/>
                  <a:pt x="12460" y="4181"/>
                  <a:pt x="12214" y="2536"/>
                </a:cubicBezTo>
                <a:cubicBezTo>
                  <a:pt x="11979" y="1050"/>
                  <a:pt x="10913" y="718"/>
                  <a:pt x="9583" y="464"/>
                </a:cubicBezTo>
                <a:cubicBezTo>
                  <a:pt x="7922" y="158"/>
                  <a:pt x="6235" y="0"/>
                  <a:pt x="454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grpSp>
        <p:nvGrpSpPr>
          <p:cNvPr id="747" name="Google Shape;747;p34"/>
          <p:cNvGrpSpPr/>
          <p:nvPr/>
        </p:nvGrpSpPr>
        <p:grpSpPr>
          <a:xfrm>
            <a:off x="7415639" y="1418417"/>
            <a:ext cx="3509995" cy="2917979"/>
            <a:chOff x="5024096" y="1188568"/>
            <a:chExt cx="2822446" cy="2346397"/>
          </a:xfrm>
        </p:grpSpPr>
        <p:grpSp>
          <p:nvGrpSpPr>
            <p:cNvPr id="748" name="Google Shape;748;p34"/>
            <p:cNvGrpSpPr/>
            <p:nvPr/>
          </p:nvGrpSpPr>
          <p:grpSpPr>
            <a:xfrm>
              <a:off x="5901869" y="1771683"/>
              <a:ext cx="1076188" cy="1052711"/>
              <a:chOff x="5736369" y="1599283"/>
              <a:chExt cx="1076188" cy="1052711"/>
            </a:xfrm>
          </p:grpSpPr>
          <p:sp>
            <p:nvSpPr>
              <p:cNvPr id="749" name="Google Shape;749;p34"/>
              <p:cNvSpPr/>
              <p:nvPr/>
            </p:nvSpPr>
            <p:spPr>
              <a:xfrm>
                <a:off x="5763461" y="1623021"/>
                <a:ext cx="457723" cy="1004204"/>
              </a:xfrm>
              <a:custGeom>
                <a:avLst/>
                <a:gdLst/>
                <a:ahLst/>
                <a:cxnLst/>
                <a:rect l="l" t="t" r="r" b="b"/>
                <a:pathLst>
                  <a:path w="1774" h="3892" extrusionOk="0">
                    <a:moveTo>
                      <a:pt x="1503" y="0"/>
                    </a:moveTo>
                    <a:lnTo>
                      <a:pt x="1373" y="193"/>
                    </a:lnTo>
                    <a:lnTo>
                      <a:pt x="1058" y="97"/>
                    </a:lnTo>
                    <a:lnTo>
                      <a:pt x="840" y="193"/>
                    </a:lnTo>
                    <a:lnTo>
                      <a:pt x="796" y="412"/>
                    </a:lnTo>
                    <a:lnTo>
                      <a:pt x="506" y="428"/>
                    </a:lnTo>
                    <a:lnTo>
                      <a:pt x="410" y="630"/>
                    </a:lnTo>
                    <a:lnTo>
                      <a:pt x="454" y="787"/>
                    </a:lnTo>
                    <a:lnTo>
                      <a:pt x="263" y="917"/>
                    </a:lnTo>
                    <a:lnTo>
                      <a:pt x="131" y="1085"/>
                    </a:lnTo>
                    <a:lnTo>
                      <a:pt x="139" y="1337"/>
                    </a:lnTo>
                    <a:lnTo>
                      <a:pt x="210" y="1442"/>
                    </a:lnTo>
                    <a:lnTo>
                      <a:pt x="61" y="1557"/>
                    </a:lnTo>
                    <a:lnTo>
                      <a:pt x="1" y="1757"/>
                    </a:lnTo>
                    <a:lnTo>
                      <a:pt x="70" y="1897"/>
                    </a:lnTo>
                    <a:lnTo>
                      <a:pt x="158" y="1994"/>
                    </a:lnTo>
                    <a:lnTo>
                      <a:pt x="9" y="2204"/>
                    </a:lnTo>
                    <a:lnTo>
                      <a:pt x="17" y="2491"/>
                    </a:lnTo>
                    <a:lnTo>
                      <a:pt x="122" y="2615"/>
                    </a:lnTo>
                    <a:lnTo>
                      <a:pt x="219" y="2728"/>
                    </a:lnTo>
                    <a:lnTo>
                      <a:pt x="219" y="2955"/>
                    </a:lnTo>
                    <a:lnTo>
                      <a:pt x="315" y="3140"/>
                    </a:lnTo>
                    <a:lnTo>
                      <a:pt x="586" y="3209"/>
                    </a:lnTo>
                    <a:lnTo>
                      <a:pt x="716" y="3270"/>
                    </a:lnTo>
                    <a:lnTo>
                      <a:pt x="735" y="3446"/>
                    </a:lnTo>
                    <a:lnTo>
                      <a:pt x="813" y="3604"/>
                    </a:lnTo>
                    <a:lnTo>
                      <a:pt x="987" y="3698"/>
                    </a:lnTo>
                    <a:lnTo>
                      <a:pt x="1233" y="3708"/>
                    </a:lnTo>
                    <a:lnTo>
                      <a:pt x="1407" y="3847"/>
                    </a:lnTo>
                    <a:lnTo>
                      <a:pt x="1669" y="3891"/>
                    </a:lnTo>
                    <a:lnTo>
                      <a:pt x="1757" y="3742"/>
                    </a:lnTo>
                    <a:lnTo>
                      <a:pt x="1774" y="3394"/>
                    </a:lnTo>
                    <a:lnTo>
                      <a:pt x="1774" y="218"/>
                    </a:lnTo>
                    <a:lnTo>
                      <a:pt x="1652" y="61"/>
                    </a:lnTo>
                    <a:lnTo>
                      <a:pt x="1503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50" name="Google Shape;750;p34"/>
              <p:cNvSpPr/>
              <p:nvPr/>
            </p:nvSpPr>
            <p:spPr>
              <a:xfrm>
                <a:off x="5905370" y="2409968"/>
                <a:ext cx="219057" cy="194287"/>
              </a:xfrm>
              <a:custGeom>
                <a:avLst/>
                <a:gdLst/>
                <a:ahLst/>
                <a:cxnLst/>
                <a:rect l="l" t="t" r="r" b="b"/>
                <a:pathLst>
                  <a:path w="849" h="753" extrusionOk="0">
                    <a:moveTo>
                      <a:pt x="196" y="0"/>
                    </a:moveTo>
                    <a:cubicBezTo>
                      <a:pt x="160" y="0"/>
                      <a:pt x="128" y="24"/>
                      <a:pt x="114" y="62"/>
                    </a:cubicBezTo>
                    <a:cubicBezTo>
                      <a:pt x="105" y="71"/>
                      <a:pt x="0" y="344"/>
                      <a:pt x="114" y="554"/>
                    </a:cubicBezTo>
                    <a:cubicBezTo>
                      <a:pt x="175" y="658"/>
                      <a:pt x="271" y="728"/>
                      <a:pt x="420" y="753"/>
                    </a:cubicBezTo>
                    <a:lnTo>
                      <a:pt x="500" y="753"/>
                    </a:lnTo>
                    <a:cubicBezTo>
                      <a:pt x="638" y="753"/>
                      <a:pt x="752" y="684"/>
                      <a:pt x="823" y="526"/>
                    </a:cubicBezTo>
                    <a:cubicBezTo>
                      <a:pt x="848" y="482"/>
                      <a:pt x="832" y="421"/>
                      <a:pt x="779" y="405"/>
                    </a:cubicBezTo>
                    <a:cubicBezTo>
                      <a:pt x="765" y="396"/>
                      <a:pt x="750" y="392"/>
                      <a:pt x="735" y="392"/>
                    </a:cubicBezTo>
                    <a:cubicBezTo>
                      <a:pt x="702" y="392"/>
                      <a:pt x="669" y="412"/>
                      <a:pt x="657" y="449"/>
                    </a:cubicBezTo>
                    <a:cubicBezTo>
                      <a:pt x="608" y="538"/>
                      <a:pt x="559" y="567"/>
                      <a:pt x="498" y="567"/>
                    </a:cubicBezTo>
                    <a:cubicBezTo>
                      <a:pt x="482" y="567"/>
                      <a:pt x="465" y="565"/>
                      <a:pt x="447" y="562"/>
                    </a:cubicBezTo>
                    <a:cubicBezTo>
                      <a:pt x="368" y="543"/>
                      <a:pt x="307" y="518"/>
                      <a:pt x="280" y="457"/>
                    </a:cubicBezTo>
                    <a:cubicBezTo>
                      <a:pt x="219" y="352"/>
                      <a:pt x="263" y="186"/>
                      <a:pt x="290" y="134"/>
                    </a:cubicBezTo>
                    <a:cubicBezTo>
                      <a:pt x="307" y="81"/>
                      <a:pt x="290" y="29"/>
                      <a:pt x="238" y="10"/>
                    </a:cubicBezTo>
                    <a:cubicBezTo>
                      <a:pt x="224" y="3"/>
                      <a:pt x="210" y="0"/>
                      <a:pt x="1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51" name="Google Shape;751;p34"/>
              <p:cNvSpPr/>
              <p:nvPr/>
            </p:nvSpPr>
            <p:spPr>
              <a:xfrm>
                <a:off x="5923173" y="1599283"/>
                <a:ext cx="327940" cy="1052711"/>
              </a:xfrm>
              <a:custGeom>
                <a:avLst/>
                <a:gdLst/>
                <a:ahLst/>
                <a:cxnLst/>
                <a:rect l="l" t="t" r="r" b="b"/>
                <a:pathLst>
                  <a:path w="1271" h="4080" extrusionOk="0">
                    <a:moveTo>
                      <a:pt x="959" y="0"/>
                    </a:moveTo>
                    <a:cubicBezTo>
                      <a:pt x="848" y="0"/>
                      <a:pt x="744" y="65"/>
                      <a:pt x="702" y="170"/>
                    </a:cubicBezTo>
                    <a:lnTo>
                      <a:pt x="702" y="180"/>
                    </a:lnTo>
                    <a:cubicBezTo>
                      <a:pt x="693" y="180"/>
                      <a:pt x="693" y="180"/>
                      <a:pt x="693" y="189"/>
                    </a:cubicBezTo>
                    <a:lnTo>
                      <a:pt x="683" y="189"/>
                    </a:lnTo>
                    <a:cubicBezTo>
                      <a:pt x="674" y="180"/>
                      <a:pt x="666" y="180"/>
                      <a:pt x="658" y="170"/>
                    </a:cubicBezTo>
                    <a:cubicBezTo>
                      <a:pt x="610" y="145"/>
                      <a:pt x="518" y="97"/>
                      <a:pt x="415" y="97"/>
                    </a:cubicBezTo>
                    <a:cubicBezTo>
                      <a:pt x="346" y="97"/>
                      <a:pt x="272" y="118"/>
                      <a:pt x="202" y="180"/>
                    </a:cubicBezTo>
                    <a:cubicBezTo>
                      <a:pt x="1" y="338"/>
                      <a:pt x="106" y="581"/>
                      <a:pt x="185" y="686"/>
                    </a:cubicBezTo>
                    <a:cubicBezTo>
                      <a:pt x="206" y="712"/>
                      <a:pt x="236" y="726"/>
                      <a:pt x="264" y="726"/>
                    </a:cubicBezTo>
                    <a:cubicBezTo>
                      <a:pt x="283" y="726"/>
                      <a:pt x="302" y="719"/>
                      <a:pt x="316" y="705"/>
                    </a:cubicBezTo>
                    <a:cubicBezTo>
                      <a:pt x="360" y="678"/>
                      <a:pt x="368" y="617"/>
                      <a:pt x="334" y="573"/>
                    </a:cubicBezTo>
                    <a:cubicBezTo>
                      <a:pt x="326" y="556"/>
                      <a:pt x="211" y="407"/>
                      <a:pt x="326" y="319"/>
                    </a:cubicBezTo>
                    <a:cubicBezTo>
                      <a:pt x="352" y="296"/>
                      <a:pt x="380" y="286"/>
                      <a:pt x="410" y="286"/>
                    </a:cubicBezTo>
                    <a:cubicBezTo>
                      <a:pt x="457" y="286"/>
                      <a:pt x="510" y="310"/>
                      <a:pt x="569" y="338"/>
                    </a:cubicBezTo>
                    <a:cubicBezTo>
                      <a:pt x="578" y="346"/>
                      <a:pt x="597" y="355"/>
                      <a:pt x="605" y="355"/>
                    </a:cubicBezTo>
                    <a:cubicBezTo>
                      <a:pt x="629" y="368"/>
                      <a:pt x="659" y="375"/>
                      <a:pt x="689" y="375"/>
                    </a:cubicBezTo>
                    <a:cubicBezTo>
                      <a:pt x="714" y="375"/>
                      <a:pt x="739" y="370"/>
                      <a:pt x="763" y="363"/>
                    </a:cubicBezTo>
                    <a:cubicBezTo>
                      <a:pt x="815" y="338"/>
                      <a:pt x="851" y="302"/>
                      <a:pt x="876" y="250"/>
                    </a:cubicBezTo>
                    <a:lnTo>
                      <a:pt x="876" y="241"/>
                    </a:lnTo>
                    <a:cubicBezTo>
                      <a:pt x="890" y="210"/>
                      <a:pt x="926" y="187"/>
                      <a:pt x="964" y="187"/>
                    </a:cubicBezTo>
                    <a:cubicBezTo>
                      <a:pt x="969" y="187"/>
                      <a:pt x="975" y="188"/>
                      <a:pt x="981" y="189"/>
                    </a:cubicBezTo>
                    <a:cubicBezTo>
                      <a:pt x="1042" y="214"/>
                      <a:pt x="1077" y="310"/>
                      <a:pt x="1077" y="476"/>
                    </a:cubicBezTo>
                    <a:lnTo>
                      <a:pt x="1077" y="3563"/>
                    </a:lnTo>
                    <a:cubicBezTo>
                      <a:pt x="1077" y="3660"/>
                      <a:pt x="1069" y="3765"/>
                      <a:pt x="1025" y="3834"/>
                    </a:cubicBezTo>
                    <a:cubicBezTo>
                      <a:pt x="1008" y="3861"/>
                      <a:pt x="989" y="3878"/>
                      <a:pt x="964" y="3887"/>
                    </a:cubicBezTo>
                    <a:cubicBezTo>
                      <a:pt x="953" y="3889"/>
                      <a:pt x="942" y="3890"/>
                      <a:pt x="931" y="3890"/>
                    </a:cubicBezTo>
                    <a:cubicBezTo>
                      <a:pt x="898" y="3890"/>
                      <a:pt x="867" y="3880"/>
                      <a:pt x="840" y="3861"/>
                    </a:cubicBezTo>
                    <a:cubicBezTo>
                      <a:pt x="788" y="3817"/>
                      <a:pt x="754" y="3738"/>
                      <a:pt x="763" y="3651"/>
                    </a:cubicBezTo>
                    <a:cubicBezTo>
                      <a:pt x="771" y="3599"/>
                      <a:pt x="727" y="3555"/>
                      <a:pt x="674" y="3547"/>
                    </a:cubicBezTo>
                    <a:cubicBezTo>
                      <a:pt x="622" y="3547"/>
                      <a:pt x="578" y="3580"/>
                      <a:pt x="578" y="3633"/>
                    </a:cubicBezTo>
                    <a:cubicBezTo>
                      <a:pt x="561" y="3790"/>
                      <a:pt x="614" y="3922"/>
                      <a:pt x="718" y="4010"/>
                    </a:cubicBezTo>
                    <a:cubicBezTo>
                      <a:pt x="779" y="4052"/>
                      <a:pt x="859" y="4080"/>
                      <a:pt x="928" y="4080"/>
                    </a:cubicBezTo>
                    <a:cubicBezTo>
                      <a:pt x="956" y="4080"/>
                      <a:pt x="989" y="4080"/>
                      <a:pt x="1025" y="4063"/>
                    </a:cubicBezTo>
                    <a:cubicBezTo>
                      <a:pt x="1086" y="4044"/>
                      <a:pt x="1147" y="4000"/>
                      <a:pt x="1182" y="3939"/>
                    </a:cubicBezTo>
                    <a:cubicBezTo>
                      <a:pt x="1260" y="3817"/>
                      <a:pt x="1260" y="3677"/>
                      <a:pt x="1260" y="3572"/>
                    </a:cubicBezTo>
                    <a:lnTo>
                      <a:pt x="1270" y="476"/>
                    </a:lnTo>
                    <a:cubicBezTo>
                      <a:pt x="1270" y="380"/>
                      <a:pt x="1270" y="84"/>
                      <a:pt x="1042" y="12"/>
                    </a:cubicBezTo>
                    <a:cubicBezTo>
                      <a:pt x="1014" y="4"/>
                      <a:pt x="987" y="0"/>
                      <a:pt x="95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52" name="Google Shape;752;p34"/>
              <p:cNvSpPr/>
              <p:nvPr/>
            </p:nvSpPr>
            <p:spPr>
              <a:xfrm>
                <a:off x="5738691" y="1974438"/>
                <a:ext cx="160487" cy="192481"/>
              </a:xfrm>
              <a:custGeom>
                <a:avLst/>
                <a:gdLst/>
                <a:ahLst/>
                <a:cxnLst/>
                <a:rect l="l" t="t" r="r" b="b"/>
                <a:pathLst>
                  <a:path w="622" h="746" extrusionOk="0">
                    <a:moveTo>
                      <a:pt x="316" y="1"/>
                    </a:moveTo>
                    <a:cubicBezTo>
                      <a:pt x="309" y="1"/>
                      <a:pt x="303" y="1"/>
                      <a:pt x="296" y="2"/>
                    </a:cubicBezTo>
                    <a:cubicBezTo>
                      <a:pt x="210" y="27"/>
                      <a:pt x="44" y="116"/>
                      <a:pt x="17" y="317"/>
                    </a:cubicBezTo>
                    <a:cubicBezTo>
                      <a:pt x="0" y="458"/>
                      <a:pt x="61" y="588"/>
                      <a:pt x="174" y="668"/>
                    </a:cubicBezTo>
                    <a:cubicBezTo>
                      <a:pt x="279" y="737"/>
                      <a:pt x="481" y="745"/>
                      <a:pt x="525" y="745"/>
                    </a:cubicBezTo>
                    <a:cubicBezTo>
                      <a:pt x="577" y="745"/>
                      <a:pt x="621" y="701"/>
                      <a:pt x="621" y="649"/>
                    </a:cubicBezTo>
                    <a:cubicBezTo>
                      <a:pt x="621" y="596"/>
                      <a:pt x="577" y="552"/>
                      <a:pt x="525" y="552"/>
                    </a:cubicBezTo>
                    <a:cubicBezTo>
                      <a:pt x="453" y="552"/>
                      <a:pt x="323" y="535"/>
                      <a:pt x="279" y="510"/>
                    </a:cubicBezTo>
                    <a:cubicBezTo>
                      <a:pt x="227" y="474"/>
                      <a:pt x="202" y="405"/>
                      <a:pt x="210" y="334"/>
                    </a:cubicBezTo>
                    <a:cubicBezTo>
                      <a:pt x="218" y="221"/>
                      <a:pt x="340" y="195"/>
                      <a:pt x="348" y="185"/>
                    </a:cubicBezTo>
                    <a:cubicBezTo>
                      <a:pt x="393" y="176"/>
                      <a:pt x="428" y="124"/>
                      <a:pt x="411" y="72"/>
                    </a:cubicBezTo>
                    <a:cubicBezTo>
                      <a:pt x="402" y="26"/>
                      <a:pt x="361" y="1"/>
                      <a:pt x="31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53" name="Google Shape;753;p34"/>
              <p:cNvSpPr/>
              <p:nvPr/>
            </p:nvSpPr>
            <p:spPr>
              <a:xfrm>
                <a:off x="5736369" y="2116346"/>
                <a:ext cx="254921" cy="364063"/>
              </a:xfrm>
              <a:custGeom>
                <a:avLst/>
                <a:gdLst/>
                <a:ahLst/>
                <a:cxnLst/>
                <a:rect l="l" t="t" r="r" b="b"/>
                <a:pathLst>
                  <a:path w="988" h="1411" extrusionOk="0">
                    <a:moveTo>
                      <a:pt x="315" y="1"/>
                    </a:moveTo>
                    <a:cubicBezTo>
                      <a:pt x="309" y="1"/>
                      <a:pt x="303" y="1"/>
                      <a:pt x="297" y="2"/>
                    </a:cubicBezTo>
                    <a:cubicBezTo>
                      <a:pt x="175" y="38"/>
                      <a:pt x="43" y="231"/>
                      <a:pt x="26" y="413"/>
                    </a:cubicBezTo>
                    <a:cubicBezTo>
                      <a:pt x="1" y="598"/>
                      <a:pt x="87" y="737"/>
                      <a:pt x="253" y="833"/>
                    </a:cubicBezTo>
                    <a:cubicBezTo>
                      <a:pt x="211" y="999"/>
                      <a:pt x="271" y="1245"/>
                      <a:pt x="429" y="1349"/>
                    </a:cubicBezTo>
                    <a:cubicBezTo>
                      <a:pt x="473" y="1377"/>
                      <a:pt x="534" y="1410"/>
                      <a:pt x="611" y="1410"/>
                    </a:cubicBezTo>
                    <a:cubicBezTo>
                      <a:pt x="700" y="1410"/>
                      <a:pt x="813" y="1377"/>
                      <a:pt x="945" y="1261"/>
                    </a:cubicBezTo>
                    <a:cubicBezTo>
                      <a:pt x="979" y="1236"/>
                      <a:pt x="987" y="1175"/>
                      <a:pt x="953" y="1131"/>
                    </a:cubicBezTo>
                    <a:cubicBezTo>
                      <a:pt x="935" y="1108"/>
                      <a:pt x="909" y="1097"/>
                      <a:pt x="884" y="1097"/>
                    </a:cubicBezTo>
                    <a:cubicBezTo>
                      <a:pt x="861" y="1097"/>
                      <a:pt x="838" y="1106"/>
                      <a:pt x="821" y="1123"/>
                    </a:cubicBezTo>
                    <a:cubicBezTo>
                      <a:pt x="765" y="1167"/>
                      <a:pt x="690" y="1216"/>
                      <a:pt x="616" y="1216"/>
                    </a:cubicBezTo>
                    <a:cubicBezTo>
                      <a:pt x="588" y="1216"/>
                      <a:pt x="560" y="1209"/>
                      <a:pt x="534" y="1192"/>
                    </a:cubicBezTo>
                    <a:cubicBezTo>
                      <a:pt x="446" y="1131"/>
                      <a:pt x="410" y="965"/>
                      <a:pt x="437" y="869"/>
                    </a:cubicBezTo>
                    <a:cubicBezTo>
                      <a:pt x="462" y="789"/>
                      <a:pt x="429" y="703"/>
                      <a:pt x="349" y="667"/>
                    </a:cubicBezTo>
                    <a:cubicBezTo>
                      <a:pt x="253" y="615"/>
                      <a:pt x="200" y="546"/>
                      <a:pt x="211" y="449"/>
                    </a:cubicBezTo>
                    <a:cubicBezTo>
                      <a:pt x="219" y="317"/>
                      <a:pt x="315" y="204"/>
                      <a:pt x="349" y="187"/>
                    </a:cubicBezTo>
                    <a:cubicBezTo>
                      <a:pt x="402" y="178"/>
                      <a:pt x="429" y="126"/>
                      <a:pt x="410" y="73"/>
                    </a:cubicBezTo>
                    <a:cubicBezTo>
                      <a:pt x="403" y="27"/>
                      <a:pt x="361" y="1"/>
                      <a:pt x="31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54" name="Google Shape;754;p34"/>
              <p:cNvSpPr/>
              <p:nvPr/>
            </p:nvSpPr>
            <p:spPr>
              <a:xfrm>
                <a:off x="5975292" y="2150404"/>
                <a:ext cx="169776" cy="161003"/>
              </a:xfrm>
              <a:custGeom>
                <a:avLst/>
                <a:gdLst/>
                <a:ahLst/>
                <a:cxnLst/>
                <a:rect l="l" t="t" r="r" b="b"/>
                <a:pathLst>
                  <a:path w="658" h="624" extrusionOk="0">
                    <a:moveTo>
                      <a:pt x="408" y="1"/>
                    </a:moveTo>
                    <a:cubicBezTo>
                      <a:pt x="373" y="1"/>
                      <a:pt x="337" y="23"/>
                      <a:pt x="323" y="55"/>
                    </a:cubicBezTo>
                    <a:cubicBezTo>
                      <a:pt x="307" y="107"/>
                      <a:pt x="323" y="160"/>
                      <a:pt x="376" y="185"/>
                    </a:cubicBezTo>
                    <a:cubicBezTo>
                      <a:pt x="412" y="195"/>
                      <a:pt x="439" y="237"/>
                      <a:pt x="447" y="281"/>
                    </a:cubicBezTo>
                    <a:cubicBezTo>
                      <a:pt x="456" y="326"/>
                      <a:pt x="447" y="378"/>
                      <a:pt x="420" y="405"/>
                    </a:cubicBezTo>
                    <a:cubicBezTo>
                      <a:pt x="398" y="422"/>
                      <a:pt x="372" y="431"/>
                      <a:pt x="345" y="431"/>
                    </a:cubicBezTo>
                    <a:cubicBezTo>
                      <a:pt x="329" y="431"/>
                      <a:pt x="314" y="428"/>
                      <a:pt x="298" y="422"/>
                    </a:cubicBezTo>
                    <a:cubicBezTo>
                      <a:pt x="254" y="414"/>
                      <a:pt x="210" y="386"/>
                      <a:pt x="202" y="353"/>
                    </a:cubicBezTo>
                    <a:cubicBezTo>
                      <a:pt x="188" y="311"/>
                      <a:pt x="152" y="285"/>
                      <a:pt x="111" y="285"/>
                    </a:cubicBezTo>
                    <a:cubicBezTo>
                      <a:pt x="101" y="285"/>
                      <a:pt x="90" y="287"/>
                      <a:pt x="80" y="290"/>
                    </a:cubicBezTo>
                    <a:cubicBezTo>
                      <a:pt x="27" y="309"/>
                      <a:pt x="0" y="361"/>
                      <a:pt x="19" y="414"/>
                    </a:cubicBezTo>
                    <a:cubicBezTo>
                      <a:pt x="53" y="510"/>
                      <a:pt x="141" y="579"/>
                      <a:pt x="254" y="605"/>
                    </a:cubicBezTo>
                    <a:cubicBezTo>
                      <a:pt x="281" y="615"/>
                      <a:pt x="307" y="624"/>
                      <a:pt x="334" y="624"/>
                    </a:cubicBezTo>
                    <a:cubicBezTo>
                      <a:pt x="412" y="624"/>
                      <a:pt x="491" y="588"/>
                      <a:pt x="552" y="535"/>
                    </a:cubicBezTo>
                    <a:cubicBezTo>
                      <a:pt x="621" y="466"/>
                      <a:pt x="657" y="361"/>
                      <a:pt x="630" y="248"/>
                    </a:cubicBezTo>
                    <a:cubicBezTo>
                      <a:pt x="613" y="132"/>
                      <a:pt x="544" y="46"/>
                      <a:pt x="447" y="11"/>
                    </a:cubicBezTo>
                    <a:cubicBezTo>
                      <a:pt x="435" y="4"/>
                      <a:pt x="422" y="1"/>
                      <a:pt x="40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55" name="Google Shape;755;p34"/>
              <p:cNvSpPr/>
              <p:nvPr/>
            </p:nvSpPr>
            <p:spPr>
              <a:xfrm>
                <a:off x="5975292" y="1886971"/>
                <a:ext cx="151198" cy="131073"/>
              </a:xfrm>
              <a:custGeom>
                <a:avLst/>
                <a:gdLst/>
                <a:ahLst/>
                <a:cxnLst/>
                <a:rect l="l" t="t" r="r" b="b"/>
                <a:pathLst>
                  <a:path w="586" h="508" extrusionOk="0">
                    <a:moveTo>
                      <a:pt x="283" y="1"/>
                    </a:moveTo>
                    <a:cubicBezTo>
                      <a:pt x="243" y="1"/>
                      <a:pt x="204" y="10"/>
                      <a:pt x="166" y="27"/>
                    </a:cubicBezTo>
                    <a:cubicBezTo>
                      <a:pt x="88" y="71"/>
                      <a:pt x="36" y="140"/>
                      <a:pt x="19" y="228"/>
                    </a:cubicBezTo>
                    <a:cubicBezTo>
                      <a:pt x="0" y="314"/>
                      <a:pt x="19" y="402"/>
                      <a:pt x="80" y="471"/>
                    </a:cubicBezTo>
                    <a:cubicBezTo>
                      <a:pt x="97" y="490"/>
                      <a:pt x="124" y="507"/>
                      <a:pt x="149" y="507"/>
                    </a:cubicBezTo>
                    <a:cubicBezTo>
                      <a:pt x="166" y="507"/>
                      <a:pt x="193" y="499"/>
                      <a:pt x="210" y="482"/>
                    </a:cubicBezTo>
                    <a:cubicBezTo>
                      <a:pt x="254" y="446"/>
                      <a:pt x="254" y="385"/>
                      <a:pt x="218" y="350"/>
                    </a:cubicBezTo>
                    <a:cubicBezTo>
                      <a:pt x="202" y="333"/>
                      <a:pt x="202" y="297"/>
                      <a:pt x="202" y="272"/>
                    </a:cubicBezTo>
                    <a:cubicBezTo>
                      <a:pt x="210" y="236"/>
                      <a:pt x="229" y="209"/>
                      <a:pt x="254" y="201"/>
                    </a:cubicBezTo>
                    <a:cubicBezTo>
                      <a:pt x="263" y="196"/>
                      <a:pt x="276" y="194"/>
                      <a:pt x="290" y="194"/>
                    </a:cubicBezTo>
                    <a:cubicBezTo>
                      <a:pt x="304" y="194"/>
                      <a:pt x="320" y="196"/>
                      <a:pt x="334" y="201"/>
                    </a:cubicBezTo>
                    <a:cubicBezTo>
                      <a:pt x="359" y="220"/>
                      <a:pt x="386" y="236"/>
                      <a:pt x="386" y="262"/>
                    </a:cubicBezTo>
                    <a:cubicBezTo>
                      <a:pt x="400" y="305"/>
                      <a:pt x="439" y="337"/>
                      <a:pt x="482" y="337"/>
                    </a:cubicBezTo>
                    <a:cubicBezTo>
                      <a:pt x="490" y="337"/>
                      <a:pt x="499" y="336"/>
                      <a:pt x="508" y="333"/>
                    </a:cubicBezTo>
                    <a:cubicBezTo>
                      <a:pt x="552" y="325"/>
                      <a:pt x="586" y="272"/>
                      <a:pt x="577" y="220"/>
                    </a:cubicBezTo>
                    <a:cubicBezTo>
                      <a:pt x="552" y="140"/>
                      <a:pt x="500" y="71"/>
                      <a:pt x="412" y="35"/>
                    </a:cubicBezTo>
                    <a:cubicBezTo>
                      <a:pt x="371" y="12"/>
                      <a:pt x="327" y="1"/>
                      <a:pt x="28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56" name="Google Shape;756;p34"/>
              <p:cNvSpPr/>
              <p:nvPr/>
            </p:nvSpPr>
            <p:spPr>
              <a:xfrm>
                <a:off x="5772233" y="1703006"/>
                <a:ext cx="216735" cy="351162"/>
              </a:xfrm>
              <a:custGeom>
                <a:avLst/>
                <a:gdLst/>
                <a:ahLst/>
                <a:cxnLst/>
                <a:rect l="l" t="t" r="r" b="b"/>
                <a:pathLst>
                  <a:path w="840" h="1361" extrusionOk="0">
                    <a:moveTo>
                      <a:pt x="680" y="1"/>
                    </a:moveTo>
                    <a:cubicBezTo>
                      <a:pt x="598" y="1"/>
                      <a:pt x="473" y="17"/>
                      <a:pt x="386" y="110"/>
                    </a:cubicBezTo>
                    <a:cubicBezTo>
                      <a:pt x="307" y="198"/>
                      <a:pt x="290" y="320"/>
                      <a:pt x="334" y="477"/>
                    </a:cubicBezTo>
                    <a:cubicBezTo>
                      <a:pt x="114" y="555"/>
                      <a:pt x="0" y="723"/>
                      <a:pt x="36" y="933"/>
                    </a:cubicBezTo>
                    <a:cubicBezTo>
                      <a:pt x="72" y="1203"/>
                      <a:pt x="246" y="1361"/>
                      <a:pt x="500" y="1361"/>
                    </a:cubicBezTo>
                    <a:lnTo>
                      <a:pt x="508" y="1361"/>
                    </a:lnTo>
                    <a:cubicBezTo>
                      <a:pt x="561" y="1361"/>
                      <a:pt x="605" y="1317"/>
                      <a:pt x="605" y="1264"/>
                    </a:cubicBezTo>
                    <a:cubicBezTo>
                      <a:pt x="605" y="1212"/>
                      <a:pt x="561" y="1176"/>
                      <a:pt x="508" y="1176"/>
                    </a:cubicBezTo>
                    <a:cubicBezTo>
                      <a:pt x="342" y="1176"/>
                      <a:pt x="246" y="1090"/>
                      <a:pt x="218" y="914"/>
                    </a:cubicBezTo>
                    <a:cubicBezTo>
                      <a:pt x="210" y="861"/>
                      <a:pt x="193" y="723"/>
                      <a:pt x="395" y="651"/>
                    </a:cubicBezTo>
                    <a:cubicBezTo>
                      <a:pt x="481" y="618"/>
                      <a:pt x="533" y="530"/>
                      <a:pt x="508" y="433"/>
                    </a:cubicBezTo>
                    <a:cubicBezTo>
                      <a:pt x="500" y="372"/>
                      <a:pt x="491" y="284"/>
                      <a:pt x="525" y="240"/>
                    </a:cubicBezTo>
                    <a:cubicBezTo>
                      <a:pt x="561" y="204"/>
                      <a:pt x="626" y="193"/>
                      <a:pt x="675" y="193"/>
                    </a:cubicBezTo>
                    <a:cubicBezTo>
                      <a:pt x="697" y="193"/>
                      <a:pt x="715" y="195"/>
                      <a:pt x="726" y="198"/>
                    </a:cubicBezTo>
                    <a:cubicBezTo>
                      <a:pt x="731" y="199"/>
                      <a:pt x="737" y="199"/>
                      <a:pt x="742" y="199"/>
                    </a:cubicBezTo>
                    <a:cubicBezTo>
                      <a:pt x="789" y="199"/>
                      <a:pt x="832" y="166"/>
                      <a:pt x="840" y="118"/>
                    </a:cubicBezTo>
                    <a:cubicBezTo>
                      <a:pt x="840" y="66"/>
                      <a:pt x="806" y="13"/>
                      <a:pt x="762" y="5"/>
                    </a:cubicBezTo>
                    <a:cubicBezTo>
                      <a:pt x="753" y="5"/>
                      <a:pt x="722" y="1"/>
                      <a:pt x="6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57" name="Google Shape;757;p34"/>
              <p:cNvSpPr/>
              <p:nvPr/>
            </p:nvSpPr>
            <p:spPr>
              <a:xfrm>
                <a:off x="6320777" y="1623021"/>
                <a:ext cx="458239" cy="1004204"/>
              </a:xfrm>
              <a:custGeom>
                <a:avLst/>
                <a:gdLst/>
                <a:ahLst/>
                <a:cxnLst/>
                <a:rect l="l" t="t" r="r" b="b"/>
                <a:pathLst>
                  <a:path w="1776" h="3892" extrusionOk="0">
                    <a:moveTo>
                      <a:pt x="279" y="0"/>
                    </a:moveTo>
                    <a:lnTo>
                      <a:pt x="130" y="61"/>
                    </a:lnTo>
                    <a:lnTo>
                      <a:pt x="0" y="218"/>
                    </a:lnTo>
                    <a:lnTo>
                      <a:pt x="0" y="3394"/>
                    </a:lnTo>
                    <a:lnTo>
                      <a:pt x="17" y="3742"/>
                    </a:lnTo>
                    <a:lnTo>
                      <a:pt x="113" y="3891"/>
                    </a:lnTo>
                    <a:lnTo>
                      <a:pt x="367" y="3847"/>
                    </a:lnTo>
                    <a:lnTo>
                      <a:pt x="550" y="3708"/>
                    </a:lnTo>
                    <a:lnTo>
                      <a:pt x="796" y="3698"/>
                    </a:lnTo>
                    <a:lnTo>
                      <a:pt x="970" y="3604"/>
                    </a:lnTo>
                    <a:lnTo>
                      <a:pt x="1049" y="3446"/>
                    </a:lnTo>
                    <a:lnTo>
                      <a:pt x="1066" y="3270"/>
                    </a:lnTo>
                    <a:lnTo>
                      <a:pt x="1188" y="3209"/>
                    </a:lnTo>
                    <a:lnTo>
                      <a:pt x="1461" y="3140"/>
                    </a:lnTo>
                    <a:lnTo>
                      <a:pt x="1566" y="2955"/>
                    </a:lnTo>
                    <a:lnTo>
                      <a:pt x="1566" y="2728"/>
                    </a:lnTo>
                    <a:lnTo>
                      <a:pt x="1660" y="2615"/>
                    </a:lnTo>
                    <a:lnTo>
                      <a:pt x="1757" y="2491"/>
                    </a:lnTo>
                    <a:lnTo>
                      <a:pt x="1765" y="2204"/>
                    </a:lnTo>
                    <a:lnTo>
                      <a:pt x="1627" y="1994"/>
                    </a:lnTo>
                    <a:lnTo>
                      <a:pt x="1704" y="1897"/>
                    </a:lnTo>
                    <a:lnTo>
                      <a:pt x="1776" y="1757"/>
                    </a:lnTo>
                    <a:lnTo>
                      <a:pt x="1713" y="1557"/>
                    </a:lnTo>
                    <a:lnTo>
                      <a:pt x="1574" y="1442"/>
                    </a:lnTo>
                    <a:lnTo>
                      <a:pt x="1643" y="1337"/>
                    </a:lnTo>
                    <a:lnTo>
                      <a:pt x="1652" y="1085"/>
                    </a:lnTo>
                    <a:lnTo>
                      <a:pt x="1522" y="917"/>
                    </a:lnTo>
                    <a:lnTo>
                      <a:pt x="1329" y="787"/>
                    </a:lnTo>
                    <a:lnTo>
                      <a:pt x="1373" y="630"/>
                    </a:lnTo>
                    <a:lnTo>
                      <a:pt x="1276" y="428"/>
                    </a:lnTo>
                    <a:lnTo>
                      <a:pt x="989" y="412"/>
                    </a:lnTo>
                    <a:lnTo>
                      <a:pt x="936" y="193"/>
                    </a:lnTo>
                    <a:lnTo>
                      <a:pt x="726" y="97"/>
                    </a:lnTo>
                    <a:lnTo>
                      <a:pt x="411" y="193"/>
                    </a:lnTo>
                    <a:lnTo>
                      <a:pt x="27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58" name="Google Shape;758;p34"/>
              <p:cNvSpPr/>
              <p:nvPr/>
            </p:nvSpPr>
            <p:spPr>
              <a:xfrm>
                <a:off x="6423983" y="2406872"/>
                <a:ext cx="219573" cy="197383"/>
              </a:xfrm>
              <a:custGeom>
                <a:avLst/>
                <a:gdLst/>
                <a:ahLst/>
                <a:cxnLst/>
                <a:rect l="l" t="t" r="r" b="b"/>
                <a:pathLst>
                  <a:path w="851" h="765" extrusionOk="0">
                    <a:moveTo>
                      <a:pt x="646" y="0"/>
                    </a:moveTo>
                    <a:cubicBezTo>
                      <a:pt x="636" y="0"/>
                      <a:pt x="625" y="2"/>
                      <a:pt x="614" y="5"/>
                    </a:cubicBezTo>
                    <a:cubicBezTo>
                      <a:pt x="570" y="30"/>
                      <a:pt x="545" y="83"/>
                      <a:pt x="561" y="127"/>
                    </a:cubicBezTo>
                    <a:cubicBezTo>
                      <a:pt x="561" y="135"/>
                      <a:pt x="641" y="345"/>
                      <a:pt x="570" y="469"/>
                    </a:cubicBezTo>
                    <a:cubicBezTo>
                      <a:pt x="545" y="530"/>
                      <a:pt x="484" y="555"/>
                      <a:pt x="404" y="574"/>
                    </a:cubicBezTo>
                    <a:cubicBezTo>
                      <a:pt x="385" y="577"/>
                      <a:pt x="368" y="579"/>
                      <a:pt x="352" y="579"/>
                    </a:cubicBezTo>
                    <a:cubicBezTo>
                      <a:pt x="290" y="579"/>
                      <a:pt x="242" y="550"/>
                      <a:pt x="194" y="461"/>
                    </a:cubicBezTo>
                    <a:cubicBezTo>
                      <a:pt x="182" y="424"/>
                      <a:pt x="150" y="404"/>
                      <a:pt x="116" y="404"/>
                    </a:cubicBezTo>
                    <a:cubicBezTo>
                      <a:pt x="101" y="404"/>
                      <a:pt x="86" y="408"/>
                      <a:pt x="72" y="417"/>
                    </a:cubicBezTo>
                    <a:cubicBezTo>
                      <a:pt x="20" y="433"/>
                      <a:pt x="1" y="494"/>
                      <a:pt x="28" y="538"/>
                    </a:cubicBezTo>
                    <a:cubicBezTo>
                      <a:pt x="97" y="696"/>
                      <a:pt x="211" y="765"/>
                      <a:pt x="351" y="765"/>
                    </a:cubicBezTo>
                    <a:lnTo>
                      <a:pt x="431" y="765"/>
                    </a:lnTo>
                    <a:cubicBezTo>
                      <a:pt x="578" y="740"/>
                      <a:pt x="675" y="670"/>
                      <a:pt x="735" y="566"/>
                    </a:cubicBezTo>
                    <a:cubicBezTo>
                      <a:pt x="851" y="356"/>
                      <a:pt x="746" y="74"/>
                      <a:pt x="735" y="66"/>
                    </a:cubicBezTo>
                    <a:cubicBezTo>
                      <a:pt x="722" y="24"/>
                      <a:pt x="686" y="0"/>
                      <a:pt x="6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59" name="Google Shape;759;p34"/>
              <p:cNvSpPr/>
              <p:nvPr/>
            </p:nvSpPr>
            <p:spPr>
              <a:xfrm>
                <a:off x="6297813" y="1599283"/>
                <a:ext cx="327424" cy="1052711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4080" extrusionOk="0">
                    <a:moveTo>
                      <a:pt x="311" y="0"/>
                    </a:moveTo>
                    <a:cubicBezTo>
                      <a:pt x="284" y="0"/>
                      <a:pt x="255" y="4"/>
                      <a:pt x="228" y="12"/>
                    </a:cubicBezTo>
                    <a:cubicBezTo>
                      <a:pt x="1" y="84"/>
                      <a:pt x="1" y="380"/>
                      <a:pt x="1" y="476"/>
                    </a:cubicBezTo>
                    <a:lnTo>
                      <a:pt x="9" y="3572"/>
                    </a:lnTo>
                    <a:cubicBezTo>
                      <a:pt x="9" y="3677"/>
                      <a:pt x="9" y="3817"/>
                      <a:pt x="89" y="3939"/>
                    </a:cubicBezTo>
                    <a:cubicBezTo>
                      <a:pt x="123" y="4000"/>
                      <a:pt x="186" y="4044"/>
                      <a:pt x="247" y="4063"/>
                    </a:cubicBezTo>
                    <a:cubicBezTo>
                      <a:pt x="280" y="4080"/>
                      <a:pt x="316" y="4080"/>
                      <a:pt x="351" y="4080"/>
                    </a:cubicBezTo>
                    <a:cubicBezTo>
                      <a:pt x="421" y="4080"/>
                      <a:pt x="490" y="4052"/>
                      <a:pt x="553" y="4010"/>
                    </a:cubicBezTo>
                    <a:cubicBezTo>
                      <a:pt x="658" y="3931"/>
                      <a:pt x="710" y="3800"/>
                      <a:pt x="691" y="3651"/>
                    </a:cubicBezTo>
                    <a:cubicBezTo>
                      <a:pt x="691" y="3603"/>
                      <a:pt x="654" y="3562"/>
                      <a:pt x="608" y="3562"/>
                    </a:cubicBezTo>
                    <a:cubicBezTo>
                      <a:pt x="604" y="3562"/>
                      <a:pt x="599" y="3563"/>
                      <a:pt x="595" y="3563"/>
                    </a:cubicBezTo>
                    <a:cubicBezTo>
                      <a:pt x="542" y="3563"/>
                      <a:pt x="500" y="3607"/>
                      <a:pt x="509" y="3660"/>
                    </a:cubicBezTo>
                    <a:cubicBezTo>
                      <a:pt x="509" y="3748"/>
                      <a:pt x="490" y="3817"/>
                      <a:pt x="437" y="3861"/>
                    </a:cubicBezTo>
                    <a:cubicBezTo>
                      <a:pt x="412" y="3880"/>
                      <a:pt x="377" y="3890"/>
                      <a:pt x="342" y="3890"/>
                    </a:cubicBezTo>
                    <a:cubicBezTo>
                      <a:pt x="330" y="3890"/>
                      <a:pt x="318" y="3889"/>
                      <a:pt x="307" y="3887"/>
                    </a:cubicBezTo>
                    <a:cubicBezTo>
                      <a:pt x="291" y="3878"/>
                      <a:pt x="263" y="3861"/>
                      <a:pt x="247" y="3834"/>
                    </a:cubicBezTo>
                    <a:cubicBezTo>
                      <a:pt x="202" y="3765"/>
                      <a:pt x="202" y="3660"/>
                      <a:pt x="202" y="3563"/>
                    </a:cubicBezTo>
                    <a:lnTo>
                      <a:pt x="194" y="476"/>
                    </a:lnTo>
                    <a:cubicBezTo>
                      <a:pt x="194" y="310"/>
                      <a:pt x="228" y="214"/>
                      <a:pt x="291" y="189"/>
                    </a:cubicBezTo>
                    <a:cubicBezTo>
                      <a:pt x="296" y="188"/>
                      <a:pt x="301" y="187"/>
                      <a:pt x="307" y="187"/>
                    </a:cubicBezTo>
                    <a:cubicBezTo>
                      <a:pt x="343" y="187"/>
                      <a:pt x="379" y="211"/>
                      <a:pt x="396" y="250"/>
                    </a:cubicBezTo>
                    <a:cubicBezTo>
                      <a:pt x="421" y="302"/>
                      <a:pt x="465" y="338"/>
                      <a:pt x="517" y="363"/>
                    </a:cubicBezTo>
                    <a:cubicBezTo>
                      <a:pt x="537" y="370"/>
                      <a:pt x="560" y="375"/>
                      <a:pt x="584" y="375"/>
                    </a:cubicBezTo>
                    <a:cubicBezTo>
                      <a:pt x="613" y="375"/>
                      <a:pt x="642" y="368"/>
                      <a:pt x="666" y="355"/>
                    </a:cubicBezTo>
                    <a:cubicBezTo>
                      <a:pt x="683" y="355"/>
                      <a:pt x="691" y="346"/>
                      <a:pt x="700" y="338"/>
                    </a:cubicBezTo>
                    <a:cubicBezTo>
                      <a:pt x="760" y="310"/>
                      <a:pt x="813" y="286"/>
                      <a:pt x="861" y="286"/>
                    </a:cubicBezTo>
                    <a:cubicBezTo>
                      <a:pt x="891" y="286"/>
                      <a:pt x="919" y="296"/>
                      <a:pt x="945" y="319"/>
                    </a:cubicBezTo>
                    <a:cubicBezTo>
                      <a:pt x="1059" y="407"/>
                      <a:pt x="945" y="556"/>
                      <a:pt x="937" y="573"/>
                    </a:cubicBezTo>
                    <a:cubicBezTo>
                      <a:pt x="901" y="617"/>
                      <a:pt x="910" y="678"/>
                      <a:pt x="954" y="705"/>
                    </a:cubicBezTo>
                    <a:cubicBezTo>
                      <a:pt x="968" y="719"/>
                      <a:pt x="988" y="726"/>
                      <a:pt x="1007" y="726"/>
                    </a:cubicBezTo>
                    <a:cubicBezTo>
                      <a:pt x="1035" y="726"/>
                      <a:pt x="1065" y="712"/>
                      <a:pt x="1086" y="686"/>
                    </a:cubicBezTo>
                    <a:cubicBezTo>
                      <a:pt x="1164" y="581"/>
                      <a:pt x="1269" y="338"/>
                      <a:pt x="1067" y="180"/>
                    </a:cubicBezTo>
                    <a:cubicBezTo>
                      <a:pt x="998" y="118"/>
                      <a:pt x="924" y="97"/>
                      <a:pt x="855" y="97"/>
                    </a:cubicBezTo>
                    <a:cubicBezTo>
                      <a:pt x="752" y="97"/>
                      <a:pt x="660" y="145"/>
                      <a:pt x="614" y="170"/>
                    </a:cubicBezTo>
                    <a:cubicBezTo>
                      <a:pt x="605" y="180"/>
                      <a:pt x="595" y="180"/>
                      <a:pt x="586" y="189"/>
                    </a:cubicBezTo>
                    <a:lnTo>
                      <a:pt x="578" y="189"/>
                    </a:lnTo>
                    <a:cubicBezTo>
                      <a:pt x="578" y="180"/>
                      <a:pt x="578" y="180"/>
                      <a:pt x="570" y="170"/>
                    </a:cubicBezTo>
                    <a:cubicBezTo>
                      <a:pt x="528" y="65"/>
                      <a:pt x="423" y="0"/>
                      <a:pt x="3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60" name="Google Shape;760;p34"/>
              <p:cNvSpPr/>
              <p:nvPr/>
            </p:nvSpPr>
            <p:spPr>
              <a:xfrm>
                <a:off x="6650006" y="1974438"/>
                <a:ext cx="160487" cy="192481"/>
              </a:xfrm>
              <a:custGeom>
                <a:avLst/>
                <a:gdLst/>
                <a:ahLst/>
                <a:cxnLst/>
                <a:rect l="l" t="t" r="r" b="b"/>
                <a:pathLst>
                  <a:path w="622" h="746" extrusionOk="0">
                    <a:moveTo>
                      <a:pt x="303" y="1"/>
                    </a:moveTo>
                    <a:cubicBezTo>
                      <a:pt x="258" y="1"/>
                      <a:pt x="217" y="26"/>
                      <a:pt x="210" y="72"/>
                    </a:cubicBezTo>
                    <a:cubicBezTo>
                      <a:pt x="193" y="124"/>
                      <a:pt x="227" y="176"/>
                      <a:pt x="271" y="185"/>
                    </a:cubicBezTo>
                    <a:cubicBezTo>
                      <a:pt x="279" y="195"/>
                      <a:pt x="403" y="221"/>
                      <a:pt x="411" y="334"/>
                    </a:cubicBezTo>
                    <a:cubicBezTo>
                      <a:pt x="420" y="405"/>
                      <a:pt x="395" y="474"/>
                      <a:pt x="342" y="510"/>
                    </a:cubicBezTo>
                    <a:cubicBezTo>
                      <a:pt x="298" y="535"/>
                      <a:pt x="166" y="552"/>
                      <a:pt x="97" y="552"/>
                    </a:cubicBezTo>
                    <a:cubicBezTo>
                      <a:pt x="44" y="552"/>
                      <a:pt x="0" y="596"/>
                      <a:pt x="0" y="649"/>
                    </a:cubicBezTo>
                    <a:cubicBezTo>
                      <a:pt x="0" y="701"/>
                      <a:pt x="44" y="745"/>
                      <a:pt x="97" y="745"/>
                    </a:cubicBezTo>
                    <a:cubicBezTo>
                      <a:pt x="141" y="745"/>
                      <a:pt x="342" y="737"/>
                      <a:pt x="447" y="668"/>
                    </a:cubicBezTo>
                    <a:cubicBezTo>
                      <a:pt x="560" y="588"/>
                      <a:pt x="621" y="458"/>
                      <a:pt x="604" y="317"/>
                    </a:cubicBezTo>
                    <a:cubicBezTo>
                      <a:pt x="577" y="116"/>
                      <a:pt x="411" y="27"/>
                      <a:pt x="323" y="2"/>
                    </a:cubicBezTo>
                    <a:cubicBezTo>
                      <a:pt x="317" y="1"/>
                      <a:pt x="310" y="1"/>
                      <a:pt x="30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61" name="Google Shape;761;p34"/>
              <p:cNvSpPr/>
              <p:nvPr/>
            </p:nvSpPr>
            <p:spPr>
              <a:xfrm>
                <a:off x="6557378" y="2116346"/>
                <a:ext cx="255179" cy="364063"/>
              </a:xfrm>
              <a:custGeom>
                <a:avLst/>
                <a:gdLst/>
                <a:ahLst/>
                <a:cxnLst/>
                <a:rect l="l" t="t" r="r" b="b"/>
                <a:pathLst>
                  <a:path w="989" h="1411" extrusionOk="0">
                    <a:moveTo>
                      <a:pt x="672" y="1"/>
                    </a:moveTo>
                    <a:cubicBezTo>
                      <a:pt x="626" y="1"/>
                      <a:pt x="585" y="27"/>
                      <a:pt x="577" y="73"/>
                    </a:cubicBezTo>
                    <a:cubicBezTo>
                      <a:pt x="561" y="126"/>
                      <a:pt x="586" y="178"/>
                      <a:pt x="638" y="187"/>
                    </a:cubicBezTo>
                    <a:cubicBezTo>
                      <a:pt x="674" y="204"/>
                      <a:pt x="770" y="317"/>
                      <a:pt x="779" y="449"/>
                    </a:cubicBezTo>
                    <a:cubicBezTo>
                      <a:pt x="787" y="546"/>
                      <a:pt x="735" y="615"/>
                      <a:pt x="638" y="667"/>
                    </a:cubicBezTo>
                    <a:cubicBezTo>
                      <a:pt x="561" y="703"/>
                      <a:pt x="525" y="789"/>
                      <a:pt x="552" y="869"/>
                    </a:cubicBezTo>
                    <a:cubicBezTo>
                      <a:pt x="577" y="965"/>
                      <a:pt x="544" y="1131"/>
                      <a:pt x="456" y="1192"/>
                    </a:cubicBezTo>
                    <a:cubicBezTo>
                      <a:pt x="431" y="1209"/>
                      <a:pt x="405" y="1216"/>
                      <a:pt x="377" y="1216"/>
                    </a:cubicBezTo>
                    <a:cubicBezTo>
                      <a:pt x="304" y="1216"/>
                      <a:pt x="224" y="1167"/>
                      <a:pt x="166" y="1123"/>
                    </a:cubicBezTo>
                    <a:cubicBezTo>
                      <a:pt x="150" y="1106"/>
                      <a:pt x="128" y="1097"/>
                      <a:pt x="106" y="1097"/>
                    </a:cubicBezTo>
                    <a:cubicBezTo>
                      <a:pt x="80" y="1097"/>
                      <a:pt x="55" y="1108"/>
                      <a:pt x="36" y="1131"/>
                    </a:cubicBezTo>
                    <a:cubicBezTo>
                      <a:pt x="0" y="1175"/>
                      <a:pt x="9" y="1236"/>
                      <a:pt x="44" y="1261"/>
                    </a:cubicBezTo>
                    <a:cubicBezTo>
                      <a:pt x="177" y="1377"/>
                      <a:pt x="290" y="1410"/>
                      <a:pt x="376" y="1410"/>
                    </a:cubicBezTo>
                    <a:cubicBezTo>
                      <a:pt x="456" y="1410"/>
                      <a:pt x="516" y="1377"/>
                      <a:pt x="561" y="1349"/>
                    </a:cubicBezTo>
                    <a:cubicBezTo>
                      <a:pt x="726" y="1245"/>
                      <a:pt x="779" y="999"/>
                      <a:pt x="735" y="833"/>
                    </a:cubicBezTo>
                    <a:cubicBezTo>
                      <a:pt x="901" y="737"/>
                      <a:pt x="989" y="598"/>
                      <a:pt x="972" y="413"/>
                    </a:cubicBezTo>
                    <a:cubicBezTo>
                      <a:pt x="945" y="231"/>
                      <a:pt x="814" y="38"/>
                      <a:pt x="691" y="2"/>
                    </a:cubicBezTo>
                    <a:cubicBezTo>
                      <a:pt x="684" y="1"/>
                      <a:pt x="678" y="1"/>
                      <a:pt x="67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62" name="Google Shape;762;p34"/>
              <p:cNvSpPr/>
              <p:nvPr/>
            </p:nvSpPr>
            <p:spPr>
              <a:xfrm>
                <a:off x="6404116" y="2150404"/>
                <a:ext cx="169259" cy="161003"/>
              </a:xfrm>
              <a:custGeom>
                <a:avLst/>
                <a:gdLst/>
                <a:ahLst/>
                <a:cxnLst/>
                <a:rect l="l" t="t" r="r" b="b"/>
                <a:pathLst>
                  <a:path w="656" h="624" extrusionOk="0">
                    <a:moveTo>
                      <a:pt x="249" y="1"/>
                    </a:moveTo>
                    <a:cubicBezTo>
                      <a:pt x="236" y="1"/>
                      <a:pt x="222" y="4"/>
                      <a:pt x="210" y="11"/>
                    </a:cubicBezTo>
                    <a:cubicBezTo>
                      <a:pt x="114" y="46"/>
                      <a:pt x="44" y="132"/>
                      <a:pt x="25" y="248"/>
                    </a:cubicBezTo>
                    <a:cubicBezTo>
                      <a:pt x="0" y="361"/>
                      <a:pt x="36" y="466"/>
                      <a:pt x="114" y="535"/>
                    </a:cubicBezTo>
                    <a:cubicBezTo>
                      <a:pt x="166" y="588"/>
                      <a:pt x="246" y="624"/>
                      <a:pt x="323" y="624"/>
                    </a:cubicBezTo>
                    <a:cubicBezTo>
                      <a:pt x="351" y="624"/>
                      <a:pt x="376" y="615"/>
                      <a:pt x="403" y="605"/>
                    </a:cubicBezTo>
                    <a:cubicBezTo>
                      <a:pt x="517" y="579"/>
                      <a:pt x="603" y="510"/>
                      <a:pt x="638" y="414"/>
                    </a:cubicBezTo>
                    <a:cubicBezTo>
                      <a:pt x="655" y="361"/>
                      <a:pt x="630" y="309"/>
                      <a:pt x="577" y="290"/>
                    </a:cubicBezTo>
                    <a:cubicBezTo>
                      <a:pt x="567" y="287"/>
                      <a:pt x="557" y="285"/>
                      <a:pt x="546" y="285"/>
                    </a:cubicBezTo>
                    <a:cubicBezTo>
                      <a:pt x="506" y="285"/>
                      <a:pt x="469" y="311"/>
                      <a:pt x="456" y="353"/>
                    </a:cubicBezTo>
                    <a:cubicBezTo>
                      <a:pt x="445" y="386"/>
                      <a:pt x="412" y="414"/>
                      <a:pt x="359" y="422"/>
                    </a:cubicBezTo>
                    <a:cubicBezTo>
                      <a:pt x="344" y="428"/>
                      <a:pt x="328" y="431"/>
                      <a:pt x="313" y="431"/>
                    </a:cubicBezTo>
                    <a:cubicBezTo>
                      <a:pt x="286" y="431"/>
                      <a:pt x="262" y="422"/>
                      <a:pt x="246" y="405"/>
                    </a:cubicBezTo>
                    <a:cubicBezTo>
                      <a:pt x="210" y="378"/>
                      <a:pt x="202" y="326"/>
                      <a:pt x="210" y="281"/>
                    </a:cubicBezTo>
                    <a:cubicBezTo>
                      <a:pt x="219" y="237"/>
                      <a:pt x="246" y="195"/>
                      <a:pt x="279" y="185"/>
                    </a:cubicBezTo>
                    <a:cubicBezTo>
                      <a:pt x="332" y="160"/>
                      <a:pt x="351" y="107"/>
                      <a:pt x="332" y="55"/>
                    </a:cubicBezTo>
                    <a:cubicBezTo>
                      <a:pt x="320" y="23"/>
                      <a:pt x="284" y="1"/>
                      <a:pt x="24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63" name="Google Shape;763;p34"/>
              <p:cNvSpPr/>
              <p:nvPr/>
            </p:nvSpPr>
            <p:spPr>
              <a:xfrm>
                <a:off x="6421919" y="1886971"/>
                <a:ext cx="151456" cy="131073"/>
              </a:xfrm>
              <a:custGeom>
                <a:avLst/>
                <a:gdLst/>
                <a:ahLst/>
                <a:cxnLst/>
                <a:rect l="l" t="t" r="r" b="b"/>
                <a:pathLst>
                  <a:path w="587" h="508" extrusionOk="0">
                    <a:moveTo>
                      <a:pt x="305" y="1"/>
                    </a:moveTo>
                    <a:cubicBezTo>
                      <a:pt x="262" y="1"/>
                      <a:pt x="218" y="12"/>
                      <a:pt x="177" y="35"/>
                    </a:cubicBezTo>
                    <a:cubicBezTo>
                      <a:pt x="89" y="71"/>
                      <a:pt x="36" y="140"/>
                      <a:pt x="9" y="220"/>
                    </a:cubicBezTo>
                    <a:cubicBezTo>
                      <a:pt x="1" y="272"/>
                      <a:pt x="36" y="325"/>
                      <a:pt x="89" y="333"/>
                    </a:cubicBezTo>
                    <a:cubicBezTo>
                      <a:pt x="96" y="336"/>
                      <a:pt x="104" y="337"/>
                      <a:pt x="112" y="337"/>
                    </a:cubicBezTo>
                    <a:cubicBezTo>
                      <a:pt x="150" y="337"/>
                      <a:pt x="188" y="305"/>
                      <a:pt x="202" y="262"/>
                    </a:cubicBezTo>
                    <a:cubicBezTo>
                      <a:pt x="202" y="236"/>
                      <a:pt x="229" y="220"/>
                      <a:pt x="254" y="201"/>
                    </a:cubicBezTo>
                    <a:cubicBezTo>
                      <a:pt x="268" y="196"/>
                      <a:pt x="283" y="194"/>
                      <a:pt x="298" y="194"/>
                    </a:cubicBezTo>
                    <a:cubicBezTo>
                      <a:pt x="312" y="194"/>
                      <a:pt x="325" y="196"/>
                      <a:pt x="334" y="201"/>
                    </a:cubicBezTo>
                    <a:cubicBezTo>
                      <a:pt x="359" y="209"/>
                      <a:pt x="376" y="236"/>
                      <a:pt x="387" y="272"/>
                    </a:cubicBezTo>
                    <a:cubicBezTo>
                      <a:pt x="387" y="297"/>
                      <a:pt x="387" y="333"/>
                      <a:pt x="368" y="350"/>
                    </a:cubicBezTo>
                    <a:cubicBezTo>
                      <a:pt x="334" y="385"/>
                      <a:pt x="343" y="446"/>
                      <a:pt x="376" y="482"/>
                    </a:cubicBezTo>
                    <a:cubicBezTo>
                      <a:pt x="395" y="499"/>
                      <a:pt x="420" y="507"/>
                      <a:pt x="439" y="507"/>
                    </a:cubicBezTo>
                    <a:cubicBezTo>
                      <a:pt x="464" y="507"/>
                      <a:pt x="492" y="490"/>
                      <a:pt x="508" y="471"/>
                    </a:cubicBezTo>
                    <a:cubicBezTo>
                      <a:pt x="569" y="402"/>
                      <a:pt x="586" y="314"/>
                      <a:pt x="569" y="228"/>
                    </a:cubicBezTo>
                    <a:cubicBezTo>
                      <a:pt x="553" y="140"/>
                      <a:pt x="500" y="71"/>
                      <a:pt x="420" y="27"/>
                    </a:cubicBezTo>
                    <a:cubicBezTo>
                      <a:pt x="384" y="10"/>
                      <a:pt x="344" y="1"/>
                      <a:pt x="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64" name="Google Shape;764;p34"/>
              <p:cNvSpPr/>
              <p:nvPr/>
            </p:nvSpPr>
            <p:spPr>
              <a:xfrm>
                <a:off x="6559442" y="1703006"/>
                <a:ext cx="216993" cy="351162"/>
              </a:xfrm>
              <a:custGeom>
                <a:avLst/>
                <a:gdLst/>
                <a:ahLst/>
                <a:cxnLst/>
                <a:rect l="l" t="t" r="r" b="b"/>
                <a:pathLst>
                  <a:path w="841" h="1361" extrusionOk="0">
                    <a:moveTo>
                      <a:pt x="164" y="1"/>
                    </a:moveTo>
                    <a:cubicBezTo>
                      <a:pt x="123" y="1"/>
                      <a:pt x="94" y="5"/>
                      <a:pt x="89" y="5"/>
                    </a:cubicBezTo>
                    <a:cubicBezTo>
                      <a:pt x="36" y="13"/>
                      <a:pt x="1" y="66"/>
                      <a:pt x="11" y="118"/>
                    </a:cubicBezTo>
                    <a:cubicBezTo>
                      <a:pt x="19" y="166"/>
                      <a:pt x="55" y="199"/>
                      <a:pt x="101" y="199"/>
                    </a:cubicBezTo>
                    <a:cubicBezTo>
                      <a:pt x="106" y="199"/>
                      <a:pt x="111" y="199"/>
                      <a:pt x="116" y="198"/>
                    </a:cubicBezTo>
                    <a:cubicBezTo>
                      <a:pt x="125" y="194"/>
                      <a:pt x="147" y="191"/>
                      <a:pt x="174" y="191"/>
                    </a:cubicBezTo>
                    <a:cubicBezTo>
                      <a:pt x="221" y="191"/>
                      <a:pt x="282" y="201"/>
                      <a:pt x="315" y="240"/>
                    </a:cubicBezTo>
                    <a:cubicBezTo>
                      <a:pt x="359" y="284"/>
                      <a:pt x="343" y="372"/>
                      <a:pt x="334" y="433"/>
                    </a:cubicBezTo>
                    <a:cubicBezTo>
                      <a:pt x="307" y="530"/>
                      <a:pt x="359" y="618"/>
                      <a:pt x="448" y="651"/>
                    </a:cubicBezTo>
                    <a:cubicBezTo>
                      <a:pt x="649" y="723"/>
                      <a:pt x="630" y="861"/>
                      <a:pt x="622" y="914"/>
                    </a:cubicBezTo>
                    <a:cubicBezTo>
                      <a:pt x="597" y="1090"/>
                      <a:pt x="508" y="1176"/>
                      <a:pt x="343" y="1176"/>
                    </a:cubicBezTo>
                    <a:lnTo>
                      <a:pt x="334" y="1176"/>
                    </a:lnTo>
                    <a:cubicBezTo>
                      <a:pt x="282" y="1176"/>
                      <a:pt x="238" y="1212"/>
                      <a:pt x="238" y="1264"/>
                    </a:cubicBezTo>
                    <a:cubicBezTo>
                      <a:pt x="238" y="1317"/>
                      <a:pt x="282" y="1361"/>
                      <a:pt x="334" y="1361"/>
                    </a:cubicBezTo>
                    <a:lnTo>
                      <a:pt x="343" y="1361"/>
                    </a:lnTo>
                    <a:cubicBezTo>
                      <a:pt x="605" y="1361"/>
                      <a:pt x="779" y="1203"/>
                      <a:pt x="815" y="933"/>
                    </a:cubicBezTo>
                    <a:cubicBezTo>
                      <a:pt x="840" y="723"/>
                      <a:pt x="727" y="555"/>
                      <a:pt x="517" y="477"/>
                    </a:cubicBezTo>
                    <a:cubicBezTo>
                      <a:pt x="553" y="320"/>
                      <a:pt x="536" y="198"/>
                      <a:pt x="456" y="110"/>
                    </a:cubicBezTo>
                    <a:cubicBezTo>
                      <a:pt x="370" y="17"/>
                      <a:pt x="244" y="1"/>
                      <a:pt x="16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</p:grpSp>
        <p:grpSp>
          <p:nvGrpSpPr>
            <p:cNvPr id="765" name="Google Shape;765;p34"/>
            <p:cNvGrpSpPr/>
            <p:nvPr/>
          </p:nvGrpSpPr>
          <p:grpSpPr>
            <a:xfrm>
              <a:off x="5024096" y="1188568"/>
              <a:ext cx="2822446" cy="2346397"/>
              <a:chOff x="4858596" y="1016168"/>
              <a:chExt cx="2822446" cy="2346397"/>
            </a:xfrm>
          </p:grpSpPr>
          <p:sp>
            <p:nvSpPr>
              <p:cNvPr id="766" name="Google Shape;766;p34"/>
              <p:cNvSpPr/>
              <p:nvPr/>
            </p:nvSpPr>
            <p:spPr>
              <a:xfrm>
                <a:off x="5485835" y="1351588"/>
                <a:ext cx="1574681" cy="1562038"/>
              </a:xfrm>
              <a:custGeom>
                <a:avLst/>
                <a:gdLst/>
                <a:ahLst/>
                <a:cxnLst/>
                <a:rect l="l" t="t" r="r" b="b"/>
                <a:pathLst>
                  <a:path w="6103" h="6054" extrusionOk="0">
                    <a:moveTo>
                      <a:pt x="2484" y="0"/>
                    </a:moveTo>
                    <a:cubicBezTo>
                      <a:pt x="2472" y="0"/>
                      <a:pt x="2461" y="1"/>
                      <a:pt x="2449" y="3"/>
                    </a:cubicBezTo>
                    <a:cubicBezTo>
                      <a:pt x="2353" y="28"/>
                      <a:pt x="2283" y="125"/>
                      <a:pt x="2300" y="230"/>
                    </a:cubicBezTo>
                    <a:cubicBezTo>
                      <a:pt x="2317" y="318"/>
                      <a:pt x="2397" y="379"/>
                      <a:pt x="2493" y="379"/>
                    </a:cubicBezTo>
                    <a:lnTo>
                      <a:pt x="2527" y="379"/>
                    </a:lnTo>
                    <a:cubicBezTo>
                      <a:pt x="2632" y="353"/>
                      <a:pt x="2693" y="257"/>
                      <a:pt x="2676" y="152"/>
                    </a:cubicBezTo>
                    <a:cubicBezTo>
                      <a:pt x="2661" y="59"/>
                      <a:pt x="2576" y="0"/>
                      <a:pt x="2484" y="0"/>
                    </a:cubicBezTo>
                    <a:close/>
                    <a:moveTo>
                      <a:pt x="1948" y="166"/>
                    </a:moveTo>
                    <a:cubicBezTo>
                      <a:pt x="1926" y="166"/>
                      <a:pt x="1903" y="169"/>
                      <a:pt x="1880" y="177"/>
                    </a:cubicBezTo>
                    <a:cubicBezTo>
                      <a:pt x="1784" y="221"/>
                      <a:pt x="1740" y="334"/>
                      <a:pt x="1775" y="431"/>
                    </a:cubicBezTo>
                    <a:cubicBezTo>
                      <a:pt x="1811" y="500"/>
                      <a:pt x="1880" y="544"/>
                      <a:pt x="1950" y="544"/>
                    </a:cubicBezTo>
                    <a:cubicBezTo>
                      <a:pt x="1977" y="544"/>
                      <a:pt x="2002" y="536"/>
                      <a:pt x="2029" y="528"/>
                    </a:cubicBezTo>
                    <a:cubicBezTo>
                      <a:pt x="2126" y="492"/>
                      <a:pt x="2168" y="379"/>
                      <a:pt x="2126" y="282"/>
                    </a:cubicBezTo>
                    <a:cubicBezTo>
                      <a:pt x="2098" y="208"/>
                      <a:pt x="2025" y="166"/>
                      <a:pt x="1948" y="166"/>
                    </a:cubicBezTo>
                    <a:close/>
                    <a:moveTo>
                      <a:pt x="1463" y="433"/>
                    </a:moveTo>
                    <a:cubicBezTo>
                      <a:pt x="1426" y="433"/>
                      <a:pt x="1389" y="444"/>
                      <a:pt x="1356" y="467"/>
                    </a:cubicBezTo>
                    <a:cubicBezTo>
                      <a:pt x="1268" y="519"/>
                      <a:pt x="1242" y="641"/>
                      <a:pt x="1303" y="729"/>
                    </a:cubicBezTo>
                    <a:cubicBezTo>
                      <a:pt x="1339" y="781"/>
                      <a:pt x="1400" y="807"/>
                      <a:pt x="1461" y="807"/>
                    </a:cubicBezTo>
                    <a:cubicBezTo>
                      <a:pt x="1496" y="807"/>
                      <a:pt x="1530" y="798"/>
                      <a:pt x="1566" y="781"/>
                    </a:cubicBezTo>
                    <a:cubicBezTo>
                      <a:pt x="1654" y="721"/>
                      <a:pt x="1671" y="597"/>
                      <a:pt x="1618" y="511"/>
                    </a:cubicBezTo>
                    <a:cubicBezTo>
                      <a:pt x="1580" y="461"/>
                      <a:pt x="1522" y="433"/>
                      <a:pt x="1463" y="433"/>
                    </a:cubicBezTo>
                    <a:close/>
                    <a:moveTo>
                      <a:pt x="4642" y="424"/>
                    </a:moveTo>
                    <a:cubicBezTo>
                      <a:pt x="4579" y="424"/>
                      <a:pt x="4516" y="455"/>
                      <a:pt x="4476" y="511"/>
                    </a:cubicBezTo>
                    <a:cubicBezTo>
                      <a:pt x="4424" y="597"/>
                      <a:pt x="4443" y="710"/>
                      <a:pt x="4529" y="773"/>
                    </a:cubicBezTo>
                    <a:cubicBezTo>
                      <a:pt x="4565" y="798"/>
                      <a:pt x="4600" y="807"/>
                      <a:pt x="4634" y="807"/>
                    </a:cubicBezTo>
                    <a:cubicBezTo>
                      <a:pt x="4705" y="807"/>
                      <a:pt x="4758" y="773"/>
                      <a:pt x="4802" y="721"/>
                    </a:cubicBezTo>
                    <a:cubicBezTo>
                      <a:pt x="4854" y="632"/>
                      <a:pt x="4835" y="519"/>
                      <a:pt x="4749" y="458"/>
                    </a:cubicBezTo>
                    <a:cubicBezTo>
                      <a:pt x="4717" y="435"/>
                      <a:pt x="4679" y="424"/>
                      <a:pt x="4642" y="424"/>
                    </a:cubicBezTo>
                    <a:close/>
                    <a:moveTo>
                      <a:pt x="5073" y="780"/>
                    </a:moveTo>
                    <a:cubicBezTo>
                      <a:pt x="5024" y="780"/>
                      <a:pt x="4976" y="798"/>
                      <a:pt x="4940" y="834"/>
                    </a:cubicBezTo>
                    <a:cubicBezTo>
                      <a:pt x="4863" y="912"/>
                      <a:pt x="4863" y="1035"/>
                      <a:pt x="4940" y="1105"/>
                    </a:cubicBezTo>
                    <a:cubicBezTo>
                      <a:pt x="4976" y="1140"/>
                      <a:pt x="5028" y="1157"/>
                      <a:pt x="5072" y="1157"/>
                    </a:cubicBezTo>
                    <a:cubicBezTo>
                      <a:pt x="5125" y="1157"/>
                      <a:pt x="5169" y="1140"/>
                      <a:pt x="5211" y="1105"/>
                    </a:cubicBezTo>
                    <a:cubicBezTo>
                      <a:pt x="5282" y="1025"/>
                      <a:pt x="5282" y="912"/>
                      <a:pt x="5211" y="834"/>
                    </a:cubicBezTo>
                    <a:cubicBezTo>
                      <a:pt x="5172" y="798"/>
                      <a:pt x="5122" y="780"/>
                      <a:pt x="5073" y="780"/>
                    </a:cubicBezTo>
                    <a:close/>
                    <a:moveTo>
                      <a:pt x="1024" y="790"/>
                    </a:moveTo>
                    <a:cubicBezTo>
                      <a:pt x="975" y="790"/>
                      <a:pt x="927" y="808"/>
                      <a:pt x="892" y="842"/>
                    </a:cubicBezTo>
                    <a:cubicBezTo>
                      <a:pt x="814" y="920"/>
                      <a:pt x="814" y="1035"/>
                      <a:pt x="892" y="1113"/>
                    </a:cubicBezTo>
                    <a:cubicBezTo>
                      <a:pt x="928" y="1149"/>
                      <a:pt x="980" y="1166"/>
                      <a:pt x="1024" y="1166"/>
                    </a:cubicBezTo>
                    <a:cubicBezTo>
                      <a:pt x="1077" y="1166"/>
                      <a:pt x="1119" y="1149"/>
                      <a:pt x="1163" y="1113"/>
                    </a:cubicBezTo>
                    <a:cubicBezTo>
                      <a:pt x="1234" y="1035"/>
                      <a:pt x="1234" y="920"/>
                      <a:pt x="1163" y="842"/>
                    </a:cubicBezTo>
                    <a:cubicBezTo>
                      <a:pt x="1124" y="808"/>
                      <a:pt x="1073" y="790"/>
                      <a:pt x="1024" y="790"/>
                    </a:cubicBezTo>
                    <a:close/>
                    <a:moveTo>
                      <a:pt x="5430" y="1211"/>
                    </a:moveTo>
                    <a:cubicBezTo>
                      <a:pt x="5394" y="1211"/>
                      <a:pt x="5358" y="1222"/>
                      <a:pt x="5326" y="1245"/>
                    </a:cubicBezTo>
                    <a:cubicBezTo>
                      <a:pt x="5238" y="1306"/>
                      <a:pt x="5211" y="1419"/>
                      <a:pt x="5274" y="1508"/>
                    </a:cubicBezTo>
                    <a:cubicBezTo>
                      <a:pt x="5307" y="1568"/>
                      <a:pt x="5368" y="1594"/>
                      <a:pt x="5431" y="1594"/>
                    </a:cubicBezTo>
                    <a:cubicBezTo>
                      <a:pt x="5465" y="1594"/>
                      <a:pt x="5501" y="1585"/>
                      <a:pt x="5536" y="1560"/>
                    </a:cubicBezTo>
                    <a:cubicBezTo>
                      <a:pt x="5622" y="1497"/>
                      <a:pt x="5650" y="1384"/>
                      <a:pt x="5589" y="1298"/>
                    </a:cubicBezTo>
                    <a:cubicBezTo>
                      <a:pt x="5549" y="1242"/>
                      <a:pt x="5490" y="1211"/>
                      <a:pt x="5430" y="1211"/>
                    </a:cubicBezTo>
                    <a:close/>
                    <a:moveTo>
                      <a:pt x="671" y="1220"/>
                    </a:moveTo>
                    <a:cubicBezTo>
                      <a:pt x="608" y="1220"/>
                      <a:pt x="546" y="1251"/>
                      <a:pt x="508" y="1306"/>
                    </a:cubicBezTo>
                    <a:cubicBezTo>
                      <a:pt x="455" y="1392"/>
                      <a:pt x="472" y="1516"/>
                      <a:pt x="560" y="1568"/>
                    </a:cubicBezTo>
                    <a:cubicBezTo>
                      <a:pt x="594" y="1594"/>
                      <a:pt x="630" y="1602"/>
                      <a:pt x="665" y="1602"/>
                    </a:cubicBezTo>
                    <a:cubicBezTo>
                      <a:pt x="726" y="1602"/>
                      <a:pt x="787" y="1568"/>
                      <a:pt x="831" y="1516"/>
                    </a:cubicBezTo>
                    <a:cubicBezTo>
                      <a:pt x="884" y="1428"/>
                      <a:pt x="867" y="1315"/>
                      <a:pt x="779" y="1254"/>
                    </a:cubicBezTo>
                    <a:cubicBezTo>
                      <a:pt x="746" y="1231"/>
                      <a:pt x="708" y="1220"/>
                      <a:pt x="671" y="1220"/>
                    </a:cubicBezTo>
                    <a:close/>
                    <a:moveTo>
                      <a:pt x="5701" y="1709"/>
                    </a:moveTo>
                    <a:cubicBezTo>
                      <a:pt x="5674" y="1709"/>
                      <a:pt x="5648" y="1714"/>
                      <a:pt x="5622" y="1726"/>
                    </a:cubicBezTo>
                    <a:cubicBezTo>
                      <a:pt x="5526" y="1759"/>
                      <a:pt x="5484" y="1875"/>
                      <a:pt x="5517" y="1969"/>
                    </a:cubicBezTo>
                    <a:cubicBezTo>
                      <a:pt x="5553" y="2041"/>
                      <a:pt x="5622" y="2085"/>
                      <a:pt x="5694" y="2085"/>
                    </a:cubicBezTo>
                    <a:cubicBezTo>
                      <a:pt x="5719" y="2085"/>
                      <a:pt x="5746" y="2085"/>
                      <a:pt x="5771" y="2074"/>
                    </a:cubicBezTo>
                    <a:cubicBezTo>
                      <a:pt x="5868" y="2032"/>
                      <a:pt x="5912" y="1917"/>
                      <a:pt x="5876" y="1822"/>
                    </a:cubicBezTo>
                    <a:cubicBezTo>
                      <a:pt x="5844" y="1751"/>
                      <a:pt x="5774" y="1709"/>
                      <a:pt x="5701" y="1709"/>
                    </a:cubicBezTo>
                    <a:close/>
                    <a:moveTo>
                      <a:pt x="399" y="1717"/>
                    </a:moveTo>
                    <a:cubicBezTo>
                      <a:pt x="324" y="1717"/>
                      <a:pt x="259" y="1760"/>
                      <a:pt x="227" y="1831"/>
                    </a:cubicBezTo>
                    <a:cubicBezTo>
                      <a:pt x="193" y="1936"/>
                      <a:pt x="237" y="2041"/>
                      <a:pt x="332" y="2085"/>
                    </a:cubicBezTo>
                    <a:cubicBezTo>
                      <a:pt x="359" y="2093"/>
                      <a:pt x="376" y="2093"/>
                      <a:pt x="403" y="2093"/>
                    </a:cubicBezTo>
                    <a:cubicBezTo>
                      <a:pt x="481" y="2093"/>
                      <a:pt x="552" y="2049"/>
                      <a:pt x="577" y="1980"/>
                    </a:cubicBezTo>
                    <a:cubicBezTo>
                      <a:pt x="621" y="1883"/>
                      <a:pt x="577" y="1770"/>
                      <a:pt x="481" y="1734"/>
                    </a:cubicBezTo>
                    <a:cubicBezTo>
                      <a:pt x="453" y="1723"/>
                      <a:pt x="425" y="1717"/>
                      <a:pt x="399" y="1717"/>
                    </a:cubicBezTo>
                    <a:close/>
                    <a:moveTo>
                      <a:pt x="5869" y="2245"/>
                    </a:moveTo>
                    <a:cubicBezTo>
                      <a:pt x="5854" y="2245"/>
                      <a:pt x="5839" y="2247"/>
                      <a:pt x="5824" y="2251"/>
                    </a:cubicBezTo>
                    <a:cubicBezTo>
                      <a:pt x="5719" y="2267"/>
                      <a:pt x="5658" y="2372"/>
                      <a:pt x="5675" y="2469"/>
                    </a:cubicBezTo>
                    <a:cubicBezTo>
                      <a:pt x="5694" y="2565"/>
                      <a:pt x="5771" y="2626"/>
                      <a:pt x="5859" y="2626"/>
                    </a:cubicBezTo>
                    <a:cubicBezTo>
                      <a:pt x="5876" y="2626"/>
                      <a:pt x="5885" y="2626"/>
                      <a:pt x="5893" y="2618"/>
                    </a:cubicBezTo>
                    <a:cubicBezTo>
                      <a:pt x="5998" y="2599"/>
                      <a:pt x="6069" y="2504"/>
                      <a:pt x="6050" y="2400"/>
                    </a:cubicBezTo>
                    <a:cubicBezTo>
                      <a:pt x="6029" y="2310"/>
                      <a:pt x="5955" y="2245"/>
                      <a:pt x="5869" y="2245"/>
                    </a:cubicBezTo>
                    <a:close/>
                    <a:moveTo>
                      <a:pt x="245" y="2256"/>
                    </a:moveTo>
                    <a:cubicBezTo>
                      <a:pt x="154" y="2256"/>
                      <a:pt x="77" y="2315"/>
                      <a:pt x="52" y="2408"/>
                    </a:cubicBezTo>
                    <a:cubicBezTo>
                      <a:pt x="36" y="2513"/>
                      <a:pt x="105" y="2609"/>
                      <a:pt x="210" y="2635"/>
                    </a:cubicBezTo>
                    <a:lnTo>
                      <a:pt x="246" y="2635"/>
                    </a:lnTo>
                    <a:cubicBezTo>
                      <a:pt x="332" y="2635"/>
                      <a:pt x="411" y="2574"/>
                      <a:pt x="428" y="2477"/>
                    </a:cubicBezTo>
                    <a:cubicBezTo>
                      <a:pt x="447" y="2381"/>
                      <a:pt x="384" y="2276"/>
                      <a:pt x="279" y="2259"/>
                    </a:cubicBezTo>
                    <a:cubicBezTo>
                      <a:pt x="268" y="2257"/>
                      <a:pt x="256" y="2256"/>
                      <a:pt x="245" y="2256"/>
                    </a:cubicBezTo>
                    <a:close/>
                    <a:moveTo>
                      <a:pt x="5920" y="2800"/>
                    </a:moveTo>
                    <a:cubicBezTo>
                      <a:pt x="5815" y="2800"/>
                      <a:pt x="5727" y="2888"/>
                      <a:pt x="5727" y="2993"/>
                    </a:cubicBezTo>
                    <a:lnTo>
                      <a:pt x="5727" y="3002"/>
                    </a:lnTo>
                    <a:cubicBezTo>
                      <a:pt x="5727" y="3107"/>
                      <a:pt x="5815" y="3186"/>
                      <a:pt x="5920" y="3186"/>
                    </a:cubicBezTo>
                    <a:cubicBezTo>
                      <a:pt x="6025" y="3186"/>
                      <a:pt x="6103" y="3107"/>
                      <a:pt x="6103" y="3002"/>
                    </a:cubicBezTo>
                    <a:lnTo>
                      <a:pt x="6103" y="2993"/>
                    </a:lnTo>
                    <a:cubicBezTo>
                      <a:pt x="6103" y="2888"/>
                      <a:pt x="6025" y="2800"/>
                      <a:pt x="5920" y="2800"/>
                    </a:cubicBezTo>
                    <a:close/>
                    <a:moveTo>
                      <a:pt x="193" y="2809"/>
                    </a:moveTo>
                    <a:cubicBezTo>
                      <a:pt x="88" y="2809"/>
                      <a:pt x="0" y="2897"/>
                      <a:pt x="0" y="3002"/>
                    </a:cubicBezTo>
                    <a:cubicBezTo>
                      <a:pt x="0" y="3107"/>
                      <a:pt x="88" y="3195"/>
                      <a:pt x="193" y="3195"/>
                    </a:cubicBezTo>
                    <a:cubicBezTo>
                      <a:pt x="298" y="3195"/>
                      <a:pt x="376" y="3107"/>
                      <a:pt x="376" y="3002"/>
                    </a:cubicBezTo>
                    <a:cubicBezTo>
                      <a:pt x="376" y="2897"/>
                      <a:pt x="298" y="2809"/>
                      <a:pt x="193" y="2809"/>
                    </a:cubicBezTo>
                    <a:close/>
                    <a:moveTo>
                      <a:pt x="5872" y="3367"/>
                    </a:moveTo>
                    <a:cubicBezTo>
                      <a:pt x="5778" y="3367"/>
                      <a:pt x="5692" y="3431"/>
                      <a:pt x="5675" y="3518"/>
                    </a:cubicBezTo>
                    <a:cubicBezTo>
                      <a:pt x="5658" y="3623"/>
                      <a:pt x="5719" y="3728"/>
                      <a:pt x="5824" y="3745"/>
                    </a:cubicBezTo>
                    <a:lnTo>
                      <a:pt x="5859" y="3745"/>
                    </a:lnTo>
                    <a:cubicBezTo>
                      <a:pt x="5956" y="3745"/>
                      <a:pt x="6034" y="3684"/>
                      <a:pt x="6050" y="3596"/>
                    </a:cubicBezTo>
                    <a:cubicBezTo>
                      <a:pt x="6069" y="3491"/>
                      <a:pt x="5998" y="3396"/>
                      <a:pt x="5903" y="3369"/>
                    </a:cubicBezTo>
                    <a:cubicBezTo>
                      <a:pt x="5893" y="3367"/>
                      <a:pt x="5882" y="3367"/>
                      <a:pt x="5872" y="3367"/>
                    </a:cubicBezTo>
                    <a:close/>
                    <a:moveTo>
                      <a:pt x="250" y="3372"/>
                    </a:moveTo>
                    <a:cubicBezTo>
                      <a:pt x="237" y="3372"/>
                      <a:pt x="223" y="3374"/>
                      <a:pt x="210" y="3377"/>
                    </a:cubicBezTo>
                    <a:cubicBezTo>
                      <a:pt x="105" y="3396"/>
                      <a:pt x="36" y="3491"/>
                      <a:pt x="61" y="3596"/>
                    </a:cubicBezTo>
                    <a:cubicBezTo>
                      <a:pt x="80" y="3684"/>
                      <a:pt x="157" y="3753"/>
                      <a:pt x="246" y="3753"/>
                    </a:cubicBezTo>
                    <a:cubicBezTo>
                      <a:pt x="254" y="3753"/>
                      <a:pt x="271" y="3753"/>
                      <a:pt x="279" y="3745"/>
                    </a:cubicBezTo>
                    <a:cubicBezTo>
                      <a:pt x="384" y="3728"/>
                      <a:pt x="455" y="3623"/>
                      <a:pt x="428" y="3526"/>
                    </a:cubicBezTo>
                    <a:cubicBezTo>
                      <a:pt x="414" y="3436"/>
                      <a:pt x="334" y="3372"/>
                      <a:pt x="250" y="3372"/>
                    </a:cubicBezTo>
                    <a:close/>
                    <a:moveTo>
                      <a:pt x="401" y="3909"/>
                    </a:moveTo>
                    <a:cubicBezTo>
                      <a:pt x="378" y="3909"/>
                      <a:pt x="354" y="3913"/>
                      <a:pt x="332" y="3921"/>
                    </a:cubicBezTo>
                    <a:cubicBezTo>
                      <a:pt x="237" y="3963"/>
                      <a:pt x="193" y="4078"/>
                      <a:pt x="227" y="4173"/>
                    </a:cubicBezTo>
                    <a:cubicBezTo>
                      <a:pt x="262" y="4244"/>
                      <a:pt x="332" y="4288"/>
                      <a:pt x="411" y="4288"/>
                    </a:cubicBezTo>
                    <a:cubicBezTo>
                      <a:pt x="428" y="4288"/>
                      <a:pt x="455" y="4288"/>
                      <a:pt x="481" y="4269"/>
                    </a:cubicBezTo>
                    <a:cubicBezTo>
                      <a:pt x="577" y="4236"/>
                      <a:pt x="621" y="4120"/>
                      <a:pt x="586" y="4026"/>
                    </a:cubicBezTo>
                    <a:cubicBezTo>
                      <a:pt x="552" y="3952"/>
                      <a:pt x="477" y="3909"/>
                      <a:pt x="401" y="3909"/>
                    </a:cubicBezTo>
                    <a:close/>
                    <a:moveTo>
                      <a:pt x="5699" y="3905"/>
                    </a:moveTo>
                    <a:cubicBezTo>
                      <a:pt x="5624" y="3905"/>
                      <a:pt x="5553" y="3953"/>
                      <a:pt x="5526" y="4026"/>
                    </a:cubicBezTo>
                    <a:cubicBezTo>
                      <a:pt x="5484" y="4120"/>
                      <a:pt x="5526" y="4225"/>
                      <a:pt x="5622" y="4269"/>
                    </a:cubicBezTo>
                    <a:cubicBezTo>
                      <a:pt x="5650" y="4278"/>
                      <a:pt x="5675" y="4288"/>
                      <a:pt x="5702" y="4288"/>
                    </a:cubicBezTo>
                    <a:cubicBezTo>
                      <a:pt x="5771" y="4288"/>
                      <a:pt x="5841" y="4244"/>
                      <a:pt x="5876" y="4164"/>
                    </a:cubicBezTo>
                    <a:cubicBezTo>
                      <a:pt x="5912" y="4068"/>
                      <a:pt x="5868" y="3955"/>
                      <a:pt x="5771" y="3921"/>
                    </a:cubicBezTo>
                    <a:cubicBezTo>
                      <a:pt x="5748" y="3910"/>
                      <a:pt x="5723" y="3905"/>
                      <a:pt x="5699" y="3905"/>
                    </a:cubicBezTo>
                    <a:close/>
                    <a:moveTo>
                      <a:pt x="5436" y="4402"/>
                    </a:moveTo>
                    <a:cubicBezTo>
                      <a:pt x="5374" y="4402"/>
                      <a:pt x="5312" y="4431"/>
                      <a:pt x="5274" y="4479"/>
                    </a:cubicBezTo>
                    <a:cubicBezTo>
                      <a:pt x="5221" y="4567"/>
                      <a:pt x="5238" y="4689"/>
                      <a:pt x="5326" y="4750"/>
                    </a:cubicBezTo>
                    <a:cubicBezTo>
                      <a:pt x="5360" y="4769"/>
                      <a:pt x="5396" y="4777"/>
                      <a:pt x="5431" y="4777"/>
                    </a:cubicBezTo>
                    <a:cubicBezTo>
                      <a:pt x="5492" y="4777"/>
                      <a:pt x="5553" y="4750"/>
                      <a:pt x="5597" y="4698"/>
                    </a:cubicBezTo>
                    <a:cubicBezTo>
                      <a:pt x="5650" y="4611"/>
                      <a:pt x="5631" y="4488"/>
                      <a:pt x="5545" y="4435"/>
                    </a:cubicBezTo>
                    <a:cubicBezTo>
                      <a:pt x="5512" y="4412"/>
                      <a:pt x="5474" y="4402"/>
                      <a:pt x="5436" y="4402"/>
                    </a:cubicBezTo>
                    <a:close/>
                    <a:moveTo>
                      <a:pt x="672" y="4402"/>
                    </a:moveTo>
                    <a:cubicBezTo>
                      <a:pt x="637" y="4402"/>
                      <a:pt x="601" y="4413"/>
                      <a:pt x="569" y="4435"/>
                    </a:cubicBezTo>
                    <a:cubicBezTo>
                      <a:pt x="481" y="4498"/>
                      <a:pt x="455" y="4611"/>
                      <a:pt x="516" y="4698"/>
                    </a:cubicBezTo>
                    <a:cubicBezTo>
                      <a:pt x="552" y="4750"/>
                      <a:pt x="613" y="4786"/>
                      <a:pt x="674" y="4786"/>
                    </a:cubicBezTo>
                    <a:cubicBezTo>
                      <a:pt x="709" y="4786"/>
                      <a:pt x="743" y="4769"/>
                      <a:pt x="779" y="4750"/>
                    </a:cubicBezTo>
                    <a:cubicBezTo>
                      <a:pt x="867" y="4689"/>
                      <a:pt x="892" y="4576"/>
                      <a:pt x="831" y="4488"/>
                    </a:cubicBezTo>
                    <a:cubicBezTo>
                      <a:pt x="793" y="4433"/>
                      <a:pt x="733" y="4402"/>
                      <a:pt x="672" y="4402"/>
                    </a:cubicBezTo>
                    <a:close/>
                    <a:moveTo>
                      <a:pt x="1031" y="4839"/>
                    </a:moveTo>
                    <a:cubicBezTo>
                      <a:pt x="982" y="4839"/>
                      <a:pt x="932" y="4856"/>
                      <a:pt x="892" y="4891"/>
                    </a:cubicBezTo>
                    <a:cubicBezTo>
                      <a:pt x="823" y="4970"/>
                      <a:pt x="823" y="5084"/>
                      <a:pt x="892" y="5161"/>
                    </a:cubicBezTo>
                    <a:cubicBezTo>
                      <a:pt x="936" y="5197"/>
                      <a:pt x="980" y="5214"/>
                      <a:pt x="1033" y="5214"/>
                    </a:cubicBezTo>
                    <a:cubicBezTo>
                      <a:pt x="1077" y="5214"/>
                      <a:pt x="1129" y="5197"/>
                      <a:pt x="1163" y="5161"/>
                    </a:cubicBezTo>
                    <a:cubicBezTo>
                      <a:pt x="1242" y="5084"/>
                      <a:pt x="1242" y="4970"/>
                      <a:pt x="1163" y="4891"/>
                    </a:cubicBezTo>
                    <a:cubicBezTo>
                      <a:pt x="1128" y="4856"/>
                      <a:pt x="1080" y="4839"/>
                      <a:pt x="1031" y="4839"/>
                    </a:cubicBezTo>
                    <a:close/>
                    <a:moveTo>
                      <a:pt x="5080" y="4832"/>
                    </a:moveTo>
                    <a:cubicBezTo>
                      <a:pt x="5030" y="4832"/>
                      <a:pt x="4980" y="4852"/>
                      <a:pt x="4940" y="4891"/>
                    </a:cubicBezTo>
                    <a:cubicBezTo>
                      <a:pt x="4871" y="4960"/>
                      <a:pt x="4871" y="5084"/>
                      <a:pt x="4940" y="5161"/>
                    </a:cubicBezTo>
                    <a:cubicBezTo>
                      <a:pt x="4984" y="5197"/>
                      <a:pt x="5028" y="5214"/>
                      <a:pt x="5081" y="5214"/>
                    </a:cubicBezTo>
                    <a:cubicBezTo>
                      <a:pt x="5125" y="5214"/>
                      <a:pt x="5177" y="5197"/>
                      <a:pt x="5211" y="5161"/>
                    </a:cubicBezTo>
                    <a:cubicBezTo>
                      <a:pt x="5291" y="5084"/>
                      <a:pt x="5291" y="4960"/>
                      <a:pt x="5211" y="4891"/>
                    </a:cubicBezTo>
                    <a:cubicBezTo>
                      <a:pt x="5176" y="4852"/>
                      <a:pt x="5129" y="4832"/>
                      <a:pt x="5080" y="4832"/>
                    </a:cubicBezTo>
                    <a:close/>
                    <a:moveTo>
                      <a:pt x="1462" y="5189"/>
                    </a:moveTo>
                    <a:cubicBezTo>
                      <a:pt x="1401" y="5189"/>
                      <a:pt x="1342" y="5220"/>
                      <a:pt x="1303" y="5275"/>
                    </a:cubicBezTo>
                    <a:cubicBezTo>
                      <a:pt x="1251" y="5363"/>
                      <a:pt x="1268" y="5484"/>
                      <a:pt x="1356" y="5537"/>
                    </a:cubicBezTo>
                    <a:cubicBezTo>
                      <a:pt x="1391" y="5564"/>
                      <a:pt x="1425" y="5573"/>
                      <a:pt x="1461" y="5573"/>
                    </a:cubicBezTo>
                    <a:cubicBezTo>
                      <a:pt x="1522" y="5573"/>
                      <a:pt x="1582" y="5547"/>
                      <a:pt x="1618" y="5484"/>
                    </a:cubicBezTo>
                    <a:cubicBezTo>
                      <a:pt x="1679" y="5398"/>
                      <a:pt x="1654" y="5285"/>
                      <a:pt x="1566" y="5222"/>
                    </a:cubicBezTo>
                    <a:cubicBezTo>
                      <a:pt x="1533" y="5200"/>
                      <a:pt x="1497" y="5189"/>
                      <a:pt x="1462" y="5189"/>
                    </a:cubicBezTo>
                    <a:close/>
                    <a:moveTo>
                      <a:pt x="4644" y="5189"/>
                    </a:moveTo>
                    <a:cubicBezTo>
                      <a:pt x="4608" y="5189"/>
                      <a:pt x="4571" y="5200"/>
                      <a:pt x="4539" y="5222"/>
                    </a:cubicBezTo>
                    <a:cubicBezTo>
                      <a:pt x="4451" y="5285"/>
                      <a:pt x="4424" y="5398"/>
                      <a:pt x="4487" y="5484"/>
                    </a:cubicBezTo>
                    <a:cubicBezTo>
                      <a:pt x="4520" y="5537"/>
                      <a:pt x="4581" y="5573"/>
                      <a:pt x="4644" y="5573"/>
                    </a:cubicBezTo>
                    <a:cubicBezTo>
                      <a:pt x="4678" y="5573"/>
                      <a:pt x="4722" y="5564"/>
                      <a:pt x="4749" y="5537"/>
                    </a:cubicBezTo>
                    <a:cubicBezTo>
                      <a:pt x="4835" y="5476"/>
                      <a:pt x="4863" y="5363"/>
                      <a:pt x="4802" y="5275"/>
                    </a:cubicBezTo>
                    <a:cubicBezTo>
                      <a:pt x="4769" y="5220"/>
                      <a:pt x="4707" y="5189"/>
                      <a:pt x="4644" y="5189"/>
                    </a:cubicBezTo>
                    <a:close/>
                    <a:moveTo>
                      <a:pt x="1960" y="5455"/>
                    </a:moveTo>
                    <a:cubicBezTo>
                      <a:pt x="1884" y="5455"/>
                      <a:pt x="1811" y="5499"/>
                      <a:pt x="1784" y="5573"/>
                    </a:cubicBezTo>
                    <a:cubicBezTo>
                      <a:pt x="1740" y="5669"/>
                      <a:pt x="1792" y="5782"/>
                      <a:pt x="1889" y="5827"/>
                    </a:cubicBezTo>
                    <a:cubicBezTo>
                      <a:pt x="1906" y="5835"/>
                      <a:pt x="1933" y="5835"/>
                      <a:pt x="1958" y="5835"/>
                    </a:cubicBezTo>
                    <a:cubicBezTo>
                      <a:pt x="2029" y="5835"/>
                      <a:pt x="2107" y="5791"/>
                      <a:pt x="2134" y="5722"/>
                    </a:cubicBezTo>
                    <a:cubicBezTo>
                      <a:pt x="2178" y="5625"/>
                      <a:pt x="2126" y="5512"/>
                      <a:pt x="2029" y="5468"/>
                    </a:cubicBezTo>
                    <a:cubicBezTo>
                      <a:pt x="2007" y="5459"/>
                      <a:pt x="1984" y="5455"/>
                      <a:pt x="1960" y="5455"/>
                    </a:cubicBezTo>
                    <a:close/>
                    <a:moveTo>
                      <a:pt x="4145" y="5455"/>
                    </a:moveTo>
                    <a:cubicBezTo>
                      <a:pt x="4121" y="5455"/>
                      <a:pt x="4098" y="5459"/>
                      <a:pt x="4076" y="5468"/>
                    </a:cubicBezTo>
                    <a:cubicBezTo>
                      <a:pt x="3979" y="5512"/>
                      <a:pt x="3935" y="5625"/>
                      <a:pt x="3979" y="5722"/>
                    </a:cubicBezTo>
                    <a:cubicBezTo>
                      <a:pt x="4004" y="5791"/>
                      <a:pt x="4076" y="5835"/>
                      <a:pt x="4153" y="5835"/>
                    </a:cubicBezTo>
                    <a:cubicBezTo>
                      <a:pt x="4172" y="5835"/>
                      <a:pt x="4197" y="5835"/>
                      <a:pt x="4225" y="5818"/>
                    </a:cubicBezTo>
                    <a:cubicBezTo>
                      <a:pt x="4319" y="5782"/>
                      <a:pt x="4363" y="5669"/>
                      <a:pt x="4330" y="5573"/>
                    </a:cubicBezTo>
                    <a:cubicBezTo>
                      <a:pt x="4296" y="5499"/>
                      <a:pt x="4221" y="5455"/>
                      <a:pt x="4145" y="5455"/>
                    </a:cubicBezTo>
                    <a:close/>
                    <a:moveTo>
                      <a:pt x="2492" y="5620"/>
                    </a:moveTo>
                    <a:cubicBezTo>
                      <a:pt x="2403" y="5620"/>
                      <a:pt x="2323" y="5684"/>
                      <a:pt x="2309" y="5774"/>
                    </a:cubicBezTo>
                    <a:cubicBezTo>
                      <a:pt x="2292" y="5879"/>
                      <a:pt x="2353" y="5976"/>
                      <a:pt x="2458" y="5992"/>
                    </a:cubicBezTo>
                    <a:cubicBezTo>
                      <a:pt x="2474" y="6001"/>
                      <a:pt x="2483" y="6001"/>
                      <a:pt x="2493" y="6001"/>
                    </a:cubicBezTo>
                    <a:cubicBezTo>
                      <a:pt x="2588" y="6001"/>
                      <a:pt x="2667" y="5940"/>
                      <a:pt x="2684" y="5843"/>
                    </a:cubicBezTo>
                    <a:cubicBezTo>
                      <a:pt x="2703" y="5738"/>
                      <a:pt x="2632" y="5642"/>
                      <a:pt x="2535" y="5625"/>
                    </a:cubicBezTo>
                    <a:cubicBezTo>
                      <a:pt x="2521" y="5622"/>
                      <a:pt x="2506" y="5620"/>
                      <a:pt x="2492" y="5620"/>
                    </a:cubicBezTo>
                    <a:close/>
                    <a:moveTo>
                      <a:pt x="3619" y="5620"/>
                    </a:moveTo>
                    <a:cubicBezTo>
                      <a:pt x="3605" y="5620"/>
                      <a:pt x="3591" y="5622"/>
                      <a:pt x="3576" y="5625"/>
                    </a:cubicBezTo>
                    <a:cubicBezTo>
                      <a:pt x="3471" y="5642"/>
                      <a:pt x="3402" y="5738"/>
                      <a:pt x="3427" y="5843"/>
                    </a:cubicBezTo>
                    <a:cubicBezTo>
                      <a:pt x="3446" y="5940"/>
                      <a:pt x="3524" y="6001"/>
                      <a:pt x="3612" y="6001"/>
                    </a:cubicBezTo>
                    <a:cubicBezTo>
                      <a:pt x="3629" y="6001"/>
                      <a:pt x="3637" y="6001"/>
                      <a:pt x="3647" y="5992"/>
                    </a:cubicBezTo>
                    <a:cubicBezTo>
                      <a:pt x="3752" y="5976"/>
                      <a:pt x="3822" y="5871"/>
                      <a:pt x="3794" y="5774"/>
                    </a:cubicBezTo>
                    <a:cubicBezTo>
                      <a:pt x="3780" y="5684"/>
                      <a:pt x="3706" y="5620"/>
                      <a:pt x="3619" y="5620"/>
                    </a:cubicBezTo>
                    <a:close/>
                    <a:moveTo>
                      <a:pt x="3051" y="5669"/>
                    </a:moveTo>
                    <a:cubicBezTo>
                      <a:pt x="2947" y="5669"/>
                      <a:pt x="2869" y="5757"/>
                      <a:pt x="2869" y="5862"/>
                    </a:cubicBezTo>
                    <a:cubicBezTo>
                      <a:pt x="2869" y="5967"/>
                      <a:pt x="2947" y="6053"/>
                      <a:pt x="3051" y="6053"/>
                    </a:cubicBezTo>
                    <a:cubicBezTo>
                      <a:pt x="3156" y="6053"/>
                      <a:pt x="3245" y="5967"/>
                      <a:pt x="3245" y="5862"/>
                    </a:cubicBezTo>
                    <a:cubicBezTo>
                      <a:pt x="3245" y="5757"/>
                      <a:pt x="3156" y="5669"/>
                      <a:pt x="3051" y="5669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67" name="Google Shape;767;p34"/>
              <p:cNvSpPr/>
              <p:nvPr/>
            </p:nvSpPr>
            <p:spPr>
              <a:xfrm>
                <a:off x="5063977" y="2671338"/>
                <a:ext cx="505456" cy="347808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348" extrusionOk="0">
                    <a:moveTo>
                      <a:pt x="1727" y="0"/>
                    </a:moveTo>
                    <a:cubicBezTo>
                      <a:pt x="1693" y="0"/>
                      <a:pt x="1663" y="16"/>
                      <a:pt x="1627" y="30"/>
                    </a:cubicBezTo>
                    <a:cubicBezTo>
                      <a:pt x="1538" y="90"/>
                      <a:pt x="1513" y="212"/>
                      <a:pt x="1566" y="300"/>
                    </a:cubicBezTo>
                    <a:cubicBezTo>
                      <a:pt x="1606" y="364"/>
                      <a:pt x="1672" y="396"/>
                      <a:pt x="1738" y="396"/>
                    </a:cubicBezTo>
                    <a:cubicBezTo>
                      <a:pt x="1772" y="396"/>
                      <a:pt x="1806" y="387"/>
                      <a:pt x="1836" y="369"/>
                    </a:cubicBezTo>
                    <a:cubicBezTo>
                      <a:pt x="1933" y="309"/>
                      <a:pt x="1958" y="187"/>
                      <a:pt x="1906" y="90"/>
                    </a:cubicBezTo>
                    <a:cubicBezTo>
                      <a:pt x="1872" y="38"/>
                      <a:pt x="1809" y="2"/>
                      <a:pt x="1748" y="2"/>
                    </a:cubicBezTo>
                    <a:cubicBezTo>
                      <a:pt x="1741" y="1"/>
                      <a:pt x="1734" y="0"/>
                      <a:pt x="1727" y="0"/>
                    </a:cubicBezTo>
                    <a:close/>
                    <a:moveTo>
                      <a:pt x="1251" y="317"/>
                    </a:moveTo>
                    <a:cubicBezTo>
                      <a:pt x="1207" y="317"/>
                      <a:pt x="1163" y="328"/>
                      <a:pt x="1127" y="344"/>
                    </a:cubicBezTo>
                    <a:cubicBezTo>
                      <a:pt x="1033" y="405"/>
                      <a:pt x="1005" y="527"/>
                      <a:pt x="1066" y="623"/>
                    </a:cubicBezTo>
                    <a:cubicBezTo>
                      <a:pt x="1100" y="681"/>
                      <a:pt x="1165" y="711"/>
                      <a:pt x="1232" y="711"/>
                    </a:cubicBezTo>
                    <a:cubicBezTo>
                      <a:pt x="1267" y="711"/>
                      <a:pt x="1304" y="703"/>
                      <a:pt x="1337" y="684"/>
                    </a:cubicBezTo>
                    <a:cubicBezTo>
                      <a:pt x="1434" y="623"/>
                      <a:pt x="1461" y="502"/>
                      <a:pt x="1400" y="414"/>
                    </a:cubicBezTo>
                    <a:cubicBezTo>
                      <a:pt x="1364" y="353"/>
                      <a:pt x="1312" y="328"/>
                      <a:pt x="1251" y="317"/>
                    </a:cubicBezTo>
                    <a:close/>
                    <a:moveTo>
                      <a:pt x="743" y="632"/>
                    </a:moveTo>
                    <a:cubicBezTo>
                      <a:pt x="699" y="632"/>
                      <a:pt x="655" y="642"/>
                      <a:pt x="621" y="667"/>
                    </a:cubicBezTo>
                    <a:cubicBezTo>
                      <a:pt x="533" y="720"/>
                      <a:pt x="498" y="842"/>
                      <a:pt x="561" y="938"/>
                    </a:cubicBezTo>
                    <a:cubicBezTo>
                      <a:pt x="599" y="1000"/>
                      <a:pt x="663" y="1033"/>
                      <a:pt x="726" y="1033"/>
                    </a:cubicBezTo>
                    <a:cubicBezTo>
                      <a:pt x="763" y="1033"/>
                      <a:pt x="799" y="1022"/>
                      <a:pt x="831" y="999"/>
                    </a:cubicBezTo>
                    <a:cubicBezTo>
                      <a:pt x="928" y="938"/>
                      <a:pt x="953" y="816"/>
                      <a:pt x="892" y="728"/>
                    </a:cubicBezTo>
                    <a:cubicBezTo>
                      <a:pt x="865" y="667"/>
                      <a:pt x="804" y="642"/>
                      <a:pt x="743" y="632"/>
                    </a:cubicBezTo>
                    <a:close/>
                    <a:moveTo>
                      <a:pt x="246" y="947"/>
                    </a:moveTo>
                    <a:cubicBezTo>
                      <a:pt x="202" y="947"/>
                      <a:pt x="158" y="957"/>
                      <a:pt x="122" y="982"/>
                    </a:cubicBezTo>
                    <a:cubicBezTo>
                      <a:pt x="25" y="1043"/>
                      <a:pt x="0" y="1167"/>
                      <a:pt x="61" y="1253"/>
                    </a:cubicBezTo>
                    <a:cubicBezTo>
                      <a:pt x="94" y="1314"/>
                      <a:pt x="156" y="1348"/>
                      <a:pt x="221" y="1348"/>
                    </a:cubicBezTo>
                    <a:cubicBezTo>
                      <a:pt x="258" y="1348"/>
                      <a:pt x="297" y="1337"/>
                      <a:pt x="332" y="1314"/>
                    </a:cubicBezTo>
                    <a:cubicBezTo>
                      <a:pt x="420" y="1261"/>
                      <a:pt x="456" y="1140"/>
                      <a:pt x="393" y="1043"/>
                    </a:cubicBezTo>
                    <a:cubicBezTo>
                      <a:pt x="359" y="991"/>
                      <a:pt x="298" y="957"/>
                      <a:pt x="246" y="9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68" name="Google Shape;768;p34"/>
              <p:cNvSpPr/>
              <p:nvPr/>
            </p:nvSpPr>
            <p:spPr>
              <a:xfrm>
                <a:off x="4858596" y="2428029"/>
                <a:ext cx="557576" cy="219315"/>
              </a:xfrm>
              <a:custGeom>
                <a:avLst/>
                <a:gdLst/>
                <a:ahLst/>
                <a:cxnLst/>
                <a:rect l="l" t="t" r="r" b="b"/>
                <a:pathLst>
                  <a:path w="2161" h="850" extrusionOk="0">
                    <a:moveTo>
                      <a:pt x="1934" y="1"/>
                    </a:moveTo>
                    <a:cubicBezTo>
                      <a:pt x="1923" y="1"/>
                      <a:pt x="1906" y="11"/>
                      <a:pt x="1890" y="11"/>
                    </a:cubicBezTo>
                    <a:cubicBezTo>
                      <a:pt x="1785" y="37"/>
                      <a:pt x="1724" y="150"/>
                      <a:pt x="1749" y="255"/>
                    </a:cubicBezTo>
                    <a:cubicBezTo>
                      <a:pt x="1772" y="344"/>
                      <a:pt x="1857" y="401"/>
                      <a:pt x="1946" y="401"/>
                    </a:cubicBezTo>
                    <a:cubicBezTo>
                      <a:pt x="1962" y="401"/>
                      <a:pt x="1979" y="399"/>
                      <a:pt x="1995" y="395"/>
                    </a:cubicBezTo>
                    <a:cubicBezTo>
                      <a:pt x="2099" y="368"/>
                      <a:pt x="2160" y="255"/>
                      <a:pt x="2133" y="150"/>
                    </a:cubicBezTo>
                    <a:cubicBezTo>
                      <a:pt x="2108" y="64"/>
                      <a:pt x="2028" y="1"/>
                      <a:pt x="1934" y="1"/>
                    </a:cubicBezTo>
                    <a:close/>
                    <a:moveTo>
                      <a:pt x="1374" y="157"/>
                    </a:moveTo>
                    <a:cubicBezTo>
                      <a:pt x="1368" y="157"/>
                      <a:pt x="1362" y="158"/>
                      <a:pt x="1357" y="158"/>
                    </a:cubicBezTo>
                    <a:lnTo>
                      <a:pt x="1321" y="158"/>
                    </a:lnTo>
                    <a:cubicBezTo>
                      <a:pt x="1216" y="186"/>
                      <a:pt x="1147" y="299"/>
                      <a:pt x="1180" y="404"/>
                    </a:cubicBezTo>
                    <a:cubicBezTo>
                      <a:pt x="1203" y="493"/>
                      <a:pt x="1282" y="550"/>
                      <a:pt x="1370" y="550"/>
                    </a:cubicBezTo>
                    <a:cubicBezTo>
                      <a:pt x="1385" y="550"/>
                      <a:pt x="1401" y="548"/>
                      <a:pt x="1417" y="544"/>
                    </a:cubicBezTo>
                    <a:cubicBezTo>
                      <a:pt x="1522" y="517"/>
                      <a:pt x="1592" y="412"/>
                      <a:pt x="1556" y="299"/>
                    </a:cubicBezTo>
                    <a:cubicBezTo>
                      <a:pt x="1540" y="216"/>
                      <a:pt x="1462" y="157"/>
                      <a:pt x="1374" y="157"/>
                    </a:cubicBezTo>
                    <a:close/>
                    <a:moveTo>
                      <a:pt x="804" y="306"/>
                    </a:moveTo>
                    <a:cubicBezTo>
                      <a:pt x="798" y="306"/>
                      <a:pt x="793" y="307"/>
                      <a:pt x="788" y="307"/>
                    </a:cubicBezTo>
                    <a:lnTo>
                      <a:pt x="744" y="307"/>
                    </a:lnTo>
                    <a:cubicBezTo>
                      <a:pt x="639" y="343"/>
                      <a:pt x="578" y="448"/>
                      <a:pt x="603" y="553"/>
                    </a:cubicBezTo>
                    <a:cubicBezTo>
                      <a:pt x="626" y="642"/>
                      <a:pt x="705" y="699"/>
                      <a:pt x="793" y="699"/>
                    </a:cubicBezTo>
                    <a:cubicBezTo>
                      <a:pt x="808" y="699"/>
                      <a:pt x="824" y="697"/>
                      <a:pt x="840" y="693"/>
                    </a:cubicBezTo>
                    <a:cubicBezTo>
                      <a:pt x="954" y="666"/>
                      <a:pt x="1014" y="561"/>
                      <a:pt x="989" y="456"/>
                    </a:cubicBezTo>
                    <a:cubicBezTo>
                      <a:pt x="964" y="366"/>
                      <a:pt x="884" y="306"/>
                      <a:pt x="804" y="306"/>
                    </a:cubicBezTo>
                    <a:close/>
                    <a:moveTo>
                      <a:pt x="227" y="455"/>
                    </a:moveTo>
                    <a:cubicBezTo>
                      <a:pt x="221" y="455"/>
                      <a:pt x="216" y="456"/>
                      <a:pt x="211" y="456"/>
                    </a:cubicBezTo>
                    <a:cubicBezTo>
                      <a:pt x="192" y="456"/>
                      <a:pt x="183" y="456"/>
                      <a:pt x="167" y="465"/>
                    </a:cubicBezTo>
                    <a:cubicBezTo>
                      <a:pt x="62" y="492"/>
                      <a:pt x="1" y="597"/>
                      <a:pt x="26" y="702"/>
                    </a:cubicBezTo>
                    <a:cubicBezTo>
                      <a:pt x="48" y="788"/>
                      <a:pt x="128" y="850"/>
                      <a:pt x="214" y="850"/>
                    </a:cubicBezTo>
                    <a:cubicBezTo>
                      <a:pt x="233" y="850"/>
                      <a:pt x="253" y="847"/>
                      <a:pt x="272" y="840"/>
                    </a:cubicBezTo>
                    <a:cubicBezTo>
                      <a:pt x="376" y="815"/>
                      <a:pt x="437" y="710"/>
                      <a:pt x="412" y="605"/>
                    </a:cubicBezTo>
                    <a:cubicBezTo>
                      <a:pt x="387" y="515"/>
                      <a:pt x="307" y="455"/>
                      <a:pt x="227" y="45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69" name="Google Shape;769;p34"/>
              <p:cNvSpPr/>
              <p:nvPr/>
            </p:nvSpPr>
            <p:spPr>
              <a:xfrm>
                <a:off x="5357342" y="2890651"/>
                <a:ext cx="390122" cy="471914"/>
              </a:xfrm>
              <a:custGeom>
                <a:avLst/>
                <a:gdLst/>
                <a:ahLst/>
                <a:cxnLst/>
                <a:rect l="l" t="t" r="r" b="b"/>
                <a:pathLst>
                  <a:path w="1512" h="1829" extrusionOk="0">
                    <a:moveTo>
                      <a:pt x="1278" y="0"/>
                    </a:moveTo>
                    <a:cubicBezTo>
                      <a:pt x="1218" y="0"/>
                      <a:pt x="1166" y="34"/>
                      <a:pt x="1128" y="80"/>
                    </a:cubicBezTo>
                    <a:cubicBezTo>
                      <a:pt x="1058" y="168"/>
                      <a:pt x="1084" y="290"/>
                      <a:pt x="1172" y="359"/>
                    </a:cubicBezTo>
                    <a:cubicBezTo>
                      <a:pt x="1207" y="384"/>
                      <a:pt x="1247" y="396"/>
                      <a:pt x="1287" y="396"/>
                    </a:cubicBezTo>
                    <a:cubicBezTo>
                      <a:pt x="1347" y="396"/>
                      <a:pt x="1406" y="369"/>
                      <a:pt x="1442" y="317"/>
                    </a:cubicBezTo>
                    <a:cubicBezTo>
                      <a:pt x="1512" y="229"/>
                      <a:pt x="1495" y="107"/>
                      <a:pt x="1407" y="36"/>
                    </a:cubicBezTo>
                    <a:cubicBezTo>
                      <a:pt x="1373" y="19"/>
                      <a:pt x="1337" y="2"/>
                      <a:pt x="1302" y="2"/>
                    </a:cubicBezTo>
                    <a:cubicBezTo>
                      <a:pt x="1294" y="1"/>
                      <a:pt x="1286" y="0"/>
                      <a:pt x="1278" y="0"/>
                    </a:cubicBezTo>
                    <a:close/>
                    <a:moveTo>
                      <a:pt x="945" y="474"/>
                    </a:moveTo>
                    <a:cubicBezTo>
                      <a:pt x="882" y="474"/>
                      <a:pt x="813" y="500"/>
                      <a:pt x="769" y="560"/>
                    </a:cubicBezTo>
                    <a:cubicBezTo>
                      <a:pt x="708" y="649"/>
                      <a:pt x="725" y="770"/>
                      <a:pt x="813" y="831"/>
                    </a:cubicBezTo>
                    <a:cubicBezTo>
                      <a:pt x="850" y="861"/>
                      <a:pt x="892" y="875"/>
                      <a:pt x="935" y="875"/>
                    </a:cubicBezTo>
                    <a:cubicBezTo>
                      <a:pt x="993" y="875"/>
                      <a:pt x="1052" y="848"/>
                      <a:pt x="1092" y="798"/>
                    </a:cubicBezTo>
                    <a:cubicBezTo>
                      <a:pt x="1155" y="709"/>
                      <a:pt x="1136" y="579"/>
                      <a:pt x="1050" y="516"/>
                    </a:cubicBezTo>
                    <a:cubicBezTo>
                      <a:pt x="1014" y="491"/>
                      <a:pt x="979" y="483"/>
                      <a:pt x="945" y="474"/>
                    </a:cubicBezTo>
                    <a:close/>
                    <a:moveTo>
                      <a:pt x="573" y="954"/>
                    </a:moveTo>
                    <a:cubicBezTo>
                      <a:pt x="513" y="954"/>
                      <a:pt x="458" y="986"/>
                      <a:pt x="420" y="1033"/>
                    </a:cubicBezTo>
                    <a:cubicBezTo>
                      <a:pt x="349" y="1121"/>
                      <a:pt x="368" y="1242"/>
                      <a:pt x="454" y="1314"/>
                    </a:cubicBezTo>
                    <a:cubicBezTo>
                      <a:pt x="489" y="1338"/>
                      <a:pt x="530" y="1349"/>
                      <a:pt x="571" y="1349"/>
                    </a:cubicBezTo>
                    <a:cubicBezTo>
                      <a:pt x="634" y="1349"/>
                      <a:pt x="697" y="1322"/>
                      <a:pt x="735" y="1270"/>
                    </a:cubicBezTo>
                    <a:cubicBezTo>
                      <a:pt x="804" y="1182"/>
                      <a:pt x="777" y="1060"/>
                      <a:pt x="691" y="989"/>
                    </a:cubicBezTo>
                    <a:cubicBezTo>
                      <a:pt x="664" y="972"/>
                      <a:pt x="630" y="955"/>
                      <a:pt x="595" y="955"/>
                    </a:cubicBezTo>
                    <a:cubicBezTo>
                      <a:pt x="587" y="954"/>
                      <a:pt x="580" y="954"/>
                      <a:pt x="573" y="954"/>
                    </a:cubicBezTo>
                    <a:close/>
                    <a:moveTo>
                      <a:pt x="236" y="1427"/>
                    </a:moveTo>
                    <a:cubicBezTo>
                      <a:pt x="175" y="1427"/>
                      <a:pt x="106" y="1452"/>
                      <a:pt x="62" y="1513"/>
                    </a:cubicBezTo>
                    <a:cubicBezTo>
                      <a:pt x="1" y="1601"/>
                      <a:pt x="17" y="1723"/>
                      <a:pt x="106" y="1786"/>
                    </a:cubicBezTo>
                    <a:cubicBezTo>
                      <a:pt x="141" y="1815"/>
                      <a:pt x="184" y="1829"/>
                      <a:pt x="226" y="1829"/>
                    </a:cubicBezTo>
                    <a:cubicBezTo>
                      <a:pt x="284" y="1829"/>
                      <a:pt x="341" y="1802"/>
                      <a:pt x="376" y="1750"/>
                    </a:cubicBezTo>
                    <a:cubicBezTo>
                      <a:pt x="446" y="1662"/>
                      <a:pt x="429" y="1532"/>
                      <a:pt x="341" y="1471"/>
                    </a:cubicBezTo>
                    <a:cubicBezTo>
                      <a:pt x="305" y="1444"/>
                      <a:pt x="271" y="1436"/>
                      <a:pt x="236" y="142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70" name="Google Shape;770;p34"/>
              <p:cNvSpPr/>
              <p:nvPr/>
            </p:nvSpPr>
            <p:spPr>
              <a:xfrm>
                <a:off x="4941935" y="1370682"/>
                <a:ext cx="517067" cy="332327"/>
              </a:xfrm>
              <a:custGeom>
                <a:avLst/>
                <a:gdLst/>
                <a:ahLst/>
                <a:cxnLst/>
                <a:rect l="l" t="t" r="r" b="b"/>
                <a:pathLst>
                  <a:path w="2004" h="1288" extrusionOk="0">
                    <a:moveTo>
                      <a:pt x="227" y="1"/>
                    </a:moveTo>
                    <a:cubicBezTo>
                      <a:pt x="157" y="1"/>
                      <a:pt x="89" y="37"/>
                      <a:pt x="53" y="103"/>
                    </a:cubicBezTo>
                    <a:cubicBezTo>
                      <a:pt x="1" y="200"/>
                      <a:pt x="37" y="313"/>
                      <a:pt x="131" y="374"/>
                    </a:cubicBezTo>
                    <a:cubicBezTo>
                      <a:pt x="167" y="393"/>
                      <a:pt x="211" y="401"/>
                      <a:pt x="255" y="401"/>
                    </a:cubicBezTo>
                    <a:cubicBezTo>
                      <a:pt x="307" y="393"/>
                      <a:pt x="368" y="357"/>
                      <a:pt x="393" y="296"/>
                    </a:cubicBezTo>
                    <a:cubicBezTo>
                      <a:pt x="456" y="200"/>
                      <a:pt x="421" y="86"/>
                      <a:pt x="324" y="25"/>
                    </a:cubicBezTo>
                    <a:cubicBezTo>
                      <a:pt x="293" y="9"/>
                      <a:pt x="260" y="1"/>
                      <a:pt x="227" y="1"/>
                    </a:cubicBezTo>
                    <a:close/>
                    <a:moveTo>
                      <a:pt x="745" y="297"/>
                    </a:moveTo>
                    <a:cubicBezTo>
                      <a:pt x="675" y="297"/>
                      <a:pt x="606" y="335"/>
                      <a:pt x="570" y="401"/>
                    </a:cubicBezTo>
                    <a:cubicBezTo>
                      <a:pt x="517" y="489"/>
                      <a:pt x="551" y="611"/>
                      <a:pt x="647" y="663"/>
                    </a:cubicBezTo>
                    <a:cubicBezTo>
                      <a:pt x="674" y="682"/>
                      <a:pt x="705" y="693"/>
                      <a:pt x="733" y="693"/>
                    </a:cubicBezTo>
                    <a:cubicBezTo>
                      <a:pt x="743" y="693"/>
                      <a:pt x="752" y="691"/>
                      <a:pt x="761" y="689"/>
                    </a:cubicBezTo>
                    <a:cubicBezTo>
                      <a:pt x="824" y="689"/>
                      <a:pt x="885" y="655"/>
                      <a:pt x="910" y="594"/>
                    </a:cubicBezTo>
                    <a:cubicBezTo>
                      <a:pt x="971" y="498"/>
                      <a:pt x="937" y="374"/>
                      <a:pt x="840" y="321"/>
                    </a:cubicBezTo>
                    <a:cubicBezTo>
                      <a:pt x="810" y="305"/>
                      <a:pt x="778" y="297"/>
                      <a:pt x="745" y="297"/>
                    </a:cubicBezTo>
                    <a:close/>
                    <a:moveTo>
                      <a:pt x="1260" y="595"/>
                    </a:moveTo>
                    <a:cubicBezTo>
                      <a:pt x="1189" y="595"/>
                      <a:pt x="1122" y="630"/>
                      <a:pt x="1086" y="689"/>
                    </a:cubicBezTo>
                    <a:cubicBezTo>
                      <a:pt x="1034" y="785"/>
                      <a:pt x="1067" y="909"/>
                      <a:pt x="1155" y="961"/>
                    </a:cubicBezTo>
                    <a:cubicBezTo>
                      <a:pt x="1188" y="980"/>
                      <a:pt x="1221" y="990"/>
                      <a:pt x="1250" y="990"/>
                    </a:cubicBezTo>
                    <a:cubicBezTo>
                      <a:pt x="1260" y="990"/>
                      <a:pt x="1269" y="989"/>
                      <a:pt x="1277" y="987"/>
                    </a:cubicBezTo>
                    <a:cubicBezTo>
                      <a:pt x="1338" y="978"/>
                      <a:pt x="1401" y="943"/>
                      <a:pt x="1426" y="890"/>
                    </a:cubicBezTo>
                    <a:cubicBezTo>
                      <a:pt x="1487" y="794"/>
                      <a:pt x="1453" y="672"/>
                      <a:pt x="1357" y="619"/>
                    </a:cubicBezTo>
                    <a:cubicBezTo>
                      <a:pt x="1326" y="603"/>
                      <a:pt x="1292" y="595"/>
                      <a:pt x="1260" y="595"/>
                    </a:cubicBezTo>
                    <a:close/>
                    <a:moveTo>
                      <a:pt x="1768" y="890"/>
                    </a:moveTo>
                    <a:cubicBezTo>
                      <a:pt x="1700" y="890"/>
                      <a:pt x="1635" y="923"/>
                      <a:pt x="1600" y="987"/>
                    </a:cubicBezTo>
                    <a:cubicBezTo>
                      <a:pt x="1548" y="1083"/>
                      <a:pt x="1583" y="1205"/>
                      <a:pt x="1672" y="1257"/>
                    </a:cubicBezTo>
                    <a:cubicBezTo>
                      <a:pt x="1705" y="1278"/>
                      <a:pt x="1737" y="1288"/>
                      <a:pt x="1766" y="1288"/>
                    </a:cubicBezTo>
                    <a:cubicBezTo>
                      <a:pt x="1775" y="1288"/>
                      <a:pt x="1784" y="1287"/>
                      <a:pt x="1793" y="1285"/>
                    </a:cubicBezTo>
                    <a:cubicBezTo>
                      <a:pt x="1854" y="1276"/>
                      <a:pt x="1915" y="1241"/>
                      <a:pt x="1942" y="1188"/>
                    </a:cubicBezTo>
                    <a:cubicBezTo>
                      <a:pt x="2003" y="1092"/>
                      <a:pt x="1967" y="970"/>
                      <a:pt x="1873" y="917"/>
                    </a:cubicBezTo>
                    <a:cubicBezTo>
                      <a:pt x="1840" y="899"/>
                      <a:pt x="1804" y="890"/>
                      <a:pt x="1768" y="89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71" name="Google Shape;771;p34"/>
              <p:cNvSpPr/>
              <p:nvPr/>
            </p:nvSpPr>
            <p:spPr>
              <a:xfrm>
                <a:off x="5221884" y="1016168"/>
                <a:ext cx="403797" cy="460819"/>
              </a:xfrm>
              <a:custGeom>
                <a:avLst/>
                <a:gdLst/>
                <a:ahLst/>
                <a:cxnLst/>
                <a:rect l="l" t="t" r="r" b="b"/>
                <a:pathLst>
                  <a:path w="1565" h="1786" extrusionOk="0">
                    <a:moveTo>
                      <a:pt x="214" y="1"/>
                    </a:moveTo>
                    <a:cubicBezTo>
                      <a:pt x="171" y="1"/>
                      <a:pt x="129" y="15"/>
                      <a:pt x="95" y="44"/>
                    </a:cubicBezTo>
                    <a:cubicBezTo>
                      <a:pt x="9" y="113"/>
                      <a:pt x="1" y="237"/>
                      <a:pt x="62" y="323"/>
                    </a:cubicBezTo>
                    <a:cubicBezTo>
                      <a:pt x="101" y="369"/>
                      <a:pt x="159" y="396"/>
                      <a:pt x="220" y="396"/>
                    </a:cubicBezTo>
                    <a:cubicBezTo>
                      <a:pt x="228" y="396"/>
                      <a:pt x="236" y="395"/>
                      <a:pt x="244" y="394"/>
                    </a:cubicBezTo>
                    <a:cubicBezTo>
                      <a:pt x="280" y="394"/>
                      <a:pt x="316" y="375"/>
                      <a:pt x="341" y="350"/>
                    </a:cubicBezTo>
                    <a:cubicBezTo>
                      <a:pt x="429" y="289"/>
                      <a:pt x="438" y="157"/>
                      <a:pt x="377" y="79"/>
                    </a:cubicBezTo>
                    <a:cubicBezTo>
                      <a:pt x="335" y="28"/>
                      <a:pt x="274" y="1"/>
                      <a:pt x="214" y="1"/>
                    </a:cubicBezTo>
                    <a:close/>
                    <a:moveTo>
                      <a:pt x="593" y="463"/>
                    </a:moveTo>
                    <a:cubicBezTo>
                      <a:pt x="549" y="463"/>
                      <a:pt x="506" y="477"/>
                      <a:pt x="473" y="507"/>
                    </a:cubicBezTo>
                    <a:cubicBezTo>
                      <a:pt x="385" y="577"/>
                      <a:pt x="368" y="698"/>
                      <a:pt x="438" y="787"/>
                    </a:cubicBezTo>
                    <a:cubicBezTo>
                      <a:pt x="475" y="832"/>
                      <a:pt x="532" y="858"/>
                      <a:pt x="591" y="858"/>
                    </a:cubicBezTo>
                    <a:cubicBezTo>
                      <a:pt x="600" y="858"/>
                      <a:pt x="610" y="857"/>
                      <a:pt x="620" y="856"/>
                    </a:cubicBezTo>
                    <a:cubicBezTo>
                      <a:pt x="656" y="856"/>
                      <a:pt x="691" y="839"/>
                      <a:pt x="717" y="814"/>
                    </a:cubicBezTo>
                    <a:cubicBezTo>
                      <a:pt x="805" y="743"/>
                      <a:pt x="813" y="621"/>
                      <a:pt x="744" y="533"/>
                    </a:cubicBezTo>
                    <a:cubicBezTo>
                      <a:pt x="709" y="488"/>
                      <a:pt x="651" y="463"/>
                      <a:pt x="593" y="463"/>
                    </a:cubicBezTo>
                    <a:close/>
                    <a:moveTo>
                      <a:pt x="970" y="923"/>
                    </a:moveTo>
                    <a:cubicBezTo>
                      <a:pt x="925" y="923"/>
                      <a:pt x="879" y="939"/>
                      <a:pt x="840" y="971"/>
                    </a:cubicBezTo>
                    <a:cubicBezTo>
                      <a:pt x="761" y="1041"/>
                      <a:pt x="744" y="1162"/>
                      <a:pt x="813" y="1250"/>
                    </a:cubicBezTo>
                    <a:cubicBezTo>
                      <a:pt x="852" y="1296"/>
                      <a:pt x="909" y="1321"/>
                      <a:pt x="964" y="1321"/>
                    </a:cubicBezTo>
                    <a:cubicBezTo>
                      <a:pt x="972" y="1321"/>
                      <a:pt x="980" y="1321"/>
                      <a:pt x="987" y="1320"/>
                    </a:cubicBezTo>
                    <a:cubicBezTo>
                      <a:pt x="1023" y="1311"/>
                      <a:pt x="1059" y="1303"/>
                      <a:pt x="1092" y="1276"/>
                    </a:cubicBezTo>
                    <a:cubicBezTo>
                      <a:pt x="1180" y="1206"/>
                      <a:pt x="1189" y="1085"/>
                      <a:pt x="1120" y="996"/>
                    </a:cubicBezTo>
                    <a:cubicBezTo>
                      <a:pt x="1081" y="948"/>
                      <a:pt x="1026" y="923"/>
                      <a:pt x="970" y="923"/>
                    </a:cubicBezTo>
                    <a:close/>
                    <a:moveTo>
                      <a:pt x="1345" y="1387"/>
                    </a:moveTo>
                    <a:cubicBezTo>
                      <a:pt x="1300" y="1387"/>
                      <a:pt x="1254" y="1402"/>
                      <a:pt x="1216" y="1433"/>
                    </a:cubicBezTo>
                    <a:cubicBezTo>
                      <a:pt x="1128" y="1504"/>
                      <a:pt x="1120" y="1626"/>
                      <a:pt x="1189" y="1714"/>
                    </a:cubicBezTo>
                    <a:cubicBezTo>
                      <a:pt x="1227" y="1760"/>
                      <a:pt x="1285" y="1785"/>
                      <a:pt x="1341" y="1785"/>
                    </a:cubicBezTo>
                    <a:cubicBezTo>
                      <a:pt x="1349" y="1785"/>
                      <a:pt x="1357" y="1785"/>
                      <a:pt x="1365" y="1783"/>
                    </a:cubicBezTo>
                    <a:cubicBezTo>
                      <a:pt x="1399" y="1775"/>
                      <a:pt x="1434" y="1767"/>
                      <a:pt x="1470" y="1739"/>
                    </a:cubicBezTo>
                    <a:cubicBezTo>
                      <a:pt x="1548" y="1670"/>
                      <a:pt x="1564" y="1548"/>
                      <a:pt x="1495" y="1460"/>
                    </a:cubicBezTo>
                    <a:cubicBezTo>
                      <a:pt x="1457" y="1411"/>
                      <a:pt x="1401" y="1387"/>
                      <a:pt x="1345" y="138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72" name="Google Shape;772;p34"/>
              <p:cNvSpPr/>
              <p:nvPr/>
            </p:nvSpPr>
            <p:spPr>
              <a:xfrm>
                <a:off x="7110050" y="1370682"/>
                <a:ext cx="514745" cy="332327"/>
              </a:xfrm>
              <a:custGeom>
                <a:avLst/>
                <a:gdLst/>
                <a:ahLst/>
                <a:cxnLst/>
                <a:rect l="l" t="t" r="r" b="b"/>
                <a:pathLst>
                  <a:path w="1995" h="1288" extrusionOk="0">
                    <a:moveTo>
                      <a:pt x="1768" y="1"/>
                    </a:moveTo>
                    <a:cubicBezTo>
                      <a:pt x="1735" y="1"/>
                      <a:pt x="1702" y="9"/>
                      <a:pt x="1671" y="25"/>
                    </a:cubicBezTo>
                    <a:cubicBezTo>
                      <a:pt x="1575" y="86"/>
                      <a:pt x="1550" y="200"/>
                      <a:pt x="1602" y="296"/>
                    </a:cubicBezTo>
                    <a:cubicBezTo>
                      <a:pt x="1636" y="357"/>
                      <a:pt x="1688" y="393"/>
                      <a:pt x="1749" y="401"/>
                    </a:cubicBezTo>
                    <a:cubicBezTo>
                      <a:pt x="1793" y="401"/>
                      <a:pt x="1829" y="393"/>
                      <a:pt x="1873" y="374"/>
                    </a:cubicBezTo>
                    <a:cubicBezTo>
                      <a:pt x="1969" y="313"/>
                      <a:pt x="1995" y="200"/>
                      <a:pt x="1942" y="103"/>
                    </a:cubicBezTo>
                    <a:cubicBezTo>
                      <a:pt x="1906" y="37"/>
                      <a:pt x="1838" y="1"/>
                      <a:pt x="1768" y="1"/>
                    </a:cubicBezTo>
                    <a:close/>
                    <a:moveTo>
                      <a:pt x="1250" y="297"/>
                    </a:moveTo>
                    <a:cubicBezTo>
                      <a:pt x="1218" y="297"/>
                      <a:pt x="1185" y="305"/>
                      <a:pt x="1155" y="321"/>
                    </a:cubicBezTo>
                    <a:cubicBezTo>
                      <a:pt x="1067" y="374"/>
                      <a:pt x="1033" y="498"/>
                      <a:pt x="1086" y="594"/>
                    </a:cubicBezTo>
                    <a:cubicBezTo>
                      <a:pt x="1119" y="655"/>
                      <a:pt x="1172" y="689"/>
                      <a:pt x="1235" y="689"/>
                    </a:cubicBezTo>
                    <a:cubicBezTo>
                      <a:pt x="1246" y="691"/>
                      <a:pt x="1257" y="693"/>
                      <a:pt x="1268" y="693"/>
                    </a:cubicBezTo>
                    <a:cubicBezTo>
                      <a:pt x="1299" y="693"/>
                      <a:pt x="1330" y="682"/>
                      <a:pt x="1357" y="663"/>
                    </a:cubicBezTo>
                    <a:cubicBezTo>
                      <a:pt x="1453" y="611"/>
                      <a:pt x="1487" y="489"/>
                      <a:pt x="1426" y="401"/>
                    </a:cubicBezTo>
                    <a:cubicBezTo>
                      <a:pt x="1390" y="335"/>
                      <a:pt x="1321" y="297"/>
                      <a:pt x="1250" y="297"/>
                    </a:cubicBezTo>
                    <a:close/>
                    <a:moveTo>
                      <a:pt x="736" y="595"/>
                    </a:moveTo>
                    <a:cubicBezTo>
                      <a:pt x="703" y="595"/>
                      <a:pt x="670" y="603"/>
                      <a:pt x="639" y="619"/>
                    </a:cubicBezTo>
                    <a:cubicBezTo>
                      <a:pt x="553" y="672"/>
                      <a:pt x="517" y="794"/>
                      <a:pt x="570" y="890"/>
                    </a:cubicBezTo>
                    <a:cubicBezTo>
                      <a:pt x="605" y="943"/>
                      <a:pt x="658" y="978"/>
                      <a:pt x="719" y="987"/>
                    </a:cubicBezTo>
                    <a:cubicBezTo>
                      <a:pt x="730" y="989"/>
                      <a:pt x="741" y="990"/>
                      <a:pt x="751" y="990"/>
                    </a:cubicBezTo>
                    <a:cubicBezTo>
                      <a:pt x="783" y="990"/>
                      <a:pt x="814" y="980"/>
                      <a:pt x="840" y="961"/>
                    </a:cubicBezTo>
                    <a:cubicBezTo>
                      <a:pt x="937" y="909"/>
                      <a:pt x="973" y="785"/>
                      <a:pt x="910" y="689"/>
                    </a:cubicBezTo>
                    <a:cubicBezTo>
                      <a:pt x="874" y="630"/>
                      <a:pt x="806" y="595"/>
                      <a:pt x="736" y="595"/>
                    </a:cubicBezTo>
                    <a:close/>
                    <a:moveTo>
                      <a:pt x="228" y="890"/>
                    </a:moveTo>
                    <a:cubicBezTo>
                      <a:pt x="192" y="890"/>
                      <a:pt x="156" y="899"/>
                      <a:pt x="123" y="917"/>
                    </a:cubicBezTo>
                    <a:cubicBezTo>
                      <a:pt x="37" y="970"/>
                      <a:pt x="1" y="1092"/>
                      <a:pt x="53" y="1188"/>
                    </a:cubicBezTo>
                    <a:cubicBezTo>
                      <a:pt x="89" y="1241"/>
                      <a:pt x="142" y="1276"/>
                      <a:pt x="202" y="1285"/>
                    </a:cubicBezTo>
                    <a:cubicBezTo>
                      <a:pt x="213" y="1287"/>
                      <a:pt x="224" y="1288"/>
                      <a:pt x="235" y="1288"/>
                    </a:cubicBezTo>
                    <a:cubicBezTo>
                      <a:pt x="268" y="1288"/>
                      <a:pt x="299" y="1278"/>
                      <a:pt x="324" y="1257"/>
                    </a:cubicBezTo>
                    <a:cubicBezTo>
                      <a:pt x="421" y="1205"/>
                      <a:pt x="456" y="1083"/>
                      <a:pt x="395" y="987"/>
                    </a:cubicBezTo>
                    <a:cubicBezTo>
                      <a:pt x="361" y="923"/>
                      <a:pt x="296" y="890"/>
                      <a:pt x="228" y="89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73" name="Google Shape;773;p34"/>
              <p:cNvSpPr/>
              <p:nvPr/>
            </p:nvSpPr>
            <p:spPr>
              <a:xfrm>
                <a:off x="6941307" y="1016168"/>
                <a:ext cx="406378" cy="460819"/>
              </a:xfrm>
              <a:custGeom>
                <a:avLst/>
                <a:gdLst/>
                <a:ahLst/>
                <a:cxnLst/>
                <a:rect l="l" t="t" r="r" b="b"/>
                <a:pathLst>
                  <a:path w="1575" h="1786" extrusionOk="0">
                    <a:moveTo>
                      <a:pt x="1356" y="1"/>
                    </a:moveTo>
                    <a:cubicBezTo>
                      <a:pt x="1297" y="1"/>
                      <a:pt x="1238" y="28"/>
                      <a:pt x="1196" y="79"/>
                    </a:cubicBezTo>
                    <a:cubicBezTo>
                      <a:pt x="1127" y="157"/>
                      <a:pt x="1136" y="289"/>
                      <a:pt x="1224" y="350"/>
                    </a:cubicBezTo>
                    <a:cubicBezTo>
                      <a:pt x="1259" y="375"/>
                      <a:pt x="1293" y="394"/>
                      <a:pt x="1329" y="394"/>
                    </a:cubicBezTo>
                    <a:cubicBezTo>
                      <a:pt x="1336" y="395"/>
                      <a:pt x="1343" y="396"/>
                      <a:pt x="1351" y="396"/>
                    </a:cubicBezTo>
                    <a:cubicBezTo>
                      <a:pt x="1406" y="396"/>
                      <a:pt x="1464" y="369"/>
                      <a:pt x="1503" y="323"/>
                    </a:cubicBezTo>
                    <a:cubicBezTo>
                      <a:pt x="1574" y="237"/>
                      <a:pt x="1555" y="113"/>
                      <a:pt x="1478" y="44"/>
                    </a:cubicBezTo>
                    <a:cubicBezTo>
                      <a:pt x="1441" y="15"/>
                      <a:pt x="1398" y="1"/>
                      <a:pt x="1356" y="1"/>
                    </a:cubicBezTo>
                    <a:close/>
                    <a:moveTo>
                      <a:pt x="977" y="463"/>
                    </a:moveTo>
                    <a:cubicBezTo>
                      <a:pt x="919" y="463"/>
                      <a:pt x="862" y="488"/>
                      <a:pt x="821" y="533"/>
                    </a:cubicBezTo>
                    <a:cubicBezTo>
                      <a:pt x="751" y="621"/>
                      <a:pt x="768" y="743"/>
                      <a:pt x="848" y="814"/>
                    </a:cubicBezTo>
                    <a:cubicBezTo>
                      <a:pt x="882" y="839"/>
                      <a:pt x="917" y="856"/>
                      <a:pt x="953" y="856"/>
                    </a:cubicBezTo>
                    <a:cubicBezTo>
                      <a:pt x="962" y="857"/>
                      <a:pt x="970" y="858"/>
                      <a:pt x="979" y="858"/>
                    </a:cubicBezTo>
                    <a:cubicBezTo>
                      <a:pt x="1033" y="858"/>
                      <a:pt x="1089" y="832"/>
                      <a:pt x="1127" y="787"/>
                    </a:cubicBezTo>
                    <a:cubicBezTo>
                      <a:pt x="1196" y="698"/>
                      <a:pt x="1188" y="577"/>
                      <a:pt x="1102" y="507"/>
                    </a:cubicBezTo>
                    <a:cubicBezTo>
                      <a:pt x="1064" y="477"/>
                      <a:pt x="1021" y="463"/>
                      <a:pt x="977" y="463"/>
                    </a:cubicBezTo>
                    <a:close/>
                    <a:moveTo>
                      <a:pt x="594" y="923"/>
                    </a:moveTo>
                    <a:cubicBezTo>
                      <a:pt x="538" y="923"/>
                      <a:pt x="483" y="948"/>
                      <a:pt x="445" y="996"/>
                    </a:cubicBezTo>
                    <a:cubicBezTo>
                      <a:pt x="376" y="1085"/>
                      <a:pt x="393" y="1206"/>
                      <a:pt x="481" y="1276"/>
                    </a:cubicBezTo>
                    <a:cubicBezTo>
                      <a:pt x="506" y="1303"/>
                      <a:pt x="542" y="1311"/>
                      <a:pt x="577" y="1320"/>
                    </a:cubicBezTo>
                    <a:cubicBezTo>
                      <a:pt x="586" y="1321"/>
                      <a:pt x="595" y="1321"/>
                      <a:pt x="603" y="1321"/>
                    </a:cubicBezTo>
                    <a:cubicBezTo>
                      <a:pt x="662" y="1321"/>
                      <a:pt x="713" y="1296"/>
                      <a:pt x="751" y="1250"/>
                    </a:cubicBezTo>
                    <a:cubicBezTo>
                      <a:pt x="821" y="1162"/>
                      <a:pt x="812" y="1041"/>
                      <a:pt x="724" y="971"/>
                    </a:cubicBezTo>
                    <a:cubicBezTo>
                      <a:pt x="686" y="939"/>
                      <a:pt x="640" y="923"/>
                      <a:pt x="594" y="923"/>
                    </a:cubicBezTo>
                    <a:close/>
                    <a:moveTo>
                      <a:pt x="223" y="1387"/>
                    </a:moveTo>
                    <a:cubicBezTo>
                      <a:pt x="166" y="1387"/>
                      <a:pt x="108" y="1411"/>
                      <a:pt x="69" y="1460"/>
                    </a:cubicBezTo>
                    <a:cubicBezTo>
                      <a:pt x="0" y="1548"/>
                      <a:pt x="17" y="1670"/>
                      <a:pt x="105" y="1739"/>
                    </a:cubicBezTo>
                    <a:cubicBezTo>
                      <a:pt x="130" y="1767"/>
                      <a:pt x="166" y="1775"/>
                      <a:pt x="200" y="1783"/>
                    </a:cubicBezTo>
                    <a:cubicBezTo>
                      <a:pt x="209" y="1785"/>
                      <a:pt x="218" y="1785"/>
                      <a:pt x="226" y="1785"/>
                    </a:cubicBezTo>
                    <a:cubicBezTo>
                      <a:pt x="288" y="1785"/>
                      <a:pt x="346" y="1760"/>
                      <a:pt x="384" y="1714"/>
                    </a:cubicBezTo>
                    <a:cubicBezTo>
                      <a:pt x="445" y="1626"/>
                      <a:pt x="437" y="1504"/>
                      <a:pt x="349" y="1433"/>
                    </a:cubicBezTo>
                    <a:cubicBezTo>
                      <a:pt x="314" y="1402"/>
                      <a:pt x="269" y="1387"/>
                      <a:pt x="223" y="138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74" name="Google Shape;774;p34"/>
              <p:cNvSpPr/>
              <p:nvPr/>
            </p:nvSpPr>
            <p:spPr>
              <a:xfrm>
                <a:off x="6970462" y="2671338"/>
                <a:ext cx="505456" cy="347808"/>
              </a:xfrm>
              <a:custGeom>
                <a:avLst/>
                <a:gdLst/>
                <a:ahLst/>
                <a:cxnLst/>
                <a:rect l="l" t="t" r="r" b="b"/>
                <a:pathLst>
                  <a:path w="1959" h="1348" extrusionOk="0">
                    <a:moveTo>
                      <a:pt x="228" y="0"/>
                    </a:moveTo>
                    <a:cubicBezTo>
                      <a:pt x="222" y="0"/>
                      <a:pt x="216" y="1"/>
                      <a:pt x="210" y="2"/>
                    </a:cubicBezTo>
                    <a:cubicBezTo>
                      <a:pt x="149" y="2"/>
                      <a:pt x="87" y="38"/>
                      <a:pt x="53" y="90"/>
                    </a:cubicBezTo>
                    <a:cubicBezTo>
                      <a:pt x="0" y="187"/>
                      <a:pt x="26" y="309"/>
                      <a:pt x="114" y="369"/>
                    </a:cubicBezTo>
                    <a:cubicBezTo>
                      <a:pt x="147" y="387"/>
                      <a:pt x="183" y="396"/>
                      <a:pt x="218" y="396"/>
                    </a:cubicBezTo>
                    <a:cubicBezTo>
                      <a:pt x="287" y="396"/>
                      <a:pt x="353" y="364"/>
                      <a:pt x="393" y="300"/>
                    </a:cubicBezTo>
                    <a:cubicBezTo>
                      <a:pt x="445" y="212"/>
                      <a:pt x="420" y="90"/>
                      <a:pt x="324" y="30"/>
                    </a:cubicBezTo>
                    <a:cubicBezTo>
                      <a:pt x="294" y="16"/>
                      <a:pt x="259" y="0"/>
                      <a:pt x="228" y="0"/>
                    </a:cubicBezTo>
                    <a:close/>
                    <a:moveTo>
                      <a:pt x="708" y="317"/>
                    </a:moveTo>
                    <a:cubicBezTo>
                      <a:pt x="647" y="328"/>
                      <a:pt x="594" y="353"/>
                      <a:pt x="559" y="414"/>
                    </a:cubicBezTo>
                    <a:cubicBezTo>
                      <a:pt x="498" y="502"/>
                      <a:pt x="525" y="623"/>
                      <a:pt x="622" y="684"/>
                    </a:cubicBezTo>
                    <a:cubicBezTo>
                      <a:pt x="652" y="703"/>
                      <a:pt x="686" y="711"/>
                      <a:pt x="721" y="711"/>
                    </a:cubicBezTo>
                    <a:cubicBezTo>
                      <a:pt x="787" y="711"/>
                      <a:pt x="853" y="681"/>
                      <a:pt x="892" y="623"/>
                    </a:cubicBezTo>
                    <a:cubicBezTo>
                      <a:pt x="953" y="527"/>
                      <a:pt x="926" y="405"/>
                      <a:pt x="832" y="344"/>
                    </a:cubicBezTo>
                    <a:cubicBezTo>
                      <a:pt x="796" y="328"/>
                      <a:pt x="752" y="317"/>
                      <a:pt x="708" y="317"/>
                    </a:cubicBezTo>
                    <a:close/>
                    <a:moveTo>
                      <a:pt x="1216" y="632"/>
                    </a:moveTo>
                    <a:cubicBezTo>
                      <a:pt x="1155" y="642"/>
                      <a:pt x="1094" y="667"/>
                      <a:pt x="1058" y="728"/>
                    </a:cubicBezTo>
                    <a:cubicBezTo>
                      <a:pt x="1006" y="816"/>
                      <a:pt x="1031" y="938"/>
                      <a:pt x="1119" y="999"/>
                    </a:cubicBezTo>
                    <a:cubicBezTo>
                      <a:pt x="1154" y="1022"/>
                      <a:pt x="1193" y="1033"/>
                      <a:pt x="1230" y="1033"/>
                    </a:cubicBezTo>
                    <a:cubicBezTo>
                      <a:pt x="1296" y="1033"/>
                      <a:pt x="1359" y="1000"/>
                      <a:pt x="1398" y="938"/>
                    </a:cubicBezTo>
                    <a:cubicBezTo>
                      <a:pt x="1451" y="842"/>
                      <a:pt x="1425" y="720"/>
                      <a:pt x="1337" y="667"/>
                    </a:cubicBezTo>
                    <a:cubicBezTo>
                      <a:pt x="1293" y="642"/>
                      <a:pt x="1251" y="632"/>
                      <a:pt x="1216" y="632"/>
                    </a:cubicBezTo>
                    <a:close/>
                    <a:moveTo>
                      <a:pt x="1713" y="947"/>
                    </a:moveTo>
                    <a:cubicBezTo>
                      <a:pt x="1652" y="957"/>
                      <a:pt x="1600" y="991"/>
                      <a:pt x="1566" y="1043"/>
                    </a:cubicBezTo>
                    <a:cubicBezTo>
                      <a:pt x="1503" y="1140"/>
                      <a:pt x="1530" y="1261"/>
                      <a:pt x="1627" y="1314"/>
                    </a:cubicBezTo>
                    <a:cubicBezTo>
                      <a:pt x="1662" y="1337"/>
                      <a:pt x="1701" y="1348"/>
                      <a:pt x="1738" y="1348"/>
                    </a:cubicBezTo>
                    <a:cubicBezTo>
                      <a:pt x="1803" y="1348"/>
                      <a:pt x="1864" y="1314"/>
                      <a:pt x="1898" y="1253"/>
                    </a:cubicBezTo>
                    <a:cubicBezTo>
                      <a:pt x="1959" y="1167"/>
                      <a:pt x="1933" y="1043"/>
                      <a:pt x="1837" y="982"/>
                    </a:cubicBezTo>
                    <a:cubicBezTo>
                      <a:pt x="1801" y="957"/>
                      <a:pt x="1757" y="947"/>
                      <a:pt x="1713" y="94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75" name="Google Shape;775;p34"/>
              <p:cNvSpPr/>
              <p:nvPr/>
            </p:nvSpPr>
            <p:spPr>
              <a:xfrm>
                <a:off x="7121402" y="2428029"/>
                <a:ext cx="559640" cy="219315"/>
              </a:xfrm>
              <a:custGeom>
                <a:avLst/>
                <a:gdLst/>
                <a:ahLst/>
                <a:cxnLst/>
                <a:rect l="l" t="t" r="r" b="b"/>
                <a:pathLst>
                  <a:path w="2169" h="850" extrusionOk="0">
                    <a:moveTo>
                      <a:pt x="236" y="1"/>
                    </a:moveTo>
                    <a:cubicBezTo>
                      <a:pt x="142" y="1"/>
                      <a:pt x="53" y="64"/>
                      <a:pt x="37" y="150"/>
                    </a:cubicBezTo>
                    <a:cubicBezTo>
                      <a:pt x="1" y="255"/>
                      <a:pt x="70" y="368"/>
                      <a:pt x="175" y="395"/>
                    </a:cubicBezTo>
                    <a:cubicBezTo>
                      <a:pt x="191" y="399"/>
                      <a:pt x="207" y="401"/>
                      <a:pt x="223" y="401"/>
                    </a:cubicBezTo>
                    <a:cubicBezTo>
                      <a:pt x="310" y="401"/>
                      <a:pt x="389" y="344"/>
                      <a:pt x="412" y="255"/>
                    </a:cubicBezTo>
                    <a:cubicBezTo>
                      <a:pt x="446" y="150"/>
                      <a:pt x="377" y="37"/>
                      <a:pt x="272" y="11"/>
                    </a:cubicBezTo>
                    <a:cubicBezTo>
                      <a:pt x="263" y="11"/>
                      <a:pt x="247" y="1"/>
                      <a:pt x="236" y="1"/>
                    </a:cubicBezTo>
                    <a:close/>
                    <a:moveTo>
                      <a:pt x="789" y="157"/>
                    </a:moveTo>
                    <a:cubicBezTo>
                      <a:pt x="708" y="157"/>
                      <a:pt x="629" y="216"/>
                      <a:pt x="603" y="299"/>
                    </a:cubicBezTo>
                    <a:cubicBezTo>
                      <a:pt x="578" y="412"/>
                      <a:pt x="639" y="517"/>
                      <a:pt x="752" y="544"/>
                    </a:cubicBezTo>
                    <a:cubicBezTo>
                      <a:pt x="768" y="548"/>
                      <a:pt x="784" y="550"/>
                      <a:pt x="800" y="550"/>
                    </a:cubicBezTo>
                    <a:cubicBezTo>
                      <a:pt x="887" y="550"/>
                      <a:pt x="966" y="493"/>
                      <a:pt x="989" y="404"/>
                    </a:cubicBezTo>
                    <a:cubicBezTo>
                      <a:pt x="1015" y="299"/>
                      <a:pt x="954" y="186"/>
                      <a:pt x="849" y="158"/>
                    </a:cubicBezTo>
                    <a:lnTo>
                      <a:pt x="805" y="158"/>
                    </a:lnTo>
                    <a:cubicBezTo>
                      <a:pt x="799" y="158"/>
                      <a:pt x="794" y="157"/>
                      <a:pt x="789" y="157"/>
                    </a:cubicBezTo>
                    <a:close/>
                    <a:moveTo>
                      <a:pt x="1366" y="306"/>
                    </a:moveTo>
                    <a:cubicBezTo>
                      <a:pt x="1285" y="306"/>
                      <a:pt x="1206" y="366"/>
                      <a:pt x="1180" y="456"/>
                    </a:cubicBezTo>
                    <a:cubicBezTo>
                      <a:pt x="1155" y="561"/>
                      <a:pt x="1216" y="666"/>
                      <a:pt x="1321" y="693"/>
                    </a:cubicBezTo>
                    <a:cubicBezTo>
                      <a:pt x="1338" y="697"/>
                      <a:pt x="1355" y="699"/>
                      <a:pt x="1372" y="699"/>
                    </a:cubicBezTo>
                    <a:cubicBezTo>
                      <a:pt x="1464" y="699"/>
                      <a:pt x="1543" y="642"/>
                      <a:pt x="1567" y="553"/>
                    </a:cubicBezTo>
                    <a:cubicBezTo>
                      <a:pt x="1592" y="448"/>
                      <a:pt x="1531" y="343"/>
                      <a:pt x="1426" y="307"/>
                    </a:cubicBezTo>
                    <a:lnTo>
                      <a:pt x="1382" y="307"/>
                    </a:lnTo>
                    <a:cubicBezTo>
                      <a:pt x="1377" y="307"/>
                      <a:pt x="1371" y="306"/>
                      <a:pt x="1366" y="306"/>
                    </a:cubicBezTo>
                    <a:close/>
                    <a:moveTo>
                      <a:pt x="1941" y="455"/>
                    </a:moveTo>
                    <a:cubicBezTo>
                      <a:pt x="1853" y="455"/>
                      <a:pt x="1783" y="515"/>
                      <a:pt x="1758" y="605"/>
                    </a:cubicBezTo>
                    <a:cubicBezTo>
                      <a:pt x="1732" y="710"/>
                      <a:pt x="1793" y="815"/>
                      <a:pt x="1898" y="840"/>
                    </a:cubicBezTo>
                    <a:cubicBezTo>
                      <a:pt x="1917" y="847"/>
                      <a:pt x="1936" y="850"/>
                      <a:pt x="1955" y="850"/>
                    </a:cubicBezTo>
                    <a:cubicBezTo>
                      <a:pt x="2041" y="850"/>
                      <a:pt x="2121" y="788"/>
                      <a:pt x="2144" y="702"/>
                    </a:cubicBezTo>
                    <a:cubicBezTo>
                      <a:pt x="2169" y="597"/>
                      <a:pt x="2108" y="492"/>
                      <a:pt x="2003" y="465"/>
                    </a:cubicBezTo>
                    <a:cubicBezTo>
                      <a:pt x="1986" y="456"/>
                      <a:pt x="1967" y="456"/>
                      <a:pt x="1959" y="456"/>
                    </a:cubicBezTo>
                    <a:cubicBezTo>
                      <a:pt x="1953" y="456"/>
                      <a:pt x="1947" y="455"/>
                      <a:pt x="1941" y="455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76" name="Google Shape;776;p34"/>
              <p:cNvSpPr/>
              <p:nvPr/>
            </p:nvSpPr>
            <p:spPr>
              <a:xfrm>
                <a:off x="6792431" y="2890651"/>
                <a:ext cx="390122" cy="471914"/>
              </a:xfrm>
              <a:custGeom>
                <a:avLst/>
                <a:gdLst/>
                <a:ahLst/>
                <a:cxnLst/>
                <a:rect l="l" t="t" r="r" b="b"/>
                <a:pathLst>
                  <a:path w="1512" h="1829" extrusionOk="0">
                    <a:moveTo>
                      <a:pt x="232" y="0"/>
                    </a:moveTo>
                    <a:cubicBezTo>
                      <a:pt x="224" y="0"/>
                      <a:pt x="217" y="1"/>
                      <a:pt x="210" y="2"/>
                    </a:cubicBezTo>
                    <a:cubicBezTo>
                      <a:pt x="174" y="2"/>
                      <a:pt x="139" y="19"/>
                      <a:pt x="105" y="36"/>
                    </a:cubicBezTo>
                    <a:cubicBezTo>
                      <a:pt x="17" y="107"/>
                      <a:pt x="0" y="229"/>
                      <a:pt x="69" y="317"/>
                    </a:cubicBezTo>
                    <a:cubicBezTo>
                      <a:pt x="106" y="369"/>
                      <a:pt x="164" y="396"/>
                      <a:pt x="224" y="396"/>
                    </a:cubicBezTo>
                    <a:cubicBezTo>
                      <a:pt x="264" y="396"/>
                      <a:pt x="305" y="384"/>
                      <a:pt x="340" y="359"/>
                    </a:cubicBezTo>
                    <a:cubicBezTo>
                      <a:pt x="428" y="290"/>
                      <a:pt x="445" y="168"/>
                      <a:pt x="384" y="80"/>
                    </a:cubicBezTo>
                    <a:cubicBezTo>
                      <a:pt x="345" y="34"/>
                      <a:pt x="287" y="0"/>
                      <a:pt x="232" y="0"/>
                    </a:cubicBezTo>
                    <a:close/>
                    <a:moveTo>
                      <a:pt x="567" y="474"/>
                    </a:moveTo>
                    <a:cubicBezTo>
                      <a:pt x="525" y="483"/>
                      <a:pt x="489" y="491"/>
                      <a:pt x="462" y="516"/>
                    </a:cubicBezTo>
                    <a:cubicBezTo>
                      <a:pt x="376" y="579"/>
                      <a:pt x="357" y="709"/>
                      <a:pt x="420" y="798"/>
                    </a:cubicBezTo>
                    <a:cubicBezTo>
                      <a:pt x="460" y="848"/>
                      <a:pt x="518" y="875"/>
                      <a:pt x="577" y="875"/>
                    </a:cubicBezTo>
                    <a:cubicBezTo>
                      <a:pt x="619" y="875"/>
                      <a:pt x="662" y="861"/>
                      <a:pt x="699" y="831"/>
                    </a:cubicBezTo>
                    <a:cubicBezTo>
                      <a:pt x="787" y="770"/>
                      <a:pt x="804" y="649"/>
                      <a:pt x="735" y="560"/>
                    </a:cubicBezTo>
                    <a:cubicBezTo>
                      <a:pt x="699" y="500"/>
                      <a:pt x="630" y="474"/>
                      <a:pt x="567" y="474"/>
                    </a:cubicBezTo>
                    <a:close/>
                    <a:moveTo>
                      <a:pt x="938" y="954"/>
                    </a:moveTo>
                    <a:cubicBezTo>
                      <a:pt x="931" y="954"/>
                      <a:pt x="924" y="954"/>
                      <a:pt x="917" y="955"/>
                    </a:cubicBezTo>
                    <a:cubicBezTo>
                      <a:pt x="881" y="955"/>
                      <a:pt x="848" y="972"/>
                      <a:pt x="812" y="989"/>
                    </a:cubicBezTo>
                    <a:cubicBezTo>
                      <a:pt x="724" y="1060"/>
                      <a:pt x="707" y="1182"/>
                      <a:pt x="777" y="1270"/>
                    </a:cubicBezTo>
                    <a:cubicBezTo>
                      <a:pt x="815" y="1322"/>
                      <a:pt x="874" y="1349"/>
                      <a:pt x="935" y="1349"/>
                    </a:cubicBezTo>
                    <a:cubicBezTo>
                      <a:pt x="975" y="1349"/>
                      <a:pt x="1015" y="1338"/>
                      <a:pt x="1049" y="1314"/>
                    </a:cubicBezTo>
                    <a:cubicBezTo>
                      <a:pt x="1135" y="1242"/>
                      <a:pt x="1163" y="1121"/>
                      <a:pt x="1091" y="1033"/>
                    </a:cubicBezTo>
                    <a:cubicBezTo>
                      <a:pt x="1054" y="986"/>
                      <a:pt x="999" y="954"/>
                      <a:pt x="938" y="954"/>
                    </a:cubicBezTo>
                    <a:close/>
                    <a:moveTo>
                      <a:pt x="1276" y="1427"/>
                    </a:moveTo>
                    <a:cubicBezTo>
                      <a:pt x="1240" y="1436"/>
                      <a:pt x="1207" y="1444"/>
                      <a:pt x="1171" y="1471"/>
                    </a:cubicBezTo>
                    <a:cubicBezTo>
                      <a:pt x="1083" y="1532"/>
                      <a:pt x="1066" y="1662"/>
                      <a:pt x="1127" y="1750"/>
                    </a:cubicBezTo>
                    <a:cubicBezTo>
                      <a:pt x="1167" y="1802"/>
                      <a:pt x="1226" y="1829"/>
                      <a:pt x="1285" y="1829"/>
                    </a:cubicBezTo>
                    <a:cubicBezTo>
                      <a:pt x="1328" y="1829"/>
                      <a:pt x="1370" y="1815"/>
                      <a:pt x="1406" y="1786"/>
                    </a:cubicBezTo>
                    <a:cubicBezTo>
                      <a:pt x="1494" y="1723"/>
                      <a:pt x="1511" y="1601"/>
                      <a:pt x="1450" y="1513"/>
                    </a:cubicBezTo>
                    <a:cubicBezTo>
                      <a:pt x="1406" y="1452"/>
                      <a:pt x="1337" y="1427"/>
                      <a:pt x="1276" y="1427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</p:grpSp>
      </p:grpSp>
      <p:grpSp>
        <p:nvGrpSpPr>
          <p:cNvPr id="777" name="Google Shape;777;p34"/>
          <p:cNvGrpSpPr/>
          <p:nvPr/>
        </p:nvGrpSpPr>
        <p:grpSpPr>
          <a:xfrm flipH="1">
            <a:off x="9595115" y="3240753"/>
            <a:ext cx="1728231" cy="2349377"/>
            <a:chOff x="3841236" y="2462345"/>
            <a:chExt cx="1450832" cy="1972277"/>
          </a:xfrm>
        </p:grpSpPr>
        <p:grpSp>
          <p:nvGrpSpPr>
            <p:cNvPr id="778" name="Google Shape;778;p34"/>
            <p:cNvGrpSpPr/>
            <p:nvPr/>
          </p:nvGrpSpPr>
          <p:grpSpPr>
            <a:xfrm>
              <a:off x="3841236" y="2462345"/>
              <a:ext cx="261888" cy="997496"/>
              <a:chOff x="3841236" y="2462345"/>
              <a:chExt cx="261888" cy="997496"/>
            </a:xfrm>
          </p:grpSpPr>
          <p:sp>
            <p:nvSpPr>
              <p:cNvPr id="779" name="Google Shape;779;p34"/>
              <p:cNvSpPr/>
              <p:nvPr/>
            </p:nvSpPr>
            <p:spPr>
              <a:xfrm>
                <a:off x="3879165" y="3209042"/>
                <a:ext cx="196867" cy="133395"/>
              </a:xfrm>
              <a:custGeom>
                <a:avLst/>
                <a:gdLst/>
                <a:ahLst/>
                <a:cxnLst/>
                <a:rect l="l" t="t" r="r" b="b"/>
                <a:pathLst>
                  <a:path w="763" h="517" extrusionOk="0">
                    <a:moveTo>
                      <a:pt x="762" y="0"/>
                    </a:moveTo>
                    <a:lnTo>
                      <a:pt x="0" y="8"/>
                    </a:lnTo>
                    <a:lnTo>
                      <a:pt x="210" y="516"/>
                    </a:lnTo>
                    <a:lnTo>
                      <a:pt x="508" y="508"/>
                    </a:lnTo>
                    <a:lnTo>
                      <a:pt x="76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80" name="Google Shape;780;p34"/>
              <p:cNvSpPr/>
              <p:nvPr/>
            </p:nvSpPr>
            <p:spPr>
              <a:xfrm>
                <a:off x="3868328" y="2487115"/>
                <a:ext cx="207704" cy="724255"/>
              </a:xfrm>
              <a:custGeom>
                <a:avLst/>
                <a:gdLst/>
                <a:ahLst/>
                <a:cxnLst/>
                <a:rect l="l" t="t" r="r" b="b"/>
                <a:pathLst>
                  <a:path w="805" h="2807" extrusionOk="0">
                    <a:moveTo>
                      <a:pt x="735" y="1"/>
                    </a:moveTo>
                    <a:lnTo>
                      <a:pt x="0" y="17"/>
                    </a:lnTo>
                    <a:lnTo>
                      <a:pt x="42" y="2806"/>
                    </a:lnTo>
                    <a:lnTo>
                      <a:pt x="804" y="2798"/>
                    </a:lnTo>
                    <a:lnTo>
                      <a:pt x="735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81" name="Google Shape;781;p34"/>
              <p:cNvSpPr/>
              <p:nvPr/>
            </p:nvSpPr>
            <p:spPr>
              <a:xfrm>
                <a:off x="3938251" y="3315086"/>
                <a:ext cx="74309" cy="50055"/>
              </a:xfrm>
              <a:custGeom>
                <a:avLst/>
                <a:gdLst/>
                <a:ahLst/>
                <a:cxnLst/>
                <a:rect l="l" t="t" r="r" b="b"/>
                <a:pathLst>
                  <a:path w="288" h="194" extrusionOk="0">
                    <a:moveTo>
                      <a:pt x="0" y="0"/>
                    </a:moveTo>
                    <a:lnTo>
                      <a:pt x="9" y="193"/>
                    </a:lnTo>
                    <a:lnTo>
                      <a:pt x="288" y="193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82" name="Google Shape;782;p34"/>
              <p:cNvSpPr/>
              <p:nvPr/>
            </p:nvSpPr>
            <p:spPr>
              <a:xfrm>
                <a:off x="3874779" y="3190981"/>
                <a:ext cx="187579" cy="54442"/>
              </a:xfrm>
              <a:custGeom>
                <a:avLst/>
                <a:gdLst/>
                <a:ahLst/>
                <a:cxnLst/>
                <a:rect l="l" t="t" r="r" b="b"/>
                <a:pathLst>
                  <a:path w="727" h="211" extrusionOk="0">
                    <a:moveTo>
                      <a:pt x="727" y="1"/>
                    </a:moveTo>
                    <a:lnTo>
                      <a:pt x="1" y="18"/>
                    </a:lnTo>
                    <a:lnTo>
                      <a:pt x="9" y="211"/>
                    </a:lnTo>
                    <a:lnTo>
                      <a:pt x="727" y="192"/>
                    </a:lnTo>
                    <a:lnTo>
                      <a:pt x="72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83" name="Google Shape;783;p34"/>
              <p:cNvSpPr/>
              <p:nvPr/>
            </p:nvSpPr>
            <p:spPr>
              <a:xfrm>
                <a:off x="3841236" y="2462345"/>
                <a:ext cx="261888" cy="997496"/>
              </a:xfrm>
              <a:custGeom>
                <a:avLst/>
                <a:gdLst/>
                <a:ahLst/>
                <a:cxnLst/>
                <a:rect l="l" t="t" r="r" b="b"/>
                <a:pathLst>
                  <a:path w="1015" h="3866" extrusionOk="0">
                    <a:moveTo>
                      <a:pt x="769" y="193"/>
                    </a:moveTo>
                    <a:lnTo>
                      <a:pt x="821" y="2902"/>
                    </a:lnTo>
                    <a:lnTo>
                      <a:pt x="534" y="3454"/>
                    </a:lnTo>
                    <a:lnTo>
                      <a:pt x="244" y="2911"/>
                    </a:lnTo>
                    <a:lnTo>
                      <a:pt x="191" y="202"/>
                    </a:lnTo>
                    <a:lnTo>
                      <a:pt x="769" y="193"/>
                    </a:lnTo>
                    <a:close/>
                    <a:moveTo>
                      <a:pt x="962" y="0"/>
                    </a:moveTo>
                    <a:lnTo>
                      <a:pt x="0" y="17"/>
                    </a:lnTo>
                    <a:lnTo>
                      <a:pt x="61" y="2955"/>
                    </a:lnTo>
                    <a:lnTo>
                      <a:pt x="534" y="3866"/>
                    </a:lnTo>
                    <a:lnTo>
                      <a:pt x="1014" y="2947"/>
                    </a:lnTo>
                    <a:lnTo>
                      <a:pt x="96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784" name="Google Shape;784;p34"/>
              <p:cNvSpPr/>
              <p:nvPr/>
            </p:nvSpPr>
            <p:spPr>
              <a:xfrm>
                <a:off x="3852073" y="2584129"/>
                <a:ext cx="226023" cy="54442"/>
              </a:xfrm>
              <a:custGeom>
                <a:avLst/>
                <a:gdLst/>
                <a:ahLst/>
                <a:cxnLst/>
                <a:rect l="l" t="t" r="r" b="b"/>
                <a:pathLst>
                  <a:path w="876" h="211" extrusionOk="0">
                    <a:moveTo>
                      <a:pt x="876" y="0"/>
                    </a:moveTo>
                    <a:lnTo>
                      <a:pt x="0" y="17"/>
                    </a:lnTo>
                    <a:lnTo>
                      <a:pt x="0" y="210"/>
                    </a:lnTo>
                    <a:lnTo>
                      <a:pt x="876" y="193"/>
                    </a:lnTo>
                    <a:lnTo>
                      <a:pt x="87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</p:grpSp>
        <p:sp>
          <p:nvSpPr>
            <p:cNvPr id="785" name="Google Shape;785;p34"/>
            <p:cNvSpPr/>
            <p:nvPr/>
          </p:nvSpPr>
          <p:spPr>
            <a:xfrm>
              <a:off x="3942379" y="3533884"/>
              <a:ext cx="1349690" cy="900739"/>
            </a:xfrm>
            <a:custGeom>
              <a:avLst/>
              <a:gdLst/>
              <a:ahLst/>
              <a:cxnLst/>
              <a:rect l="l" t="t" r="r" b="b"/>
              <a:pathLst>
                <a:path w="5231" h="3491" extrusionOk="0">
                  <a:moveTo>
                    <a:pt x="3237" y="1497"/>
                  </a:moveTo>
                  <a:cubicBezTo>
                    <a:pt x="3245" y="1505"/>
                    <a:pt x="3254" y="1513"/>
                    <a:pt x="3262" y="1530"/>
                  </a:cubicBezTo>
                  <a:cubicBezTo>
                    <a:pt x="3350" y="1627"/>
                    <a:pt x="3438" y="1748"/>
                    <a:pt x="3464" y="1872"/>
                  </a:cubicBezTo>
                  <a:cubicBezTo>
                    <a:pt x="3480" y="1969"/>
                    <a:pt x="3438" y="2090"/>
                    <a:pt x="3350" y="2126"/>
                  </a:cubicBezTo>
                  <a:cubicBezTo>
                    <a:pt x="3342" y="2126"/>
                    <a:pt x="3323" y="2135"/>
                    <a:pt x="3315" y="2135"/>
                  </a:cubicBezTo>
                  <a:cubicBezTo>
                    <a:pt x="3281" y="2135"/>
                    <a:pt x="3254" y="2116"/>
                    <a:pt x="3237" y="2107"/>
                  </a:cubicBezTo>
                  <a:cubicBezTo>
                    <a:pt x="3176" y="2082"/>
                    <a:pt x="3124" y="2021"/>
                    <a:pt x="3105" y="1950"/>
                  </a:cubicBezTo>
                  <a:cubicBezTo>
                    <a:pt x="3080" y="1837"/>
                    <a:pt x="3113" y="1696"/>
                    <a:pt x="3210" y="1539"/>
                  </a:cubicBezTo>
                  <a:cubicBezTo>
                    <a:pt x="3218" y="1522"/>
                    <a:pt x="3229" y="1505"/>
                    <a:pt x="3237" y="1497"/>
                  </a:cubicBezTo>
                  <a:close/>
                  <a:moveTo>
                    <a:pt x="1" y="0"/>
                  </a:moveTo>
                  <a:lnTo>
                    <a:pt x="1" y="2789"/>
                  </a:lnTo>
                  <a:cubicBezTo>
                    <a:pt x="1" y="3087"/>
                    <a:pt x="106" y="3253"/>
                    <a:pt x="194" y="3341"/>
                  </a:cubicBezTo>
                  <a:cubicBezTo>
                    <a:pt x="291" y="3438"/>
                    <a:pt x="421" y="3490"/>
                    <a:pt x="561" y="3490"/>
                  </a:cubicBezTo>
                  <a:cubicBezTo>
                    <a:pt x="780" y="3480"/>
                    <a:pt x="937" y="3306"/>
                    <a:pt x="998" y="3140"/>
                  </a:cubicBezTo>
                  <a:cubicBezTo>
                    <a:pt x="1050" y="2999"/>
                    <a:pt x="1050" y="2861"/>
                    <a:pt x="1042" y="2720"/>
                  </a:cubicBezTo>
                  <a:lnTo>
                    <a:pt x="1042" y="2640"/>
                  </a:lnTo>
                  <a:lnTo>
                    <a:pt x="1042" y="1522"/>
                  </a:lnTo>
                  <a:lnTo>
                    <a:pt x="1042" y="1469"/>
                  </a:lnTo>
                  <a:cubicBezTo>
                    <a:pt x="1042" y="1348"/>
                    <a:pt x="1033" y="1058"/>
                    <a:pt x="1138" y="945"/>
                  </a:cubicBezTo>
                  <a:cubicBezTo>
                    <a:pt x="1164" y="919"/>
                    <a:pt x="1199" y="901"/>
                    <a:pt x="1252" y="901"/>
                  </a:cubicBezTo>
                  <a:cubicBezTo>
                    <a:pt x="1462" y="901"/>
                    <a:pt x="1514" y="1014"/>
                    <a:pt x="1550" y="1276"/>
                  </a:cubicBezTo>
                  <a:cubicBezTo>
                    <a:pt x="1567" y="1434"/>
                    <a:pt x="1575" y="1583"/>
                    <a:pt x="1575" y="1740"/>
                  </a:cubicBezTo>
                  <a:lnTo>
                    <a:pt x="1575" y="1925"/>
                  </a:lnTo>
                  <a:cubicBezTo>
                    <a:pt x="1583" y="2151"/>
                    <a:pt x="1741" y="2300"/>
                    <a:pt x="1898" y="2353"/>
                  </a:cubicBezTo>
                  <a:cubicBezTo>
                    <a:pt x="1939" y="2365"/>
                    <a:pt x="1981" y="2371"/>
                    <a:pt x="2021" y="2371"/>
                  </a:cubicBezTo>
                  <a:cubicBezTo>
                    <a:pt x="2125" y="2371"/>
                    <a:pt x="2221" y="2330"/>
                    <a:pt x="2284" y="2248"/>
                  </a:cubicBezTo>
                  <a:cubicBezTo>
                    <a:pt x="2423" y="2063"/>
                    <a:pt x="2406" y="1853"/>
                    <a:pt x="2389" y="1662"/>
                  </a:cubicBezTo>
                  <a:cubicBezTo>
                    <a:pt x="2389" y="1539"/>
                    <a:pt x="2379" y="1425"/>
                    <a:pt x="2406" y="1329"/>
                  </a:cubicBezTo>
                  <a:cubicBezTo>
                    <a:pt x="2447" y="1214"/>
                    <a:pt x="2578" y="1157"/>
                    <a:pt x="2704" y="1157"/>
                  </a:cubicBezTo>
                  <a:cubicBezTo>
                    <a:pt x="2740" y="1157"/>
                    <a:pt x="2776" y="1162"/>
                    <a:pt x="2809" y="1171"/>
                  </a:cubicBezTo>
                  <a:cubicBezTo>
                    <a:pt x="2903" y="1199"/>
                    <a:pt x="2991" y="1251"/>
                    <a:pt x="3071" y="1320"/>
                  </a:cubicBezTo>
                  <a:cubicBezTo>
                    <a:pt x="3052" y="1356"/>
                    <a:pt x="3036" y="1381"/>
                    <a:pt x="3008" y="1417"/>
                  </a:cubicBezTo>
                  <a:cubicBezTo>
                    <a:pt x="2887" y="1635"/>
                    <a:pt x="2842" y="1828"/>
                    <a:pt x="2887" y="2011"/>
                  </a:cubicBezTo>
                  <a:cubicBezTo>
                    <a:pt x="2922" y="2135"/>
                    <a:pt x="3008" y="2248"/>
                    <a:pt x="3124" y="2309"/>
                  </a:cubicBezTo>
                  <a:cubicBezTo>
                    <a:pt x="3187" y="2340"/>
                    <a:pt x="3250" y="2356"/>
                    <a:pt x="3311" y="2356"/>
                  </a:cubicBezTo>
                  <a:cubicBezTo>
                    <a:pt x="3352" y="2356"/>
                    <a:pt x="3391" y="2349"/>
                    <a:pt x="3428" y="2336"/>
                  </a:cubicBezTo>
                  <a:cubicBezTo>
                    <a:pt x="3638" y="2265"/>
                    <a:pt x="3718" y="2021"/>
                    <a:pt x="3682" y="1828"/>
                  </a:cubicBezTo>
                  <a:cubicBezTo>
                    <a:pt x="3657" y="1654"/>
                    <a:pt x="3543" y="1505"/>
                    <a:pt x="3438" y="1381"/>
                  </a:cubicBezTo>
                  <a:cubicBezTo>
                    <a:pt x="3420" y="1356"/>
                    <a:pt x="3403" y="1329"/>
                    <a:pt x="3376" y="1312"/>
                  </a:cubicBezTo>
                  <a:cubicBezTo>
                    <a:pt x="3499" y="1190"/>
                    <a:pt x="3629" y="1146"/>
                    <a:pt x="3867" y="1138"/>
                  </a:cubicBezTo>
                  <a:cubicBezTo>
                    <a:pt x="4009" y="1131"/>
                    <a:pt x="4194" y="1129"/>
                    <a:pt x="4377" y="1129"/>
                  </a:cubicBezTo>
                  <a:cubicBezTo>
                    <a:pt x="4742" y="1129"/>
                    <a:pt x="5101" y="1138"/>
                    <a:pt x="5107" y="1138"/>
                  </a:cubicBezTo>
                  <a:lnTo>
                    <a:pt x="5222" y="1138"/>
                  </a:lnTo>
                  <a:lnTo>
                    <a:pt x="5231" y="909"/>
                  </a:lnTo>
                  <a:lnTo>
                    <a:pt x="5117" y="909"/>
                  </a:lnTo>
                  <a:cubicBezTo>
                    <a:pt x="5074" y="904"/>
                    <a:pt x="4780" y="896"/>
                    <a:pt x="4457" y="896"/>
                  </a:cubicBezTo>
                  <a:cubicBezTo>
                    <a:pt x="4249" y="896"/>
                    <a:pt x="4029" y="899"/>
                    <a:pt x="3858" y="909"/>
                  </a:cubicBezTo>
                  <a:cubicBezTo>
                    <a:pt x="3569" y="919"/>
                    <a:pt x="3376" y="980"/>
                    <a:pt x="3218" y="1146"/>
                  </a:cubicBezTo>
                  <a:cubicBezTo>
                    <a:pt x="3113" y="1058"/>
                    <a:pt x="3008" y="989"/>
                    <a:pt x="2878" y="953"/>
                  </a:cubicBezTo>
                  <a:cubicBezTo>
                    <a:pt x="2822" y="936"/>
                    <a:pt x="2763" y="928"/>
                    <a:pt x="2704" y="928"/>
                  </a:cubicBezTo>
                  <a:cubicBezTo>
                    <a:pt x="2485" y="928"/>
                    <a:pt x="2265" y="1040"/>
                    <a:pt x="2196" y="1259"/>
                  </a:cubicBezTo>
                  <a:cubicBezTo>
                    <a:pt x="2144" y="1392"/>
                    <a:pt x="2152" y="1539"/>
                    <a:pt x="2160" y="1679"/>
                  </a:cubicBezTo>
                  <a:cubicBezTo>
                    <a:pt x="2179" y="1845"/>
                    <a:pt x="2188" y="1994"/>
                    <a:pt x="2100" y="2107"/>
                  </a:cubicBezTo>
                  <a:cubicBezTo>
                    <a:pt x="2078" y="2134"/>
                    <a:pt x="2045" y="2141"/>
                    <a:pt x="2016" y="2141"/>
                  </a:cubicBezTo>
                  <a:cubicBezTo>
                    <a:pt x="1997" y="2141"/>
                    <a:pt x="1980" y="2138"/>
                    <a:pt x="1969" y="2135"/>
                  </a:cubicBezTo>
                  <a:cubicBezTo>
                    <a:pt x="1890" y="2107"/>
                    <a:pt x="1812" y="2030"/>
                    <a:pt x="1802" y="1916"/>
                  </a:cubicBezTo>
                  <a:lnTo>
                    <a:pt x="1802" y="1732"/>
                  </a:lnTo>
                  <a:cubicBezTo>
                    <a:pt x="1802" y="1566"/>
                    <a:pt x="1793" y="1417"/>
                    <a:pt x="1776" y="1243"/>
                  </a:cubicBezTo>
                  <a:cubicBezTo>
                    <a:pt x="1749" y="1058"/>
                    <a:pt x="1697" y="674"/>
                    <a:pt x="1252" y="674"/>
                  </a:cubicBezTo>
                  <a:cubicBezTo>
                    <a:pt x="1138" y="674"/>
                    <a:pt x="1050" y="718"/>
                    <a:pt x="981" y="787"/>
                  </a:cubicBezTo>
                  <a:cubicBezTo>
                    <a:pt x="805" y="961"/>
                    <a:pt x="815" y="1295"/>
                    <a:pt x="815" y="1478"/>
                  </a:cubicBezTo>
                  <a:lnTo>
                    <a:pt x="815" y="1522"/>
                  </a:lnTo>
                  <a:lnTo>
                    <a:pt x="815" y="2640"/>
                  </a:lnTo>
                  <a:lnTo>
                    <a:pt x="815" y="2728"/>
                  </a:lnTo>
                  <a:cubicBezTo>
                    <a:pt x="824" y="2850"/>
                    <a:pt x="824" y="2966"/>
                    <a:pt x="788" y="3060"/>
                  </a:cubicBezTo>
                  <a:cubicBezTo>
                    <a:pt x="752" y="3157"/>
                    <a:pt x="658" y="3262"/>
                    <a:pt x="553" y="3262"/>
                  </a:cubicBezTo>
                  <a:cubicBezTo>
                    <a:pt x="509" y="3262"/>
                    <a:pt x="421" y="3253"/>
                    <a:pt x="351" y="3175"/>
                  </a:cubicBezTo>
                  <a:cubicBezTo>
                    <a:pt x="272" y="3096"/>
                    <a:pt x="228" y="2966"/>
                    <a:pt x="228" y="2789"/>
                  </a:cubicBezTo>
                  <a:lnTo>
                    <a:pt x="2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grpSp>
        <p:nvGrpSpPr>
          <p:cNvPr id="786" name="Google Shape;786;p34"/>
          <p:cNvGrpSpPr/>
          <p:nvPr/>
        </p:nvGrpSpPr>
        <p:grpSpPr>
          <a:xfrm>
            <a:off x="6032905" y="2413037"/>
            <a:ext cx="1585148" cy="730017"/>
            <a:chOff x="5309609" y="708872"/>
            <a:chExt cx="1108185" cy="510359"/>
          </a:xfrm>
        </p:grpSpPr>
        <p:sp>
          <p:nvSpPr>
            <p:cNvPr id="787" name="Google Shape;787;p34"/>
            <p:cNvSpPr/>
            <p:nvPr/>
          </p:nvSpPr>
          <p:spPr>
            <a:xfrm>
              <a:off x="5377468" y="733899"/>
              <a:ext cx="959051" cy="440436"/>
            </a:xfrm>
            <a:custGeom>
              <a:avLst/>
              <a:gdLst/>
              <a:ahLst/>
              <a:cxnLst/>
              <a:rect l="l" t="t" r="r" b="b"/>
              <a:pathLst>
                <a:path w="3717" h="1707" extrusionOk="0">
                  <a:moveTo>
                    <a:pt x="3717" y="0"/>
                  </a:moveTo>
                  <a:lnTo>
                    <a:pt x="0" y="19"/>
                  </a:lnTo>
                  <a:lnTo>
                    <a:pt x="1864" y="1530"/>
                  </a:lnTo>
                  <a:lnTo>
                    <a:pt x="2240" y="1320"/>
                  </a:lnTo>
                  <a:lnTo>
                    <a:pt x="3165" y="1706"/>
                  </a:lnTo>
                  <a:lnTo>
                    <a:pt x="3262" y="569"/>
                  </a:lnTo>
                  <a:lnTo>
                    <a:pt x="371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788" name="Google Shape;788;p34"/>
            <p:cNvSpPr/>
            <p:nvPr/>
          </p:nvSpPr>
          <p:spPr>
            <a:xfrm>
              <a:off x="6047795" y="1009460"/>
              <a:ext cx="159971" cy="155585"/>
            </a:xfrm>
            <a:custGeom>
              <a:avLst/>
              <a:gdLst/>
              <a:ahLst/>
              <a:cxnLst/>
              <a:rect l="l" t="t" r="r" b="b"/>
              <a:pathLst>
                <a:path w="620" h="603" extrusionOk="0">
                  <a:moveTo>
                    <a:pt x="620" y="0"/>
                  </a:moveTo>
                  <a:lnTo>
                    <a:pt x="586" y="462"/>
                  </a:lnTo>
                  <a:lnTo>
                    <a:pt x="603" y="445"/>
                  </a:lnTo>
                  <a:lnTo>
                    <a:pt x="620" y="0"/>
                  </a:lnTo>
                  <a:close/>
                  <a:moveTo>
                    <a:pt x="0" y="401"/>
                  </a:moveTo>
                  <a:lnTo>
                    <a:pt x="376" y="603"/>
                  </a:lnTo>
                  <a:lnTo>
                    <a:pt x="410" y="567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789" name="Google Shape;789;p34"/>
            <p:cNvSpPr/>
            <p:nvPr/>
          </p:nvSpPr>
          <p:spPr>
            <a:xfrm>
              <a:off x="5790552" y="819819"/>
              <a:ext cx="422117" cy="336197"/>
            </a:xfrm>
            <a:custGeom>
              <a:avLst/>
              <a:gdLst/>
              <a:ahLst/>
              <a:cxnLst/>
              <a:rect l="l" t="t" r="r" b="b"/>
              <a:pathLst>
                <a:path w="1636" h="1303" extrusionOk="0">
                  <a:moveTo>
                    <a:pt x="87" y="1"/>
                  </a:moveTo>
                  <a:lnTo>
                    <a:pt x="1" y="123"/>
                  </a:lnTo>
                  <a:lnTo>
                    <a:pt x="1277" y="437"/>
                  </a:lnTo>
                  <a:lnTo>
                    <a:pt x="655" y="954"/>
                  </a:lnTo>
                  <a:lnTo>
                    <a:pt x="997" y="1136"/>
                  </a:lnTo>
                  <a:lnTo>
                    <a:pt x="1407" y="1302"/>
                  </a:lnTo>
                  <a:lnTo>
                    <a:pt x="1583" y="1197"/>
                  </a:lnTo>
                  <a:lnTo>
                    <a:pt x="1617" y="735"/>
                  </a:lnTo>
                  <a:lnTo>
                    <a:pt x="1635" y="228"/>
                  </a:lnTo>
                  <a:lnTo>
                    <a:pt x="8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790" name="Google Shape;790;p34"/>
            <p:cNvSpPr/>
            <p:nvPr/>
          </p:nvSpPr>
          <p:spPr>
            <a:xfrm>
              <a:off x="5375145" y="711710"/>
              <a:ext cx="841911" cy="189643"/>
            </a:xfrm>
            <a:custGeom>
              <a:avLst/>
              <a:gdLst/>
              <a:ahLst/>
              <a:cxnLst/>
              <a:rect l="l" t="t" r="r" b="b"/>
              <a:pathLst>
                <a:path w="3263" h="735" extrusionOk="0">
                  <a:moveTo>
                    <a:pt x="37" y="0"/>
                  </a:moveTo>
                  <a:lnTo>
                    <a:pt x="1" y="191"/>
                  </a:lnTo>
                  <a:lnTo>
                    <a:pt x="3237" y="735"/>
                  </a:lnTo>
                  <a:lnTo>
                    <a:pt x="3262" y="55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791" name="Google Shape;791;p34"/>
            <p:cNvSpPr/>
            <p:nvPr/>
          </p:nvSpPr>
          <p:spPr>
            <a:xfrm>
              <a:off x="5309609" y="708872"/>
              <a:ext cx="1108185" cy="510359"/>
            </a:xfrm>
            <a:custGeom>
              <a:avLst/>
              <a:gdLst/>
              <a:ahLst/>
              <a:cxnLst/>
              <a:rect l="l" t="t" r="r" b="b"/>
              <a:pathLst>
                <a:path w="4295" h="1978" extrusionOk="0">
                  <a:moveTo>
                    <a:pt x="3831" y="194"/>
                  </a:moveTo>
                  <a:lnTo>
                    <a:pt x="3411" y="614"/>
                  </a:lnTo>
                  <a:lnTo>
                    <a:pt x="3376" y="1690"/>
                  </a:lnTo>
                  <a:lnTo>
                    <a:pt x="2685" y="1365"/>
                  </a:lnTo>
                  <a:lnTo>
                    <a:pt x="3201" y="937"/>
                  </a:lnTo>
                  <a:lnTo>
                    <a:pt x="3080" y="788"/>
                  </a:lnTo>
                  <a:lnTo>
                    <a:pt x="2188" y="1533"/>
                  </a:lnTo>
                  <a:lnTo>
                    <a:pt x="534" y="202"/>
                  </a:lnTo>
                  <a:lnTo>
                    <a:pt x="3831" y="194"/>
                  </a:lnTo>
                  <a:close/>
                  <a:moveTo>
                    <a:pt x="4295" y="1"/>
                  </a:moveTo>
                  <a:lnTo>
                    <a:pt x="1" y="11"/>
                  </a:lnTo>
                  <a:lnTo>
                    <a:pt x="2196" y="1785"/>
                  </a:lnTo>
                  <a:lnTo>
                    <a:pt x="2519" y="1505"/>
                  </a:lnTo>
                  <a:lnTo>
                    <a:pt x="3560" y="1978"/>
                  </a:lnTo>
                  <a:lnTo>
                    <a:pt x="3596" y="693"/>
                  </a:lnTo>
                  <a:lnTo>
                    <a:pt x="429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792" name="Google Shape;792;p34"/>
            <p:cNvSpPr/>
            <p:nvPr/>
          </p:nvSpPr>
          <p:spPr>
            <a:xfrm>
              <a:off x="5400173" y="720225"/>
              <a:ext cx="825914" cy="465464"/>
            </a:xfrm>
            <a:custGeom>
              <a:avLst/>
              <a:gdLst/>
              <a:ahLst/>
              <a:cxnLst/>
              <a:rect l="l" t="t" r="r" b="b"/>
              <a:pathLst>
                <a:path w="3201" h="1804" extrusionOk="0">
                  <a:moveTo>
                    <a:pt x="45" y="1"/>
                  </a:moveTo>
                  <a:lnTo>
                    <a:pt x="0" y="185"/>
                  </a:lnTo>
                  <a:lnTo>
                    <a:pt x="2710" y="901"/>
                  </a:lnTo>
                  <a:lnTo>
                    <a:pt x="3025" y="1803"/>
                  </a:lnTo>
                  <a:lnTo>
                    <a:pt x="3201" y="1741"/>
                  </a:lnTo>
                  <a:lnTo>
                    <a:pt x="2859" y="744"/>
                  </a:lnTo>
                  <a:lnTo>
                    <a:pt x="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793" name="Google Shape;793;p34"/>
          <p:cNvSpPr/>
          <p:nvPr/>
        </p:nvSpPr>
        <p:spPr>
          <a:xfrm>
            <a:off x="8698780" y="4255043"/>
            <a:ext cx="661008" cy="581477"/>
          </a:xfrm>
          <a:custGeom>
            <a:avLst/>
            <a:gdLst/>
            <a:ahLst/>
            <a:cxnLst/>
            <a:rect l="l" t="t" r="r" b="b"/>
            <a:pathLst>
              <a:path w="2544" h="2238" extrusionOk="0">
                <a:moveTo>
                  <a:pt x="630" y="0"/>
                </a:moveTo>
                <a:cubicBezTo>
                  <a:pt x="280" y="0"/>
                  <a:pt x="0" y="280"/>
                  <a:pt x="0" y="638"/>
                </a:cubicBezTo>
                <a:cubicBezTo>
                  <a:pt x="0" y="777"/>
                  <a:pt x="45" y="917"/>
                  <a:pt x="122" y="1022"/>
                </a:cubicBezTo>
                <a:cubicBezTo>
                  <a:pt x="246" y="1171"/>
                  <a:pt x="1268" y="2238"/>
                  <a:pt x="1268" y="2238"/>
                </a:cubicBezTo>
                <a:cubicBezTo>
                  <a:pt x="1268" y="2238"/>
                  <a:pt x="2301" y="1171"/>
                  <a:pt x="2414" y="1022"/>
                </a:cubicBezTo>
                <a:cubicBezTo>
                  <a:pt x="2492" y="917"/>
                  <a:pt x="2544" y="777"/>
                  <a:pt x="2544" y="638"/>
                </a:cubicBezTo>
                <a:cubicBezTo>
                  <a:pt x="2544" y="280"/>
                  <a:pt x="2256" y="0"/>
                  <a:pt x="1906" y="0"/>
                </a:cubicBezTo>
                <a:cubicBezTo>
                  <a:pt x="1558" y="0"/>
                  <a:pt x="1268" y="280"/>
                  <a:pt x="1268" y="638"/>
                </a:cubicBezTo>
                <a:cubicBezTo>
                  <a:pt x="1268" y="280"/>
                  <a:pt x="989" y="0"/>
                  <a:pt x="63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794" name="Google Shape;794;p34"/>
          <p:cNvSpPr/>
          <p:nvPr/>
        </p:nvSpPr>
        <p:spPr>
          <a:xfrm>
            <a:off x="10154714" y="2297949"/>
            <a:ext cx="581484" cy="581484"/>
          </a:xfrm>
          <a:custGeom>
            <a:avLst/>
            <a:gdLst/>
            <a:ahLst/>
            <a:cxnLst/>
            <a:rect l="l" t="t" r="r" b="b"/>
            <a:pathLst>
              <a:path w="3674" h="3674" extrusionOk="0">
                <a:moveTo>
                  <a:pt x="1845" y="1160"/>
                </a:moveTo>
                <a:cubicBezTo>
                  <a:pt x="1921" y="1160"/>
                  <a:pt x="1998" y="1173"/>
                  <a:pt x="2074" y="1199"/>
                </a:cubicBezTo>
                <a:cubicBezTo>
                  <a:pt x="2450" y="1323"/>
                  <a:pt x="2660" y="1724"/>
                  <a:pt x="2536" y="2099"/>
                </a:cubicBezTo>
                <a:cubicBezTo>
                  <a:pt x="2432" y="2400"/>
                  <a:pt x="2156" y="2595"/>
                  <a:pt x="1858" y="2595"/>
                </a:cubicBezTo>
                <a:cubicBezTo>
                  <a:pt x="1781" y="2595"/>
                  <a:pt x="1704" y="2582"/>
                  <a:pt x="1627" y="2555"/>
                </a:cubicBezTo>
                <a:cubicBezTo>
                  <a:pt x="1251" y="2433"/>
                  <a:pt x="1050" y="2030"/>
                  <a:pt x="1172" y="1655"/>
                </a:cubicBezTo>
                <a:cubicBezTo>
                  <a:pt x="1270" y="1355"/>
                  <a:pt x="1546" y="1160"/>
                  <a:pt x="1845" y="1160"/>
                </a:cubicBezTo>
                <a:close/>
                <a:moveTo>
                  <a:pt x="2168" y="1"/>
                </a:moveTo>
                <a:lnTo>
                  <a:pt x="1906" y="395"/>
                </a:lnTo>
                <a:cubicBezTo>
                  <a:pt x="1888" y="394"/>
                  <a:pt x="1869" y="393"/>
                  <a:pt x="1850" y="393"/>
                </a:cubicBezTo>
                <a:cubicBezTo>
                  <a:pt x="1762" y="393"/>
                  <a:pt x="1671" y="409"/>
                  <a:pt x="1591" y="431"/>
                </a:cubicBezTo>
                <a:lnTo>
                  <a:pt x="1287" y="106"/>
                </a:lnTo>
                <a:lnTo>
                  <a:pt x="771" y="368"/>
                </a:lnTo>
                <a:lnTo>
                  <a:pt x="848" y="807"/>
                </a:lnTo>
                <a:cubicBezTo>
                  <a:pt x="779" y="876"/>
                  <a:pt x="699" y="956"/>
                  <a:pt x="639" y="1042"/>
                </a:cubicBezTo>
                <a:lnTo>
                  <a:pt x="185" y="1025"/>
                </a:lnTo>
                <a:lnTo>
                  <a:pt x="1" y="1575"/>
                </a:lnTo>
                <a:lnTo>
                  <a:pt x="376" y="1829"/>
                </a:lnTo>
                <a:cubicBezTo>
                  <a:pt x="376" y="1934"/>
                  <a:pt x="385" y="2039"/>
                  <a:pt x="403" y="2143"/>
                </a:cubicBezTo>
                <a:lnTo>
                  <a:pt x="80" y="2450"/>
                </a:lnTo>
                <a:lnTo>
                  <a:pt x="343" y="2958"/>
                </a:lnTo>
                <a:lnTo>
                  <a:pt x="779" y="2878"/>
                </a:lnTo>
                <a:cubicBezTo>
                  <a:pt x="848" y="2958"/>
                  <a:pt x="937" y="3010"/>
                  <a:pt x="1025" y="3071"/>
                </a:cubicBezTo>
                <a:lnTo>
                  <a:pt x="1014" y="3499"/>
                </a:lnTo>
                <a:lnTo>
                  <a:pt x="1566" y="3673"/>
                </a:lnTo>
                <a:lnTo>
                  <a:pt x="1812" y="3325"/>
                </a:lnTo>
                <a:cubicBezTo>
                  <a:pt x="1852" y="3325"/>
                  <a:pt x="1892" y="3326"/>
                  <a:pt x="1932" y="3326"/>
                </a:cubicBezTo>
                <a:cubicBezTo>
                  <a:pt x="1997" y="3326"/>
                  <a:pt x="2061" y="3323"/>
                  <a:pt x="2126" y="3306"/>
                </a:cubicBezTo>
                <a:lnTo>
                  <a:pt x="2422" y="3640"/>
                </a:lnTo>
                <a:lnTo>
                  <a:pt x="2939" y="3386"/>
                </a:lnTo>
                <a:lnTo>
                  <a:pt x="2850" y="2949"/>
                </a:lnTo>
                <a:cubicBezTo>
                  <a:pt x="2930" y="2878"/>
                  <a:pt x="2991" y="2792"/>
                  <a:pt x="3052" y="2704"/>
                </a:cubicBezTo>
                <a:lnTo>
                  <a:pt x="3491" y="2721"/>
                </a:lnTo>
                <a:lnTo>
                  <a:pt x="3673" y="2171"/>
                </a:lnTo>
                <a:lnTo>
                  <a:pt x="3306" y="1925"/>
                </a:lnTo>
                <a:cubicBezTo>
                  <a:pt x="3314" y="1820"/>
                  <a:pt x="3306" y="1715"/>
                  <a:pt x="3289" y="1610"/>
                </a:cubicBezTo>
                <a:lnTo>
                  <a:pt x="3621" y="1304"/>
                </a:lnTo>
                <a:lnTo>
                  <a:pt x="3358" y="798"/>
                </a:lnTo>
                <a:lnTo>
                  <a:pt x="2922" y="876"/>
                </a:lnTo>
                <a:cubicBezTo>
                  <a:pt x="2850" y="798"/>
                  <a:pt x="2781" y="710"/>
                  <a:pt x="2685" y="649"/>
                </a:cubicBezTo>
                <a:lnTo>
                  <a:pt x="2712" y="185"/>
                </a:lnTo>
                <a:lnTo>
                  <a:pt x="2168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grpSp>
        <p:nvGrpSpPr>
          <p:cNvPr id="795" name="Google Shape;795;p34"/>
          <p:cNvGrpSpPr/>
          <p:nvPr/>
        </p:nvGrpSpPr>
        <p:grpSpPr>
          <a:xfrm>
            <a:off x="7018543" y="1103295"/>
            <a:ext cx="177680" cy="172203"/>
            <a:chOff x="3739723" y="2282290"/>
            <a:chExt cx="690824" cy="669530"/>
          </a:xfrm>
        </p:grpSpPr>
        <p:sp>
          <p:nvSpPr>
            <p:cNvPr id="796" name="Google Shape;796;p34"/>
            <p:cNvSpPr/>
            <p:nvPr/>
          </p:nvSpPr>
          <p:spPr>
            <a:xfrm>
              <a:off x="4027442" y="2698022"/>
              <a:ext cx="115137" cy="253798"/>
            </a:xfrm>
            <a:custGeom>
              <a:avLst/>
              <a:gdLst/>
              <a:ahLst/>
              <a:cxnLst/>
              <a:rect l="l" t="t" r="r" b="b"/>
              <a:pathLst>
                <a:path w="465" h="1025" extrusionOk="0">
                  <a:moveTo>
                    <a:pt x="236" y="1"/>
                  </a:moveTo>
                  <a:cubicBezTo>
                    <a:pt x="106" y="1"/>
                    <a:pt x="1" y="106"/>
                    <a:pt x="1" y="238"/>
                  </a:cubicBezTo>
                  <a:lnTo>
                    <a:pt x="1" y="788"/>
                  </a:lnTo>
                  <a:cubicBezTo>
                    <a:pt x="1" y="920"/>
                    <a:pt x="106" y="1025"/>
                    <a:pt x="236" y="1025"/>
                  </a:cubicBezTo>
                  <a:cubicBezTo>
                    <a:pt x="360" y="1025"/>
                    <a:pt x="465" y="920"/>
                    <a:pt x="465" y="788"/>
                  </a:cubicBezTo>
                  <a:lnTo>
                    <a:pt x="465" y="238"/>
                  </a:lnTo>
                  <a:cubicBezTo>
                    <a:pt x="465" y="106"/>
                    <a:pt x="360" y="1"/>
                    <a:pt x="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797" name="Google Shape;797;p34"/>
            <p:cNvSpPr/>
            <p:nvPr/>
          </p:nvSpPr>
          <p:spPr>
            <a:xfrm>
              <a:off x="3739723" y="2564067"/>
              <a:ext cx="251074" cy="117118"/>
            </a:xfrm>
            <a:custGeom>
              <a:avLst/>
              <a:gdLst/>
              <a:ahLst/>
              <a:cxnLst/>
              <a:rect l="l" t="t" r="r" b="b"/>
              <a:pathLst>
                <a:path w="1014" h="473" extrusionOk="0">
                  <a:moveTo>
                    <a:pt x="235" y="0"/>
                  </a:moveTo>
                  <a:cubicBezTo>
                    <a:pt x="105" y="0"/>
                    <a:pt x="0" y="105"/>
                    <a:pt x="0" y="235"/>
                  </a:cubicBezTo>
                  <a:cubicBezTo>
                    <a:pt x="0" y="368"/>
                    <a:pt x="105" y="473"/>
                    <a:pt x="235" y="473"/>
                  </a:cubicBezTo>
                  <a:lnTo>
                    <a:pt x="777" y="473"/>
                  </a:lnTo>
                  <a:cubicBezTo>
                    <a:pt x="909" y="473"/>
                    <a:pt x="1014" y="368"/>
                    <a:pt x="1014" y="235"/>
                  </a:cubicBezTo>
                  <a:cubicBezTo>
                    <a:pt x="1014" y="105"/>
                    <a:pt x="909" y="0"/>
                    <a:pt x="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798" name="Google Shape;798;p34"/>
            <p:cNvSpPr/>
            <p:nvPr/>
          </p:nvSpPr>
          <p:spPr>
            <a:xfrm>
              <a:off x="4027442" y="2282290"/>
              <a:ext cx="115137" cy="254045"/>
            </a:xfrm>
            <a:custGeom>
              <a:avLst/>
              <a:gdLst/>
              <a:ahLst/>
              <a:cxnLst/>
              <a:rect l="l" t="t" r="r" b="b"/>
              <a:pathLst>
                <a:path w="465" h="1026" extrusionOk="0">
                  <a:moveTo>
                    <a:pt x="236" y="1"/>
                  </a:moveTo>
                  <a:cubicBezTo>
                    <a:pt x="106" y="1"/>
                    <a:pt x="1" y="106"/>
                    <a:pt x="1" y="238"/>
                  </a:cubicBezTo>
                  <a:lnTo>
                    <a:pt x="1" y="788"/>
                  </a:lnTo>
                  <a:cubicBezTo>
                    <a:pt x="1" y="910"/>
                    <a:pt x="106" y="1025"/>
                    <a:pt x="236" y="1025"/>
                  </a:cubicBezTo>
                  <a:cubicBezTo>
                    <a:pt x="360" y="1025"/>
                    <a:pt x="465" y="910"/>
                    <a:pt x="465" y="788"/>
                  </a:cubicBezTo>
                  <a:lnTo>
                    <a:pt x="465" y="238"/>
                  </a:lnTo>
                  <a:cubicBezTo>
                    <a:pt x="465" y="106"/>
                    <a:pt x="360" y="1"/>
                    <a:pt x="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799" name="Google Shape;799;p34"/>
            <p:cNvSpPr/>
            <p:nvPr/>
          </p:nvSpPr>
          <p:spPr>
            <a:xfrm>
              <a:off x="4178730" y="2553172"/>
              <a:ext cx="251817" cy="117118"/>
            </a:xfrm>
            <a:custGeom>
              <a:avLst/>
              <a:gdLst/>
              <a:ahLst/>
              <a:cxnLst/>
              <a:rect l="l" t="t" r="r" b="b"/>
              <a:pathLst>
                <a:path w="1017" h="473" extrusionOk="0">
                  <a:moveTo>
                    <a:pt x="238" y="0"/>
                  </a:moveTo>
                  <a:cubicBezTo>
                    <a:pt x="106" y="0"/>
                    <a:pt x="1" y="105"/>
                    <a:pt x="1" y="235"/>
                  </a:cubicBezTo>
                  <a:cubicBezTo>
                    <a:pt x="1" y="368"/>
                    <a:pt x="106" y="473"/>
                    <a:pt x="238" y="473"/>
                  </a:cubicBezTo>
                  <a:lnTo>
                    <a:pt x="788" y="473"/>
                  </a:lnTo>
                  <a:cubicBezTo>
                    <a:pt x="911" y="473"/>
                    <a:pt x="1016" y="368"/>
                    <a:pt x="1016" y="235"/>
                  </a:cubicBezTo>
                  <a:cubicBezTo>
                    <a:pt x="1016" y="105"/>
                    <a:pt x="911" y="0"/>
                    <a:pt x="7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grpSp>
        <p:nvGrpSpPr>
          <p:cNvPr id="800" name="Google Shape;800;p34"/>
          <p:cNvGrpSpPr/>
          <p:nvPr/>
        </p:nvGrpSpPr>
        <p:grpSpPr>
          <a:xfrm>
            <a:off x="9074883" y="5635143"/>
            <a:ext cx="177680" cy="172203"/>
            <a:chOff x="3739723" y="2282290"/>
            <a:chExt cx="690824" cy="669530"/>
          </a:xfrm>
        </p:grpSpPr>
        <p:sp>
          <p:nvSpPr>
            <p:cNvPr id="801" name="Google Shape;801;p34"/>
            <p:cNvSpPr/>
            <p:nvPr/>
          </p:nvSpPr>
          <p:spPr>
            <a:xfrm>
              <a:off x="4027442" y="2698022"/>
              <a:ext cx="115137" cy="253798"/>
            </a:xfrm>
            <a:custGeom>
              <a:avLst/>
              <a:gdLst/>
              <a:ahLst/>
              <a:cxnLst/>
              <a:rect l="l" t="t" r="r" b="b"/>
              <a:pathLst>
                <a:path w="465" h="1025" extrusionOk="0">
                  <a:moveTo>
                    <a:pt x="236" y="1"/>
                  </a:moveTo>
                  <a:cubicBezTo>
                    <a:pt x="106" y="1"/>
                    <a:pt x="1" y="106"/>
                    <a:pt x="1" y="238"/>
                  </a:cubicBezTo>
                  <a:lnTo>
                    <a:pt x="1" y="788"/>
                  </a:lnTo>
                  <a:cubicBezTo>
                    <a:pt x="1" y="920"/>
                    <a:pt x="106" y="1025"/>
                    <a:pt x="236" y="1025"/>
                  </a:cubicBezTo>
                  <a:cubicBezTo>
                    <a:pt x="360" y="1025"/>
                    <a:pt x="465" y="920"/>
                    <a:pt x="465" y="788"/>
                  </a:cubicBezTo>
                  <a:lnTo>
                    <a:pt x="465" y="238"/>
                  </a:lnTo>
                  <a:cubicBezTo>
                    <a:pt x="465" y="106"/>
                    <a:pt x="360" y="1"/>
                    <a:pt x="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802" name="Google Shape;802;p34"/>
            <p:cNvSpPr/>
            <p:nvPr/>
          </p:nvSpPr>
          <p:spPr>
            <a:xfrm>
              <a:off x="3739723" y="2564067"/>
              <a:ext cx="251074" cy="117118"/>
            </a:xfrm>
            <a:custGeom>
              <a:avLst/>
              <a:gdLst/>
              <a:ahLst/>
              <a:cxnLst/>
              <a:rect l="l" t="t" r="r" b="b"/>
              <a:pathLst>
                <a:path w="1014" h="473" extrusionOk="0">
                  <a:moveTo>
                    <a:pt x="235" y="0"/>
                  </a:moveTo>
                  <a:cubicBezTo>
                    <a:pt x="105" y="0"/>
                    <a:pt x="0" y="105"/>
                    <a:pt x="0" y="235"/>
                  </a:cubicBezTo>
                  <a:cubicBezTo>
                    <a:pt x="0" y="368"/>
                    <a:pt x="105" y="473"/>
                    <a:pt x="235" y="473"/>
                  </a:cubicBezTo>
                  <a:lnTo>
                    <a:pt x="777" y="473"/>
                  </a:lnTo>
                  <a:cubicBezTo>
                    <a:pt x="909" y="473"/>
                    <a:pt x="1014" y="368"/>
                    <a:pt x="1014" y="235"/>
                  </a:cubicBezTo>
                  <a:cubicBezTo>
                    <a:pt x="1014" y="105"/>
                    <a:pt x="909" y="0"/>
                    <a:pt x="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803" name="Google Shape;803;p34"/>
            <p:cNvSpPr/>
            <p:nvPr/>
          </p:nvSpPr>
          <p:spPr>
            <a:xfrm>
              <a:off x="4027442" y="2282290"/>
              <a:ext cx="115137" cy="254045"/>
            </a:xfrm>
            <a:custGeom>
              <a:avLst/>
              <a:gdLst/>
              <a:ahLst/>
              <a:cxnLst/>
              <a:rect l="l" t="t" r="r" b="b"/>
              <a:pathLst>
                <a:path w="465" h="1026" extrusionOk="0">
                  <a:moveTo>
                    <a:pt x="236" y="1"/>
                  </a:moveTo>
                  <a:cubicBezTo>
                    <a:pt x="106" y="1"/>
                    <a:pt x="1" y="106"/>
                    <a:pt x="1" y="238"/>
                  </a:cubicBezTo>
                  <a:lnTo>
                    <a:pt x="1" y="788"/>
                  </a:lnTo>
                  <a:cubicBezTo>
                    <a:pt x="1" y="910"/>
                    <a:pt x="106" y="1025"/>
                    <a:pt x="236" y="1025"/>
                  </a:cubicBezTo>
                  <a:cubicBezTo>
                    <a:pt x="360" y="1025"/>
                    <a:pt x="465" y="910"/>
                    <a:pt x="465" y="788"/>
                  </a:cubicBezTo>
                  <a:lnTo>
                    <a:pt x="465" y="238"/>
                  </a:lnTo>
                  <a:cubicBezTo>
                    <a:pt x="465" y="106"/>
                    <a:pt x="360" y="1"/>
                    <a:pt x="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804" name="Google Shape;804;p34"/>
            <p:cNvSpPr/>
            <p:nvPr/>
          </p:nvSpPr>
          <p:spPr>
            <a:xfrm>
              <a:off x="4178730" y="2553172"/>
              <a:ext cx="251817" cy="117118"/>
            </a:xfrm>
            <a:custGeom>
              <a:avLst/>
              <a:gdLst/>
              <a:ahLst/>
              <a:cxnLst/>
              <a:rect l="l" t="t" r="r" b="b"/>
              <a:pathLst>
                <a:path w="1017" h="473" extrusionOk="0">
                  <a:moveTo>
                    <a:pt x="238" y="0"/>
                  </a:moveTo>
                  <a:cubicBezTo>
                    <a:pt x="106" y="0"/>
                    <a:pt x="1" y="105"/>
                    <a:pt x="1" y="235"/>
                  </a:cubicBezTo>
                  <a:cubicBezTo>
                    <a:pt x="1" y="368"/>
                    <a:pt x="106" y="473"/>
                    <a:pt x="238" y="473"/>
                  </a:cubicBezTo>
                  <a:lnTo>
                    <a:pt x="788" y="473"/>
                  </a:lnTo>
                  <a:cubicBezTo>
                    <a:pt x="911" y="473"/>
                    <a:pt x="1016" y="368"/>
                    <a:pt x="1016" y="235"/>
                  </a:cubicBezTo>
                  <a:cubicBezTo>
                    <a:pt x="1016" y="105"/>
                    <a:pt x="911" y="0"/>
                    <a:pt x="78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805" name="Google Shape;805;p34"/>
          <p:cNvSpPr/>
          <p:nvPr/>
        </p:nvSpPr>
        <p:spPr>
          <a:xfrm>
            <a:off x="10986001" y="2761457"/>
            <a:ext cx="408804" cy="33180"/>
          </a:xfrm>
          <a:custGeom>
            <a:avLst/>
            <a:gdLst/>
            <a:ahLst/>
            <a:cxnLst/>
            <a:rect l="l" t="t" r="r" b="b"/>
            <a:pathLst>
              <a:path w="4189" h="340" extrusionOk="0">
                <a:moveTo>
                  <a:pt x="166" y="0"/>
                </a:moveTo>
                <a:cubicBezTo>
                  <a:pt x="80" y="0"/>
                  <a:pt x="0" y="78"/>
                  <a:pt x="0" y="166"/>
                </a:cubicBezTo>
                <a:cubicBezTo>
                  <a:pt x="0" y="262"/>
                  <a:pt x="80" y="340"/>
                  <a:pt x="166" y="340"/>
                </a:cubicBezTo>
                <a:lnTo>
                  <a:pt x="657" y="340"/>
                </a:lnTo>
                <a:cubicBezTo>
                  <a:pt x="743" y="340"/>
                  <a:pt x="823" y="262"/>
                  <a:pt x="823" y="166"/>
                </a:cubicBezTo>
                <a:cubicBezTo>
                  <a:pt x="823" y="78"/>
                  <a:pt x="743" y="0"/>
                  <a:pt x="657" y="0"/>
                </a:cubicBezTo>
                <a:close/>
                <a:moveTo>
                  <a:pt x="1496" y="0"/>
                </a:moveTo>
                <a:cubicBezTo>
                  <a:pt x="1400" y="0"/>
                  <a:pt x="1329" y="78"/>
                  <a:pt x="1329" y="166"/>
                </a:cubicBezTo>
                <a:cubicBezTo>
                  <a:pt x="1329" y="262"/>
                  <a:pt x="1400" y="340"/>
                  <a:pt x="1496" y="340"/>
                </a:cubicBezTo>
                <a:lnTo>
                  <a:pt x="2336" y="340"/>
                </a:lnTo>
                <a:cubicBezTo>
                  <a:pt x="2430" y="340"/>
                  <a:pt x="2510" y="262"/>
                  <a:pt x="2510" y="166"/>
                </a:cubicBezTo>
                <a:cubicBezTo>
                  <a:pt x="2510" y="78"/>
                  <a:pt x="2430" y="0"/>
                  <a:pt x="2336" y="0"/>
                </a:cubicBezTo>
                <a:close/>
                <a:moveTo>
                  <a:pt x="3184" y="0"/>
                </a:moveTo>
                <a:cubicBezTo>
                  <a:pt x="3087" y="0"/>
                  <a:pt x="3007" y="78"/>
                  <a:pt x="3007" y="166"/>
                </a:cubicBezTo>
                <a:cubicBezTo>
                  <a:pt x="3007" y="262"/>
                  <a:pt x="3087" y="340"/>
                  <a:pt x="3184" y="340"/>
                </a:cubicBezTo>
                <a:lnTo>
                  <a:pt x="4023" y="340"/>
                </a:lnTo>
                <a:cubicBezTo>
                  <a:pt x="4120" y="340"/>
                  <a:pt x="4189" y="262"/>
                  <a:pt x="4189" y="166"/>
                </a:cubicBezTo>
                <a:cubicBezTo>
                  <a:pt x="4189" y="78"/>
                  <a:pt x="4120" y="0"/>
                  <a:pt x="402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grpSp>
        <p:nvGrpSpPr>
          <p:cNvPr id="806" name="Google Shape;806;p34"/>
          <p:cNvGrpSpPr/>
          <p:nvPr/>
        </p:nvGrpSpPr>
        <p:grpSpPr>
          <a:xfrm rot="10800000">
            <a:off x="7661215" y="1133807"/>
            <a:ext cx="495076" cy="122183"/>
            <a:chOff x="4241622" y="1303995"/>
            <a:chExt cx="1256112" cy="310004"/>
          </a:xfrm>
        </p:grpSpPr>
        <p:sp>
          <p:nvSpPr>
            <p:cNvPr id="807" name="Google Shape;807;p34"/>
            <p:cNvSpPr/>
            <p:nvPr/>
          </p:nvSpPr>
          <p:spPr>
            <a:xfrm>
              <a:off x="4644479" y="1305976"/>
              <a:ext cx="853255" cy="67349"/>
            </a:xfrm>
            <a:custGeom>
              <a:avLst/>
              <a:gdLst/>
              <a:ahLst/>
              <a:cxnLst/>
              <a:rect l="l" t="t" r="r" b="b"/>
              <a:pathLst>
                <a:path w="3446" h="272" extrusionOk="0">
                  <a:moveTo>
                    <a:pt x="141" y="1"/>
                  </a:moveTo>
                  <a:cubicBezTo>
                    <a:pt x="61" y="1"/>
                    <a:pt x="0" y="62"/>
                    <a:pt x="0" y="131"/>
                  </a:cubicBezTo>
                  <a:cubicBezTo>
                    <a:pt x="0" y="211"/>
                    <a:pt x="61" y="271"/>
                    <a:pt x="141" y="271"/>
                  </a:cubicBezTo>
                  <a:lnTo>
                    <a:pt x="3305" y="271"/>
                  </a:lnTo>
                  <a:cubicBezTo>
                    <a:pt x="3385" y="271"/>
                    <a:pt x="3446" y="211"/>
                    <a:pt x="3446" y="131"/>
                  </a:cubicBezTo>
                  <a:cubicBezTo>
                    <a:pt x="3446" y="62"/>
                    <a:pt x="3385" y="1"/>
                    <a:pt x="33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808" name="Google Shape;808;p34"/>
            <p:cNvSpPr/>
            <p:nvPr/>
          </p:nvSpPr>
          <p:spPr>
            <a:xfrm>
              <a:off x="4241622" y="1303995"/>
              <a:ext cx="221113" cy="69330"/>
            </a:xfrm>
            <a:custGeom>
              <a:avLst/>
              <a:gdLst/>
              <a:ahLst/>
              <a:cxnLst/>
              <a:rect l="l" t="t" r="r" b="b"/>
              <a:pathLst>
                <a:path w="893" h="280" extrusionOk="0">
                  <a:moveTo>
                    <a:pt x="133" y="0"/>
                  </a:moveTo>
                  <a:cubicBezTo>
                    <a:pt x="61" y="0"/>
                    <a:pt x="1" y="70"/>
                    <a:pt x="1" y="139"/>
                  </a:cubicBezTo>
                  <a:cubicBezTo>
                    <a:pt x="1" y="219"/>
                    <a:pt x="61" y="279"/>
                    <a:pt x="133" y="279"/>
                  </a:cubicBezTo>
                  <a:lnTo>
                    <a:pt x="754" y="279"/>
                  </a:lnTo>
                  <a:cubicBezTo>
                    <a:pt x="832" y="279"/>
                    <a:pt x="892" y="219"/>
                    <a:pt x="892" y="139"/>
                  </a:cubicBezTo>
                  <a:cubicBezTo>
                    <a:pt x="892" y="70"/>
                    <a:pt x="832" y="0"/>
                    <a:pt x="7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809" name="Google Shape;809;p34"/>
            <p:cNvSpPr/>
            <p:nvPr/>
          </p:nvSpPr>
          <p:spPr>
            <a:xfrm>
              <a:off x="4241622" y="1543926"/>
              <a:ext cx="853503" cy="70073"/>
            </a:xfrm>
            <a:custGeom>
              <a:avLst/>
              <a:gdLst/>
              <a:ahLst/>
              <a:cxnLst/>
              <a:rect l="l" t="t" r="r" b="b"/>
              <a:pathLst>
                <a:path w="3447" h="283" extrusionOk="0">
                  <a:moveTo>
                    <a:pt x="133" y="1"/>
                  </a:moveTo>
                  <a:cubicBezTo>
                    <a:pt x="61" y="1"/>
                    <a:pt x="1" y="62"/>
                    <a:pt x="1" y="141"/>
                  </a:cubicBezTo>
                  <a:cubicBezTo>
                    <a:pt x="1" y="219"/>
                    <a:pt x="61" y="282"/>
                    <a:pt x="133" y="282"/>
                  </a:cubicBezTo>
                  <a:lnTo>
                    <a:pt x="832" y="282"/>
                  </a:lnTo>
                  <a:cubicBezTo>
                    <a:pt x="901" y="282"/>
                    <a:pt x="972" y="219"/>
                    <a:pt x="972" y="141"/>
                  </a:cubicBezTo>
                  <a:cubicBezTo>
                    <a:pt x="972" y="62"/>
                    <a:pt x="901" y="1"/>
                    <a:pt x="832" y="1"/>
                  </a:cubicBezTo>
                  <a:close/>
                  <a:moveTo>
                    <a:pt x="1522" y="1"/>
                  </a:moveTo>
                  <a:cubicBezTo>
                    <a:pt x="1444" y="1"/>
                    <a:pt x="1384" y="62"/>
                    <a:pt x="1384" y="141"/>
                  </a:cubicBezTo>
                  <a:cubicBezTo>
                    <a:pt x="1384" y="219"/>
                    <a:pt x="1444" y="282"/>
                    <a:pt x="1522" y="282"/>
                  </a:cubicBezTo>
                  <a:lnTo>
                    <a:pt x="2213" y="282"/>
                  </a:lnTo>
                  <a:cubicBezTo>
                    <a:pt x="2292" y="282"/>
                    <a:pt x="2353" y="219"/>
                    <a:pt x="2353" y="141"/>
                  </a:cubicBezTo>
                  <a:cubicBezTo>
                    <a:pt x="2353" y="62"/>
                    <a:pt x="2292" y="1"/>
                    <a:pt x="2213" y="1"/>
                  </a:cubicBezTo>
                  <a:close/>
                  <a:moveTo>
                    <a:pt x="2913" y="1"/>
                  </a:moveTo>
                  <a:cubicBezTo>
                    <a:pt x="2834" y="1"/>
                    <a:pt x="2773" y="62"/>
                    <a:pt x="2773" y="141"/>
                  </a:cubicBezTo>
                  <a:cubicBezTo>
                    <a:pt x="2773" y="219"/>
                    <a:pt x="2834" y="282"/>
                    <a:pt x="2913" y="282"/>
                  </a:cubicBezTo>
                  <a:lnTo>
                    <a:pt x="3306" y="282"/>
                  </a:lnTo>
                  <a:cubicBezTo>
                    <a:pt x="3386" y="282"/>
                    <a:pt x="3447" y="219"/>
                    <a:pt x="3447" y="141"/>
                  </a:cubicBezTo>
                  <a:cubicBezTo>
                    <a:pt x="3447" y="62"/>
                    <a:pt x="3386" y="1"/>
                    <a:pt x="33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810" name="Google Shape;810;p34"/>
          <p:cNvSpPr/>
          <p:nvPr/>
        </p:nvSpPr>
        <p:spPr>
          <a:xfrm flipV="1">
            <a:off x="7131698" y="4336397"/>
            <a:ext cx="408804" cy="60959"/>
          </a:xfrm>
          <a:custGeom>
            <a:avLst/>
            <a:gdLst/>
            <a:ahLst/>
            <a:cxnLst/>
            <a:rect l="l" t="t" r="r" b="b"/>
            <a:pathLst>
              <a:path w="4189" h="340" extrusionOk="0">
                <a:moveTo>
                  <a:pt x="166" y="0"/>
                </a:moveTo>
                <a:cubicBezTo>
                  <a:pt x="80" y="0"/>
                  <a:pt x="0" y="78"/>
                  <a:pt x="0" y="166"/>
                </a:cubicBezTo>
                <a:cubicBezTo>
                  <a:pt x="0" y="262"/>
                  <a:pt x="80" y="340"/>
                  <a:pt x="166" y="340"/>
                </a:cubicBezTo>
                <a:lnTo>
                  <a:pt x="657" y="340"/>
                </a:lnTo>
                <a:cubicBezTo>
                  <a:pt x="743" y="340"/>
                  <a:pt x="823" y="262"/>
                  <a:pt x="823" y="166"/>
                </a:cubicBezTo>
                <a:cubicBezTo>
                  <a:pt x="823" y="78"/>
                  <a:pt x="743" y="0"/>
                  <a:pt x="657" y="0"/>
                </a:cubicBezTo>
                <a:close/>
                <a:moveTo>
                  <a:pt x="1496" y="0"/>
                </a:moveTo>
                <a:cubicBezTo>
                  <a:pt x="1400" y="0"/>
                  <a:pt x="1329" y="78"/>
                  <a:pt x="1329" y="166"/>
                </a:cubicBezTo>
                <a:cubicBezTo>
                  <a:pt x="1329" y="262"/>
                  <a:pt x="1400" y="340"/>
                  <a:pt x="1496" y="340"/>
                </a:cubicBezTo>
                <a:lnTo>
                  <a:pt x="2336" y="340"/>
                </a:lnTo>
                <a:cubicBezTo>
                  <a:pt x="2430" y="340"/>
                  <a:pt x="2510" y="262"/>
                  <a:pt x="2510" y="166"/>
                </a:cubicBezTo>
                <a:cubicBezTo>
                  <a:pt x="2510" y="78"/>
                  <a:pt x="2430" y="0"/>
                  <a:pt x="2336" y="0"/>
                </a:cubicBezTo>
                <a:close/>
                <a:moveTo>
                  <a:pt x="3184" y="0"/>
                </a:moveTo>
                <a:cubicBezTo>
                  <a:pt x="3087" y="0"/>
                  <a:pt x="3007" y="78"/>
                  <a:pt x="3007" y="166"/>
                </a:cubicBezTo>
                <a:cubicBezTo>
                  <a:pt x="3007" y="262"/>
                  <a:pt x="3087" y="340"/>
                  <a:pt x="3184" y="340"/>
                </a:cubicBezTo>
                <a:lnTo>
                  <a:pt x="4023" y="340"/>
                </a:lnTo>
                <a:cubicBezTo>
                  <a:pt x="4120" y="340"/>
                  <a:pt x="4189" y="262"/>
                  <a:pt x="4189" y="166"/>
                </a:cubicBezTo>
                <a:cubicBezTo>
                  <a:pt x="4189" y="78"/>
                  <a:pt x="4120" y="0"/>
                  <a:pt x="402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811" name="Google Shape;811;p34"/>
          <p:cNvSpPr/>
          <p:nvPr/>
        </p:nvSpPr>
        <p:spPr>
          <a:xfrm>
            <a:off x="6919217" y="1967901"/>
            <a:ext cx="283876" cy="189023"/>
          </a:xfrm>
          <a:custGeom>
            <a:avLst/>
            <a:gdLst/>
            <a:ahLst/>
            <a:cxnLst/>
            <a:rect l="l" t="t" r="r" b="b"/>
            <a:pathLst>
              <a:path w="3279" h="3281" extrusionOk="0">
                <a:moveTo>
                  <a:pt x="1644" y="0"/>
                </a:moveTo>
                <a:lnTo>
                  <a:pt x="1136" y="1129"/>
                </a:lnTo>
                <a:lnTo>
                  <a:pt x="1" y="1635"/>
                </a:lnTo>
                <a:lnTo>
                  <a:pt x="1136" y="2143"/>
                </a:lnTo>
                <a:lnTo>
                  <a:pt x="1644" y="3280"/>
                </a:lnTo>
                <a:lnTo>
                  <a:pt x="2152" y="2143"/>
                </a:lnTo>
                <a:lnTo>
                  <a:pt x="3279" y="1635"/>
                </a:lnTo>
                <a:lnTo>
                  <a:pt x="2152" y="1129"/>
                </a:lnTo>
                <a:lnTo>
                  <a:pt x="164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812" name="Google Shape;812;p34"/>
          <p:cNvSpPr/>
          <p:nvPr/>
        </p:nvSpPr>
        <p:spPr>
          <a:xfrm>
            <a:off x="10675308" y="953837"/>
            <a:ext cx="122109" cy="122184"/>
          </a:xfrm>
          <a:custGeom>
            <a:avLst/>
            <a:gdLst/>
            <a:ahLst/>
            <a:cxnLst/>
            <a:rect l="l" t="t" r="r" b="b"/>
            <a:pathLst>
              <a:path w="3279" h="3281" extrusionOk="0">
                <a:moveTo>
                  <a:pt x="1644" y="0"/>
                </a:moveTo>
                <a:lnTo>
                  <a:pt x="1136" y="1129"/>
                </a:lnTo>
                <a:lnTo>
                  <a:pt x="1" y="1635"/>
                </a:lnTo>
                <a:lnTo>
                  <a:pt x="1136" y="2143"/>
                </a:lnTo>
                <a:lnTo>
                  <a:pt x="1644" y="3280"/>
                </a:lnTo>
                <a:lnTo>
                  <a:pt x="2152" y="2143"/>
                </a:lnTo>
                <a:lnTo>
                  <a:pt x="3279" y="1635"/>
                </a:lnTo>
                <a:lnTo>
                  <a:pt x="2152" y="1129"/>
                </a:lnTo>
                <a:lnTo>
                  <a:pt x="164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grpSp>
        <p:nvGrpSpPr>
          <p:cNvPr id="813" name="Google Shape;813;p34"/>
          <p:cNvGrpSpPr/>
          <p:nvPr/>
        </p:nvGrpSpPr>
        <p:grpSpPr>
          <a:xfrm>
            <a:off x="8658005" y="331913"/>
            <a:ext cx="1381961" cy="1517155"/>
            <a:chOff x="3758022" y="3565669"/>
            <a:chExt cx="922784" cy="1013058"/>
          </a:xfrm>
        </p:grpSpPr>
        <p:sp>
          <p:nvSpPr>
            <p:cNvPr id="814" name="Google Shape;814;p34"/>
            <p:cNvSpPr/>
            <p:nvPr/>
          </p:nvSpPr>
          <p:spPr>
            <a:xfrm>
              <a:off x="3758022" y="3565669"/>
              <a:ext cx="111564" cy="128983"/>
            </a:xfrm>
            <a:custGeom>
              <a:avLst/>
              <a:gdLst/>
              <a:ahLst/>
              <a:cxnLst/>
              <a:rect l="l" t="t" r="r" b="b"/>
              <a:pathLst>
                <a:path w="807" h="933" extrusionOk="0">
                  <a:moveTo>
                    <a:pt x="179" y="1"/>
                  </a:moveTo>
                  <a:cubicBezTo>
                    <a:pt x="145" y="1"/>
                    <a:pt x="111" y="12"/>
                    <a:pt x="81" y="34"/>
                  </a:cubicBezTo>
                  <a:cubicBezTo>
                    <a:pt x="11" y="76"/>
                    <a:pt x="1" y="173"/>
                    <a:pt x="45" y="244"/>
                  </a:cubicBezTo>
                  <a:lnTo>
                    <a:pt x="526" y="874"/>
                  </a:lnTo>
                  <a:cubicBezTo>
                    <a:pt x="555" y="913"/>
                    <a:pt x="600" y="933"/>
                    <a:pt x="643" y="933"/>
                  </a:cubicBezTo>
                  <a:cubicBezTo>
                    <a:pt x="676" y="933"/>
                    <a:pt x="709" y="922"/>
                    <a:pt x="735" y="899"/>
                  </a:cubicBezTo>
                  <a:cubicBezTo>
                    <a:pt x="754" y="891"/>
                    <a:pt x="763" y="874"/>
                    <a:pt x="780" y="863"/>
                  </a:cubicBezTo>
                  <a:cubicBezTo>
                    <a:pt x="807" y="811"/>
                    <a:pt x="807" y="742"/>
                    <a:pt x="771" y="689"/>
                  </a:cubicBezTo>
                  <a:lnTo>
                    <a:pt x="291" y="60"/>
                  </a:lnTo>
                  <a:cubicBezTo>
                    <a:pt x="266" y="20"/>
                    <a:pt x="223" y="1"/>
                    <a:pt x="17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815" name="Google Shape;815;p34"/>
            <p:cNvSpPr/>
            <p:nvPr/>
          </p:nvSpPr>
          <p:spPr>
            <a:xfrm>
              <a:off x="3857281" y="3753957"/>
              <a:ext cx="67740" cy="824770"/>
            </a:xfrm>
            <a:custGeom>
              <a:avLst/>
              <a:gdLst/>
              <a:ahLst/>
              <a:cxnLst/>
              <a:rect l="l" t="t" r="r" b="b"/>
              <a:pathLst>
                <a:path w="490" h="5966" extrusionOk="0">
                  <a:moveTo>
                    <a:pt x="271" y="1"/>
                  </a:moveTo>
                  <a:cubicBezTo>
                    <a:pt x="150" y="1"/>
                    <a:pt x="45" y="106"/>
                    <a:pt x="45" y="228"/>
                  </a:cubicBezTo>
                  <a:lnTo>
                    <a:pt x="9" y="5212"/>
                  </a:lnTo>
                  <a:cubicBezTo>
                    <a:pt x="1" y="5308"/>
                    <a:pt x="62" y="5388"/>
                    <a:pt x="141" y="5422"/>
                  </a:cubicBezTo>
                  <a:lnTo>
                    <a:pt x="133" y="5877"/>
                  </a:lnTo>
                  <a:cubicBezTo>
                    <a:pt x="133" y="5921"/>
                    <a:pt x="166" y="5965"/>
                    <a:pt x="219" y="5965"/>
                  </a:cubicBezTo>
                  <a:cubicBezTo>
                    <a:pt x="271" y="5965"/>
                    <a:pt x="307" y="5921"/>
                    <a:pt x="307" y="5877"/>
                  </a:cubicBezTo>
                  <a:lnTo>
                    <a:pt x="315" y="5422"/>
                  </a:lnTo>
                  <a:cubicBezTo>
                    <a:pt x="395" y="5388"/>
                    <a:pt x="448" y="5308"/>
                    <a:pt x="448" y="5220"/>
                  </a:cubicBezTo>
                  <a:lnTo>
                    <a:pt x="490" y="228"/>
                  </a:lnTo>
                  <a:cubicBezTo>
                    <a:pt x="490" y="106"/>
                    <a:pt x="395" y="9"/>
                    <a:pt x="2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816" name="Google Shape;816;p34"/>
            <p:cNvSpPr/>
            <p:nvPr/>
          </p:nvSpPr>
          <p:spPr>
            <a:xfrm>
              <a:off x="3903178" y="3745939"/>
              <a:ext cx="777628" cy="325705"/>
            </a:xfrm>
            <a:custGeom>
              <a:avLst/>
              <a:gdLst/>
              <a:ahLst/>
              <a:cxnLst/>
              <a:rect l="l" t="t" r="r" b="b"/>
              <a:pathLst>
                <a:path w="5625" h="2356" extrusionOk="0">
                  <a:moveTo>
                    <a:pt x="258" y="0"/>
                  </a:moveTo>
                  <a:cubicBezTo>
                    <a:pt x="170" y="0"/>
                    <a:pt x="87" y="57"/>
                    <a:pt x="53" y="147"/>
                  </a:cubicBezTo>
                  <a:cubicBezTo>
                    <a:pt x="0" y="260"/>
                    <a:pt x="63" y="382"/>
                    <a:pt x="177" y="426"/>
                  </a:cubicBezTo>
                  <a:lnTo>
                    <a:pt x="4827" y="2235"/>
                  </a:lnTo>
                  <a:cubicBezTo>
                    <a:pt x="4854" y="2244"/>
                    <a:pt x="4881" y="2248"/>
                    <a:pt x="4908" y="2248"/>
                  </a:cubicBezTo>
                  <a:cubicBezTo>
                    <a:pt x="4967" y="2248"/>
                    <a:pt x="5022" y="2226"/>
                    <a:pt x="5064" y="2183"/>
                  </a:cubicBezTo>
                  <a:lnTo>
                    <a:pt x="5492" y="2351"/>
                  </a:lnTo>
                  <a:cubicBezTo>
                    <a:pt x="5501" y="2354"/>
                    <a:pt x="5511" y="2356"/>
                    <a:pt x="5520" y="2356"/>
                  </a:cubicBezTo>
                  <a:cubicBezTo>
                    <a:pt x="5556" y="2356"/>
                    <a:pt x="5592" y="2331"/>
                    <a:pt x="5606" y="2298"/>
                  </a:cubicBezTo>
                  <a:cubicBezTo>
                    <a:pt x="5625" y="2254"/>
                    <a:pt x="5597" y="2202"/>
                    <a:pt x="5553" y="2183"/>
                  </a:cubicBezTo>
                  <a:lnTo>
                    <a:pt x="5125" y="2017"/>
                  </a:lnTo>
                  <a:cubicBezTo>
                    <a:pt x="5125" y="1931"/>
                    <a:pt x="5073" y="1851"/>
                    <a:pt x="4985" y="1826"/>
                  </a:cubicBezTo>
                  <a:lnTo>
                    <a:pt x="334" y="15"/>
                  </a:lnTo>
                  <a:cubicBezTo>
                    <a:pt x="309" y="5"/>
                    <a:pt x="283" y="0"/>
                    <a:pt x="2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817" name="Google Shape;817;p34"/>
            <p:cNvSpPr/>
            <p:nvPr/>
          </p:nvSpPr>
          <p:spPr>
            <a:xfrm>
              <a:off x="3801569" y="3782021"/>
              <a:ext cx="493396" cy="387639"/>
            </a:xfrm>
            <a:custGeom>
              <a:avLst/>
              <a:gdLst/>
              <a:ahLst/>
              <a:cxnLst/>
              <a:rect l="l" t="t" r="r" b="b"/>
              <a:pathLst>
                <a:path w="3569" h="2804" extrusionOk="0">
                  <a:moveTo>
                    <a:pt x="3504" y="0"/>
                  </a:moveTo>
                  <a:cubicBezTo>
                    <a:pt x="3481" y="0"/>
                    <a:pt x="3455" y="9"/>
                    <a:pt x="3430" y="25"/>
                  </a:cubicBezTo>
                  <a:lnTo>
                    <a:pt x="81" y="2623"/>
                  </a:lnTo>
                  <a:cubicBezTo>
                    <a:pt x="28" y="2656"/>
                    <a:pt x="1" y="2728"/>
                    <a:pt x="20" y="2772"/>
                  </a:cubicBezTo>
                  <a:cubicBezTo>
                    <a:pt x="28" y="2793"/>
                    <a:pt x="45" y="2803"/>
                    <a:pt x="67" y="2803"/>
                  </a:cubicBezTo>
                  <a:cubicBezTo>
                    <a:pt x="89" y="2803"/>
                    <a:pt x="115" y="2793"/>
                    <a:pt x="141" y="2772"/>
                  </a:cubicBezTo>
                  <a:lnTo>
                    <a:pt x="3491" y="182"/>
                  </a:lnTo>
                  <a:lnTo>
                    <a:pt x="3516" y="157"/>
                  </a:lnTo>
                  <a:cubicBezTo>
                    <a:pt x="3552" y="113"/>
                    <a:pt x="3568" y="69"/>
                    <a:pt x="3560" y="33"/>
                  </a:cubicBezTo>
                  <a:cubicBezTo>
                    <a:pt x="3551" y="11"/>
                    <a:pt x="3530" y="0"/>
                    <a:pt x="350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818" name="Google Shape;818;p34"/>
            <p:cNvSpPr/>
            <p:nvPr/>
          </p:nvSpPr>
          <p:spPr>
            <a:xfrm>
              <a:off x="3766732" y="3642671"/>
              <a:ext cx="245385" cy="224786"/>
            </a:xfrm>
            <a:custGeom>
              <a:avLst/>
              <a:gdLst/>
              <a:ahLst/>
              <a:cxnLst/>
              <a:rect l="l" t="t" r="r" b="b"/>
              <a:pathLst>
                <a:path w="1775" h="1626" extrusionOk="0">
                  <a:moveTo>
                    <a:pt x="895" y="0"/>
                  </a:moveTo>
                  <a:cubicBezTo>
                    <a:pt x="839" y="0"/>
                    <a:pt x="782" y="6"/>
                    <a:pt x="725" y="19"/>
                  </a:cubicBezTo>
                  <a:cubicBezTo>
                    <a:pt x="288" y="107"/>
                    <a:pt x="1" y="535"/>
                    <a:pt x="95" y="980"/>
                  </a:cubicBezTo>
                  <a:cubicBezTo>
                    <a:pt x="173" y="1364"/>
                    <a:pt x="510" y="1626"/>
                    <a:pt x="893" y="1626"/>
                  </a:cubicBezTo>
                  <a:cubicBezTo>
                    <a:pt x="948" y="1626"/>
                    <a:pt x="1003" y="1621"/>
                    <a:pt x="1059" y="1610"/>
                  </a:cubicBezTo>
                  <a:cubicBezTo>
                    <a:pt x="1495" y="1513"/>
                    <a:pt x="1774" y="1085"/>
                    <a:pt x="1688" y="648"/>
                  </a:cubicBezTo>
                  <a:cubicBezTo>
                    <a:pt x="1604" y="269"/>
                    <a:pt x="1269" y="0"/>
                    <a:pt x="8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</p:grpSp>
      <p:sp>
        <p:nvSpPr>
          <p:cNvPr id="819" name="Google Shape;819;p34"/>
          <p:cNvSpPr/>
          <p:nvPr/>
        </p:nvSpPr>
        <p:spPr>
          <a:xfrm>
            <a:off x="10131016" y="5282739"/>
            <a:ext cx="122109" cy="122184"/>
          </a:xfrm>
          <a:custGeom>
            <a:avLst/>
            <a:gdLst/>
            <a:ahLst/>
            <a:cxnLst/>
            <a:rect l="l" t="t" r="r" b="b"/>
            <a:pathLst>
              <a:path w="3279" h="3281" extrusionOk="0">
                <a:moveTo>
                  <a:pt x="1644" y="0"/>
                </a:moveTo>
                <a:lnTo>
                  <a:pt x="1136" y="1129"/>
                </a:lnTo>
                <a:lnTo>
                  <a:pt x="1" y="1635"/>
                </a:lnTo>
                <a:lnTo>
                  <a:pt x="1136" y="2143"/>
                </a:lnTo>
                <a:lnTo>
                  <a:pt x="1644" y="3280"/>
                </a:lnTo>
                <a:lnTo>
                  <a:pt x="2152" y="2143"/>
                </a:lnTo>
                <a:lnTo>
                  <a:pt x="3279" y="1635"/>
                </a:lnTo>
                <a:lnTo>
                  <a:pt x="2152" y="1129"/>
                </a:lnTo>
                <a:lnTo>
                  <a:pt x="164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398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Google Shape;824;p35"/>
          <p:cNvSpPr txBox="1">
            <a:spLocks noGrp="1"/>
          </p:cNvSpPr>
          <p:nvPr>
            <p:ph type="title" idx="4294967295"/>
          </p:nvPr>
        </p:nvSpPr>
        <p:spPr>
          <a:xfrm>
            <a:off x="0" y="82551"/>
            <a:ext cx="11372851" cy="764116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Суть проекта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можно изложить в трех пунктах: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28" name="Google Shape;828;p35"/>
          <p:cNvGraphicFramePr/>
          <p:nvPr>
            <p:extLst>
              <p:ext uri="{D42A27DB-BD31-4B8C-83A1-F6EECF244321}">
                <p14:modId xmlns:p14="http://schemas.microsoft.com/office/powerpoint/2010/main" val="339481181"/>
              </p:ext>
            </p:extLst>
          </p:nvPr>
        </p:nvGraphicFramePr>
        <p:xfrm>
          <a:off x="1231367" y="1105785"/>
          <a:ext cx="9507872" cy="501238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160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7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821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sng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Sora ExtraBold"/>
                        </a:rPr>
                        <a:t>1</a:t>
                      </a:r>
                      <a:endParaRPr sz="2400" u="sng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Sora ExtraBol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ru-RU" sz="1700" b="1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Figtree"/>
                        </a:rPr>
                        <a:t>Цифровая платформа: </a:t>
                      </a:r>
                      <a:r>
                        <a:rPr lang="ru-RU" sz="17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Figtree"/>
                        </a:rPr>
                        <a:t>Сервис представлен в виде сайта или мобильного приложения, обеспечивая доступ пользователям для решения различных вопросов, связанных с эксплуатацией автомобиля.</a:t>
                      </a:r>
                      <a:endParaRPr lang="ru-RU" sz="17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Figtree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531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sng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Sora ExtraBold"/>
                        </a:rPr>
                        <a:t>2</a:t>
                      </a:r>
                      <a:endParaRPr sz="2400" u="sng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Sora ExtraBol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ru-RU" sz="1700" b="1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Figtree"/>
                        </a:rPr>
                        <a:t>Широкий спектр задач: </a:t>
                      </a:r>
                      <a:r>
                        <a:rPr lang="ru-RU" sz="17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Figtree"/>
                        </a:rPr>
                        <a:t>Платформа предназначена для решения множества проблем, таких как техническое обслуживание, диагностика, страхование и другие аспекты, возникающие в процессе использования автомобиля.</a:t>
                      </a:r>
                      <a:endParaRPr lang="ru-RU" sz="17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Figtree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8861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sng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Sora ExtraBold"/>
                        </a:rPr>
                        <a:t>3</a:t>
                      </a:r>
                      <a:endParaRPr sz="2400" u="sng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Sora ExtraBol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ru-RU" sz="1700" b="1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Figtree"/>
                        </a:rPr>
                        <a:t>Экспертная система: </a:t>
                      </a:r>
                      <a:r>
                        <a:rPr lang="ru-RU" sz="17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Figtree"/>
                        </a:rPr>
                        <a:t>Использует алгоритмы и базы данных для предоставления пользователям рекомендаций и решений на основе анализа их конкретных ситуаций и потребностей.</a:t>
                      </a:r>
                      <a:endParaRPr lang="ru-RU" sz="17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Figtree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p39"/>
          <p:cNvSpPr txBox="1">
            <a:spLocks noGrp="1"/>
          </p:cNvSpPr>
          <p:nvPr>
            <p:ph type="title"/>
          </p:nvPr>
        </p:nvSpPr>
        <p:spPr>
          <a:xfrm>
            <a:off x="436740" y="119880"/>
            <a:ext cx="5746400" cy="101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—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Целевая аудитория проекта и его проблема: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7" name="Google Shape;947;p39"/>
          <p:cNvSpPr txBox="1">
            <a:spLocks noGrp="1"/>
          </p:cNvSpPr>
          <p:nvPr>
            <p:ph type="subTitle" idx="1"/>
          </p:nvPr>
        </p:nvSpPr>
        <p:spPr>
          <a:xfrm>
            <a:off x="6316688" y="1495754"/>
            <a:ext cx="5746400" cy="3611994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indent="0" algn="l"/>
            <a:r>
              <a:rPr lang="ru-RU" sz="1867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ru-RU" sz="1867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роблема</a:t>
            </a:r>
            <a:r>
              <a:rPr lang="ru-RU" sz="1867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которую мы решаем в рамках нашего проекта, заключается в следующем:</a:t>
            </a:r>
          </a:p>
          <a:p>
            <a:pPr marL="0" indent="0" algn="l"/>
            <a:r>
              <a:rPr lang="ru-RU" sz="1867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867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 Спорные вопросы административной ответственности за нарушение ПДД</a:t>
            </a:r>
          </a:p>
          <a:p>
            <a:pPr marL="0" indent="0" algn="l"/>
            <a:r>
              <a:rPr lang="ru-RU" sz="1867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 Спорные вопросы соответствия дорог и дорожной инфраструктуры требованиям ГОСТов</a:t>
            </a:r>
          </a:p>
          <a:p>
            <a:pPr marL="0" indent="0" algn="l"/>
            <a:r>
              <a:rPr lang="ru-RU" sz="1867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 Спорные вопросы соответствия качества запасных частей и ремонта.</a:t>
            </a:r>
          </a:p>
          <a:p>
            <a:pPr marL="0" indent="0" algn="l"/>
            <a:r>
              <a:rPr lang="ru-RU" sz="1867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 Спорные вопросы, связанные с дорожно-транспортными происшествиями и страховыми случаями.</a:t>
            </a:r>
            <a:endParaRPr sz="1867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948" name="Google Shape;948;p39"/>
          <p:cNvGrpSpPr/>
          <p:nvPr/>
        </p:nvGrpSpPr>
        <p:grpSpPr>
          <a:xfrm>
            <a:off x="656107" y="1556386"/>
            <a:ext cx="4624724" cy="5301615"/>
            <a:chOff x="433182" y="713825"/>
            <a:chExt cx="3529605" cy="4046210"/>
          </a:xfrm>
        </p:grpSpPr>
        <p:sp>
          <p:nvSpPr>
            <p:cNvPr id="949" name="Google Shape;949;p39"/>
            <p:cNvSpPr/>
            <p:nvPr/>
          </p:nvSpPr>
          <p:spPr>
            <a:xfrm rot="-588575">
              <a:off x="717734" y="939746"/>
              <a:ext cx="2960501" cy="3594368"/>
            </a:xfrm>
            <a:custGeom>
              <a:avLst/>
              <a:gdLst/>
              <a:ahLst/>
              <a:cxnLst/>
              <a:rect l="l" t="t" r="r" b="b"/>
              <a:pathLst>
                <a:path w="11667" h="14165" extrusionOk="0">
                  <a:moveTo>
                    <a:pt x="4479" y="0"/>
                  </a:moveTo>
                  <a:cubicBezTo>
                    <a:pt x="4407" y="0"/>
                    <a:pt x="4338" y="9"/>
                    <a:pt x="4269" y="9"/>
                  </a:cubicBezTo>
                  <a:cubicBezTo>
                    <a:pt x="4215" y="5"/>
                    <a:pt x="4162" y="3"/>
                    <a:pt x="4109" y="3"/>
                  </a:cubicBezTo>
                  <a:cubicBezTo>
                    <a:pt x="3915" y="3"/>
                    <a:pt x="3731" y="26"/>
                    <a:pt x="3559" y="61"/>
                  </a:cubicBezTo>
                  <a:cubicBezTo>
                    <a:pt x="2896" y="158"/>
                    <a:pt x="2256" y="376"/>
                    <a:pt x="1750" y="848"/>
                  </a:cubicBezTo>
                  <a:cubicBezTo>
                    <a:pt x="124" y="2334"/>
                    <a:pt x="0" y="7520"/>
                    <a:pt x="1383" y="9557"/>
                  </a:cubicBezTo>
                  <a:cubicBezTo>
                    <a:pt x="2405" y="11341"/>
                    <a:pt x="3788" y="12898"/>
                    <a:pt x="5448" y="14130"/>
                  </a:cubicBezTo>
                  <a:cubicBezTo>
                    <a:pt x="5480" y="14154"/>
                    <a:pt x="5512" y="14165"/>
                    <a:pt x="5543" y="14165"/>
                  </a:cubicBezTo>
                  <a:cubicBezTo>
                    <a:pt x="5659" y="14165"/>
                    <a:pt x="5758" y="14021"/>
                    <a:pt x="5738" y="13904"/>
                  </a:cubicBezTo>
                  <a:cubicBezTo>
                    <a:pt x="5545" y="12879"/>
                    <a:pt x="5457" y="11841"/>
                    <a:pt x="5475" y="10800"/>
                  </a:cubicBezTo>
                  <a:cubicBezTo>
                    <a:pt x="6674" y="10756"/>
                    <a:pt x="7862" y="10634"/>
                    <a:pt x="9043" y="10414"/>
                  </a:cubicBezTo>
                  <a:cubicBezTo>
                    <a:pt x="11465" y="9960"/>
                    <a:pt x="11666" y="7511"/>
                    <a:pt x="11595" y="5473"/>
                  </a:cubicBezTo>
                  <a:cubicBezTo>
                    <a:pt x="11553" y="4319"/>
                    <a:pt x="11595" y="3173"/>
                    <a:pt x="11299" y="2256"/>
                  </a:cubicBezTo>
                  <a:cubicBezTo>
                    <a:pt x="11001" y="1347"/>
                    <a:pt x="10380" y="665"/>
                    <a:pt x="9043" y="411"/>
                  </a:cubicBezTo>
                  <a:cubicBezTo>
                    <a:pt x="7538" y="130"/>
                    <a:pt x="6009" y="0"/>
                    <a:pt x="44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grpSp>
          <p:nvGrpSpPr>
            <p:cNvPr id="950" name="Google Shape;950;p39"/>
            <p:cNvGrpSpPr/>
            <p:nvPr/>
          </p:nvGrpSpPr>
          <p:grpSpPr>
            <a:xfrm>
              <a:off x="744696" y="955261"/>
              <a:ext cx="2906547" cy="1975339"/>
              <a:chOff x="744696" y="955261"/>
              <a:chExt cx="2906547" cy="1975339"/>
            </a:xfrm>
          </p:grpSpPr>
          <p:grpSp>
            <p:nvGrpSpPr>
              <p:cNvPr id="951" name="Google Shape;951;p39"/>
              <p:cNvGrpSpPr/>
              <p:nvPr/>
            </p:nvGrpSpPr>
            <p:grpSpPr>
              <a:xfrm>
                <a:off x="1644424" y="1675603"/>
                <a:ext cx="1054001" cy="1254997"/>
                <a:chOff x="1644424" y="1675603"/>
                <a:chExt cx="1054001" cy="1254997"/>
              </a:xfrm>
            </p:grpSpPr>
            <p:sp>
              <p:nvSpPr>
                <p:cNvPr id="952" name="Google Shape;952;p39"/>
                <p:cNvSpPr/>
                <p:nvPr/>
              </p:nvSpPr>
              <p:spPr>
                <a:xfrm>
                  <a:off x="1669323" y="1700631"/>
                  <a:ext cx="1004204" cy="12049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2" h="4670" extrusionOk="0">
                      <a:moveTo>
                        <a:pt x="1024" y="0"/>
                      </a:moveTo>
                      <a:cubicBezTo>
                        <a:pt x="471" y="0"/>
                        <a:pt x="25" y="208"/>
                        <a:pt x="25" y="1014"/>
                      </a:cubicBezTo>
                      <a:lnTo>
                        <a:pt x="9" y="3620"/>
                      </a:lnTo>
                      <a:cubicBezTo>
                        <a:pt x="0" y="4451"/>
                        <a:pt x="454" y="4651"/>
                        <a:pt x="1022" y="4651"/>
                      </a:cubicBezTo>
                      <a:lnTo>
                        <a:pt x="2833" y="4670"/>
                      </a:lnTo>
                      <a:cubicBezTo>
                        <a:pt x="3400" y="4670"/>
                        <a:pt x="3864" y="4460"/>
                        <a:pt x="3864" y="3646"/>
                      </a:cubicBezTo>
                      <a:lnTo>
                        <a:pt x="3891" y="1050"/>
                      </a:lnTo>
                      <a:cubicBezTo>
                        <a:pt x="3891" y="254"/>
                        <a:pt x="3436" y="17"/>
                        <a:pt x="2867" y="9"/>
                      </a:cubicBezTo>
                      <a:lnTo>
                        <a:pt x="1058" y="0"/>
                      </a:lnTo>
                      <a:cubicBezTo>
                        <a:pt x="1047" y="0"/>
                        <a:pt x="1035" y="0"/>
                        <a:pt x="1024" y="0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953" name="Google Shape;953;p39"/>
                <p:cNvSpPr/>
                <p:nvPr/>
              </p:nvSpPr>
              <p:spPr>
                <a:xfrm>
                  <a:off x="1644424" y="1675603"/>
                  <a:ext cx="1054001" cy="12549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85" h="4864" extrusionOk="0">
                      <a:moveTo>
                        <a:pt x="901" y="183"/>
                      </a:moveTo>
                      <a:lnTo>
                        <a:pt x="3218" y="202"/>
                      </a:lnTo>
                      <a:cubicBezTo>
                        <a:pt x="3403" y="202"/>
                        <a:pt x="3568" y="280"/>
                        <a:pt x="3698" y="404"/>
                      </a:cubicBezTo>
                      <a:cubicBezTo>
                        <a:pt x="3822" y="534"/>
                        <a:pt x="3892" y="700"/>
                        <a:pt x="3892" y="884"/>
                      </a:cubicBezTo>
                      <a:lnTo>
                        <a:pt x="3864" y="3997"/>
                      </a:lnTo>
                      <a:cubicBezTo>
                        <a:pt x="3864" y="4181"/>
                        <a:pt x="3795" y="4347"/>
                        <a:pt x="3665" y="4477"/>
                      </a:cubicBezTo>
                      <a:cubicBezTo>
                        <a:pt x="3541" y="4601"/>
                        <a:pt x="3367" y="4670"/>
                        <a:pt x="3193" y="4670"/>
                      </a:cubicBezTo>
                      <a:lnTo>
                        <a:pt x="865" y="4653"/>
                      </a:lnTo>
                      <a:cubicBezTo>
                        <a:pt x="490" y="4653"/>
                        <a:pt x="192" y="4347"/>
                        <a:pt x="192" y="3971"/>
                      </a:cubicBezTo>
                      <a:lnTo>
                        <a:pt x="219" y="857"/>
                      </a:lnTo>
                      <a:cubicBezTo>
                        <a:pt x="219" y="481"/>
                        <a:pt x="525" y="183"/>
                        <a:pt x="901" y="183"/>
                      </a:cubicBezTo>
                      <a:close/>
                      <a:moveTo>
                        <a:pt x="886" y="1"/>
                      </a:moveTo>
                      <a:cubicBezTo>
                        <a:pt x="412" y="1"/>
                        <a:pt x="34" y="382"/>
                        <a:pt x="26" y="857"/>
                      </a:cubicBezTo>
                      <a:lnTo>
                        <a:pt x="1" y="3971"/>
                      </a:lnTo>
                      <a:cubicBezTo>
                        <a:pt x="1" y="4206"/>
                        <a:pt x="97" y="4425"/>
                        <a:pt x="255" y="4582"/>
                      </a:cubicBezTo>
                      <a:cubicBezTo>
                        <a:pt x="412" y="4739"/>
                        <a:pt x="622" y="4844"/>
                        <a:pt x="865" y="4844"/>
                      </a:cubicBezTo>
                      <a:lnTo>
                        <a:pt x="3182" y="4863"/>
                      </a:lnTo>
                      <a:cubicBezTo>
                        <a:pt x="3419" y="4863"/>
                        <a:pt x="3638" y="4775"/>
                        <a:pt x="3803" y="4609"/>
                      </a:cubicBezTo>
                      <a:cubicBezTo>
                        <a:pt x="3961" y="4452"/>
                        <a:pt x="4057" y="4234"/>
                        <a:pt x="4057" y="4005"/>
                      </a:cubicBezTo>
                      <a:lnTo>
                        <a:pt x="4085" y="884"/>
                      </a:lnTo>
                      <a:cubicBezTo>
                        <a:pt x="4085" y="656"/>
                        <a:pt x="3996" y="437"/>
                        <a:pt x="3831" y="271"/>
                      </a:cubicBezTo>
                      <a:cubicBezTo>
                        <a:pt x="3673" y="106"/>
                        <a:pt x="3455" y="18"/>
                        <a:pt x="3226" y="18"/>
                      </a:cubicBezTo>
                      <a:lnTo>
                        <a:pt x="901" y="1"/>
                      </a:lnTo>
                      <a:cubicBezTo>
                        <a:pt x="896" y="1"/>
                        <a:pt x="891" y="1"/>
                        <a:pt x="886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954" name="Google Shape;954;p39"/>
                <p:cNvSpPr/>
                <p:nvPr/>
              </p:nvSpPr>
              <p:spPr>
                <a:xfrm>
                  <a:off x="1817167" y="1876597"/>
                  <a:ext cx="708516" cy="7874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46" h="3052" extrusionOk="0">
                      <a:moveTo>
                        <a:pt x="464" y="0"/>
                      </a:moveTo>
                      <a:cubicBezTo>
                        <a:pt x="219" y="0"/>
                        <a:pt x="17" y="202"/>
                        <a:pt x="17" y="445"/>
                      </a:cubicBezTo>
                      <a:lnTo>
                        <a:pt x="1" y="2588"/>
                      </a:lnTo>
                      <a:cubicBezTo>
                        <a:pt x="1" y="2833"/>
                        <a:pt x="202" y="3035"/>
                        <a:pt x="446" y="3035"/>
                      </a:cubicBezTo>
                      <a:lnTo>
                        <a:pt x="2282" y="3052"/>
                      </a:lnTo>
                      <a:cubicBezTo>
                        <a:pt x="2527" y="3052"/>
                        <a:pt x="2729" y="2859"/>
                        <a:pt x="2729" y="2615"/>
                      </a:cubicBezTo>
                      <a:lnTo>
                        <a:pt x="2746" y="464"/>
                      </a:lnTo>
                      <a:cubicBezTo>
                        <a:pt x="2746" y="219"/>
                        <a:pt x="2555" y="17"/>
                        <a:pt x="2309" y="17"/>
                      </a:cubicBezTo>
                      <a:lnTo>
                        <a:pt x="464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955" name="Google Shape;955;p39"/>
                <p:cNvSpPr/>
                <p:nvPr/>
              </p:nvSpPr>
              <p:spPr>
                <a:xfrm>
                  <a:off x="1792268" y="1853634"/>
                  <a:ext cx="758313" cy="835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39" h="3238" extrusionOk="0">
                      <a:moveTo>
                        <a:pt x="594" y="186"/>
                      </a:moveTo>
                      <a:lnTo>
                        <a:pt x="2361" y="203"/>
                      </a:lnTo>
                      <a:cubicBezTo>
                        <a:pt x="2466" y="203"/>
                        <a:pt x="2563" y="247"/>
                        <a:pt x="2632" y="316"/>
                      </a:cubicBezTo>
                      <a:cubicBezTo>
                        <a:pt x="2703" y="385"/>
                        <a:pt x="2745" y="482"/>
                        <a:pt x="2745" y="587"/>
                      </a:cubicBezTo>
                      <a:lnTo>
                        <a:pt x="2728" y="2660"/>
                      </a:lnTo>
                      <a:cubicBezTo>
                        <a:pt x="2728" y="2878"/>
                        <a:pt x="2554" y="3044"/>
                        <a:pt x="2344" y="3044"/>
                      </a:cubicBezTo>
                      <a:lnTo>
                        <a:pt x="577" y="3036"/>
                      </a:lnTo>
                      <a:cubicBezTo>
                        <a:pt x="472" y="3036"/>
                        <a:pt x="376" y="2992"/>
                        <a:pt x="306" y="2914"/>
                      </a:cubicBezTo>
                      <a:cubicBezTo>
                        <a:pt x="237" y="2843"/>
                        <a:pt x="193" y="2746"/>
                        <a:pt x="193" y="2641"/>
                      </a:cubicBezTo>
                      <a:lnTo>
                        <a:pt x="210" y="570"/>
                      </a:lnTo>
                      <a:cubicBezTo>
                        <a:pt x="210" y="465"/>
                        <a:pt x="254" y="368"/>
                        <a:pt x="323" y="299"/>
                      </a:cubicBezTo>
                      <a:cubicBezTo>
                        <a:pt x="403" y="228"/>
                        <a:pt x="500" y="186"/>
                        <a:pt x="594" y="186"/>
                      </a:cubicBezTo>
                      <a:close/>
                      <a:moveTo>
                        <a:pt x="589" y="1"/>
                      </a:moveTo>
                      <a:cubicBezTo>
                        <a:pt x="271" y="1"/>
                        <a:pt x="17" y="260"/>
                        <a:pt x="17" y="570"/>
                      </a:cubicBezTo>
                      <a:lnTo>
                        <a:pt x="0" y="2641"/>
                      </a:lnTo>
                      <a:cubicBezTo>
                        <a:pt x="0" y="2799"/>
                        <a:pt x="61" y="2939"/>
                        <a:pt x="166" y="3053"/>
                      </a:cubicBezTo>
                      <a:cubicBezTo>
                        <a:pt x="279" y="3158"/>
                        <a:pt x="420" y="3218"/>
                        <a:pt x="577" y="3218"/>
                      </a:cubicBezTo>
                      <a:lnTo>
                        <a:pt x="2344" y="3237"/>
                      </a:lnTo>
                      <a:cubicBezTo>
                        <a:pt x="2493" y="3237"/>
                        <a:pt x="2640" y="3176"/>
                        <a:pt x="2745" y="3071"/>
                      </a:cubicBezTo>
                      <a:cubicBezTo>
                        <a:pt x="2861" y="2967"/>
                        <a:pt x="2921" y="2818"/>
                        <a:pt x="2921" y="2660"/>
                      </a:cubicBezTo>
                      <a:lnTo>
                        <a:pt x="2938" y="595"/>
                      </a:lnTo>
                      <a:cubicBezTo>
                        <a:pt x="2938" y="272"/>
                        <a:pt x="2684" y="10"/>
                        <a:pt x="2361" y="10"/>
                      </a:cubicBezTo>
                      <a:lnTo>
                        <a:pt x="604" y="1"/>
                      </a:lnTo>
                      <a:cubicBezTo>
                        <a:pt x="599" y="1"/>
                        <a:pt x="594" y="1"/>
                        <a:pt x="58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Arial"/>
                  </a:endParaRPr>
                </a:p>
              </p:txBody>
            </p:sp>
            <p:grpSp>
              <p:nvGrpSpPr>
                <p:cNvPr id="956" name="Google Shape;956;p39"/>
                <p:cNvGrpSpPr/>
                <p:nvPr/>
              </p:nvGrpSpPr>
              <p:grpSpPr>
                <a:xfrm>
                  <a:off x="2099309" y="2760817"/>
                  <a:ext cx="144231" cy="54442"/>
                  <a:chOff x="2080617" y="2760817"/>
                  <a:chExt cx="144231" cy="54442"/>
                </a:xfrm>
              </p:grpSpPr>
              <p:sp>
                <p:nvSpPr>
                  <p:cNvPr id="957" name="Google Shape;957;p39"/>
                  <p:cNvSpPr/>
                  <p:nvPr/>
                </p:nvSpPr>
                <p:spPr>
                  <a:xfrm>
                    <a:off x="2080617" y="2760817"/>
                    <a:ext cx="54442" cy="544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1" h="211" extrusionOk="0">
                        <a:moveTo>
                          <a:pt x="105" y="0"/>
                        </a:moveTo>
                        <a:cubicBezTo>
                          <a:pt x="45" y="0"/>
                          <a:pt x="1" y="44"/>
                          <a:pt x="1" y="105"/>
                        </a:cubicBezTo>
                        <a:cubicBezTo>
                          <a:pt x="1" y="158"/>
                          <a:pt x="45" y="210"/>
                          <a:pt x="105" y="210"/>
                        </a:cubicBezTo>
                        <a:cubicBezTo>
                          <a:pt x="158" y="210"/>
                          <a:pt x="202" y="166"/>
                          <a:pt x="210" y="105"/>
                        </a:cubicBezTo>
                        <a:cubicBezTo>
                          <a:pt x="210" y="44"/>
                          <a:pt x="158" y="0"/>
                          <a:pt x="105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121900" tIns="121900" rIns="121900" bIns="121900" anchor="ctr" anchorCtr="0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1867" kern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  <p:sp>
                <p:nvSpPr>
                  <p:cNvPr id="958" name="Google Shape;958;p39"/>
                  <p:cNvSpPr/>
                  <p:nvPr/>
                </p:nvSpPr>
                <p:spPr>
                  <a:xfrm>
                    <a:off x="2170407" y="2760817"/>
                    <a:ext cx="54442" cy="5444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1" h="211" extrusionOk="0">
                        <a:moveTo>
                          <a:pt x="106" y="0"/>
                        </a:moveTo>
                        <a:cubicBezTo>
                          <a:pt x="45" y="0"/>
                          <a:pt x="1" y="53"/>
                          <a:pt x="1" y="105"/>
                        </a:cubicBezTo>
                        <a:cubicBezTo>
                          <a:pt x="1" y="166"/>
                          <a:pt x="45" y="210"/>
                          <a:pt x="106" y="210"/>
                        </a:cubicBezTo>
                        <a:cubicBezTo>
                          <a:pt x="158" y="210"/>
                          <a:pt x="211" y="166"/>
                          <a:pt x="211" y="105"/>
                        </a:cubicBezTo>
                        <a:cubicBezTo>
                          <a:pt x="211" y="53"/>
                          <a:pt x="158" y="0"/>
                          <a:pt x="10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121900" tIns="121900" rIns="121900" bIns="121900" anchor="ctr" anchorCtr="0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1867" kern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</p:grpSp>
            <p:sp>
              <p:nvSpPr>
                <p:cNvPr id="959" name="Google Shape;959;p39"/>
                <p:cNvSpPr/>
                <p:nvPr/>
              </p:nvSpPr>
              <p:spPr>
                <a:xfrm>
                  <a:off x="1965914" y="2016184"/>
                  <a:ext cx="411022" cy="52635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3" h="2040" extrusionOk="0">
                      <a:moveTo>
                        <a:pt x="97" y="1"/>
                      </a:moveTo>
                      <a:cubicBezTo>
                        <a:pt x="44" y="1"/>
                        <a:pt x="0" y="45"/>
                        <a:pt x="0" y="97"/>
                      </a:cubicBezTo>
                      <a:cubicBezTo>
                        <a:pt x="0" y="150"/>
                        <a:pt x="36" y="194"/>
                        <a:pt x="88" y="194"/>
                      </a:cubicBezTo>
                      <a:lnTo>
                        <a:pt x="1364" y="227"/>
                      </a:lnTo>
                      <a:cubicBezTo>
                        <a:pt x="1364" y="227"/>
                        <a:pt x="1373" y="227"/>
                        <a:pt x="1383" y="238"/>
                      </a:cubicBezTo>
                      <a:cubicBezTo>
                        <a:pt x="1383" y="255"/>
                        <a:pt x="1373" y="255"/>
                        <a:pt x="1373" y="263"/>
                      </a:cubicBezTo>
                      <a:lnTo>
                        <a:pt x="613" y="840"/>
                      </a:lnTo>
                      <a:cubicBezTo>
                        <a:pt x="544" y="884"/>
                        <a:pt x="516" y="972"/>
                        <a:pt x="544" y="1042"/>
                      </a:cubicBezTo>
                      <a:cubicBezTo>
                        <a:pt x="569" y="1119"/>
                        <a:pt x="638" y="1172"/>
                        <a:pt x="718" y="1172"/>
                      </a:cubicBezTo>
                      <a:lnTo>
                        <a:pt x="1215" y="1182"/>
                      </a:lnTo>
                      <a:cubicBezTo>
                        <a:pt x="1215" y="1182"/>
                        <a:pt x="1226" y="1182"/>
                        <a:pt x="1226" y="1191"/>
                      </a:cubicBezTo>
                      <a:lnTo>
                        <a:pt x="1226" y="1207"/>
                      </a:lnTo>
                      <a:lnTo>
                        <a:pt x="464" y="1873"/>
                      </a:lnTo>
                      <a:cubicBezTo>
                        <a:pt x="428" y="1906"/>
                        <a:pt x="420" y="1969"/>
                        <a:pt x="455" y="2011"/>
                      </a:cubicBezTo>
                      <a:lnTo>
                        <a:pt x="464" y="2011"/>
                      </a:lnTo>
                      <a:cubicBezTo>
                        <a:pt x="483" y="2031"/>
                        <a:pt x="508" y="2039"/>
                        <a:pt x="533" y="2039"/>
                      </a:cubicBezTo>
                      <a:cubicBezTo>
                        <a:pt x="554" y="2039"/>
                        <a:pt x="576" y="2033"/>
                        <a:pt x="596" y="2022"/>
                      </a:cubicBezTo>
                      <a:lnTo>
                        <a:pt x="1347" y="1348"/>
                      </a:lnTo>
                      <a:cubicBezTo>
                        <a:pt x="1408" y="1296"/>
                        <a:pt x="1436" y="1207"/>
                        <a:pt x="1400" y="1130"/>
                      </a:cubicBezTo>
                      <a:cubicBezTo>
                        <a:pt x="1373" y="1050"/>
                        <a:pt x="1303" y="998"/>
                        <a:pt x="1215" y="989"/>
                      </a:cubicBezTo>
                      <a:lnTo>
                        <a:pt x="735" y="981"/>
                      </a:lnTo>
                      <a:lnTo>
                        <a:pt x="1488" y="412"/>
                      </a:lnTo>
                      <a:cubicBezTo>
                        <a:pt x="1557" y="360"/>
                        <a:pt x="1593" y="263"/>
                        <a:pt x="1557" y="185"/>
                      </a:cubicBezTo>
                      <a:cubicBezTo>
                        <a:pt x="1530" y="97"/>
                        <a:pt x="1461" y="36"/>
                        <a:pt x="1364" y="36"/>
                      </a:cubicBezTo>
                      <a:lnTo>
                        <a:pt x="97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Arial"/>
                  </a:endParaRPr>
                </a:p>
              </p:txBody>
            </p:sp>
          </p:grpSp>
          <p:grpSp>
            <p:nvGrpSpPr>
              <p:cNvPr id="960" name="Google Shape;960;p39"/>
              <p:cNvGrpSpPr/>
              <p:nvPr/>
            </p:nvGrpSpPr>
            <p:grpSpPr>
              <a:xfrm>
                <a:off x="744696" y="955261"/>
                <a:ext cx="2906547" cy="1066341"/>
                <a:chOff x="713221" y="1014986"/>
                <a:chExt cx="2906547" cy="1066341"/>
              </a:xfrm>
            </p:grpSpPr>
            <p:grpSp>
              <p:nvGrpSpPr>
                <p:cNvPr id="961" name="Google Shape;961;p39"/>
                <p:cNvGrpSpPr/>
                <p:nvPr/>
              </p:nvGrpSpPr>
              <p:grpSpPr>
                <a:xfrm rot="4667736">
                  <a:off x="819448" y="1080889"/>
                  <a:ext cx="888869" cy="934536"/>
                  <a:chOff x="4858596" y="2428029"/>
                  <a:chExt cx="888869" cy="934536"/>
                </a:xfrm>
              </p:grpSpPr>
              <p:sp>
                <p:nvSpPr>
                  <p:cNvPr id="962" name="Google Shape;962;p39"/>
                  <p:cNvSpPr/>
                  <p:nvPr/>
                </p:nvSpPr>
                <p:spPr>
                  <a:xfrm>
                    <a:off x="5063977" y="2671338"/>
                    <a:ext cx="505456" cy="3478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59" h="1348" extrusionOk="0">
                        <a:moveTo>
                          <a:pt x="1727" y="0"/>
                        </a:moveTo>
                        <a:cubicBezTo>
                          <a:pt x="1693" y="0"/>
                          <a:pt x="1663" y="16"/>
                          <a:pt x="1627" y="30"/>
                        </a:cubicBezTo>
                        <a:cubicBezTo>
                          <a:pt x="1538" y="90"/>
                          <a:pt x="1513" y="212"/>
                          <a:pt x="1566" y="300"/>
                        </a:cubicBezTo>
                        <a:cubicBezTo>
                          <a:pt x="1606" y="364"/>
                          <a:pt x="1672" y="396"/>
                          <a:pt x="1738" y="396"/>
                        </a:cubicBezTo>
                        <a:cubicBezTo>
                          <a:pt x="1772" y="396"/>
                          <a:pt x="1806" y="387"/>
                          <a:pt x="1836" y="369"/>
                        </a:cubicBezTo>
                        <a:cubicBezTo>
                          <a:pt x="1933" y="309"/>
                          <a:pt x="1958" y="187"/>
                          <a:pt x="1906" y="90"/>
                        </a:cubicBezTo>
                        <a:cubicBezTo>
                          <a:pt x="1872" y="38"/>
                          <a:pt x="1809" y="2"/>
                          <a:pt x="1748" y="2"/>
                        </a:cubicBezTo>
                        <a:cubicBezTo>
                          <a:pt x="1741" y="1"/>
                          <a:pt x="1734" y="0"/>
                          <a:pt x="1727" y="0"/>
                        </a:cubicBezTo>
                        <a:close/>
                        <a:moveTo>
                          <a:pt x="1251" y="317"/>
                        </a:moveTo>
                        <a:cubicBezTo>
                          <a:pt x="1207" y="317"/>
                          <a:pt x="1163" y="328"/>
                          <a:pt x="1127" y="344"/>
                        </a:cubicBezTo>
                        <a:cubicBezTo>
                          <a:pt x="1033" y="405"/>
                          <a:pt x="1005" y="527"/>
                          <a:pt x="1066" y="623"/>
                        </a:cubicBezTo>
                        <a:cubicBezTo>
                          <a:pt x="1100" y="681"/>
                          <a:pt x="1165" y="711"/>
                          <a:pt x="1232" y="711"/>
                        </a:cubicBezTo>
                        <a:cubicBezTo>
                          <a:pt x="1267" y="711"/>
                          <a:pt x="1304" y="703"/>
                          <a:pt x="1337" y="684"/>
                        </a:cubicBezTo>
                        <a:cubicBezTo>
                          <a:pt x="1434" y="623"/>
                          <a:pt x="1461" y="502"/>
                          <a:pt x="1400" y="414"/>
                        </a:cubicBezTo>
                        <a:cubicBezTo>
                          <a:pt x="1364" y="353"/>
                          <a:pt x="1312" y="328"/>
                          <a:pt x="1251" y="317"/>
                        </a:cubicBezTo>
                        <a:close/>
                        <a:moveTo>
                          <a:pt x="743" y="632"/>
                        </a:moveTo>
                        <a:cubicBezTo>
                          <a:pt x="699" y="632"/>
                          <a:pt x="655" y="642"/>
                          <a:pt x="621" y="667"/>
                        </a:cubicBezTo>
                        <a:cubicBezTo>
                          <a:pt x="533" y="720"/>
                          <a:pt x="498" y="842"/>
                          <a:pt x="561" y="938"/>
                        </a:cubicBezTo>
                        <a:cubicBezTo>
                          <a:pt x="599" y="1000"/>
                          <a:pt x="663" y="1033"/>
                          <a:pt x="726" y="1033"/>
                        </a:cubicBezTo>
                        <a:cubicBezTo>
                          <a:pt x="763" y="1033"/>
                          <a:pt x="799" y="1022"/>
                          <a:pt x="831" y="999"/>
                        </a:cubicBezTo>
                        <a:cubicBezTo>
                          <a:pt x="928" y="938"/>
                          <a:pt x="953" y="816"/>
                          <a:pt x="892" y="728"/>
                        </a:cubicBezTo>
                        <a:cubicBezTo>
                          <a:pt x="865" y="667"/>
                          <a:pt x="804" y="642"/>
                          <a:pt x="743" y="632"/>
                        </a:cubicBezTo>
                        <a:close/>
                        <a:moveTo>
                          <a:pt x="246" y="947"/>
                        </a:moveTo>
                        <a:cubicBezTo>
                          <a:pt x="202" y="947"/>
                          <a:pt x="158" y="957"/>
                          <a:pt x="122" y="982"/>
                        </a:cubicBezTo>
                        <a:cubicBezTo>
                          <a:pt x="25" y="1043"/>
                          <a:pt x="0" y="1167"/>
                          <a:pt x="61" y="1253"/>
                        </a:cubicBezTo>
                        <a:cubicBezTo>
                          <a:pt x="94" y="1314"/>
                          <a:pt x="156" y="1348"/>
                          <a:pt x="221" y="1348"/>
                        </a:cubicBezTo>
                        <a:cubicBezTo>
                          <a:pt x="258" y="1348"/>
                          <a:pt x="297" y="1337"/>
                          <a:pt x="332" y="1314"/>
                        </a:cubicBezTo>
                        <a:cubicBezTo>
                          <a:pt x="420" y="1261"/>
                          <a:pt x="456" y="1140"/>
                          <a:pt x="393" y="1043"/>
                        </a:cubicBezTo>
                        <a:cubicBezTo>
                          <a:pt x="359" y="991"/>
                          <a:pt x="298" y="957"/>
                          <a:pt x="246" y="94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121900" tIns="121900" rIns="121900" bIns="121900" anchor="ctr" anchorCtr="0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1867" kern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  <p:sp>
                <p:nvSpPr>
                  <p:cNvPr id="963" name="Google Shape;963;p39"/>
                  <p:cNvSpPr/>
                  <p:nvPr/>
                </p:nvSpPr>
                <p:spPr>
                  <a:xfrm>
                    <a:off x="4858596" y="2428029"/>
                    <a:ext cx="557576" cy="2193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61" h="850" extrusionOk="0">
                        <a:moveTo>
                          <a:pt x="1934" y="1"/>
                        </a:moveTo>
                        <a:cubicBezTo>
                          <a:pt x="1923" y="1"/>
                          <a:pt x="1906" y="11"/>
                          <a:pt x="1890" y="11"/>
                        </a:cubicBezTo>
                        <a:cubicBezTo>
                          <a:pt x="1785" y="37"/>
                          <a:pt x="1724" y="150"/>
                          <a:pt x="1749" y="255"/>
                        </a:cubicBezTo>
                        <a:cubicBezTo>
                          <a:pt x="1772" y="344"/>
                          <a:pt x="1857" y="401"/>
                          <a:pt x="1946" y="401"/>
                        </a:cubicBezTo>
                        <a:cubicBezTo>
                          <a:pt x="1962" y="401"/>
                          <a:pt x="1979" y="399"/>
                          <a:pt x="1995" y="395"/>
                        </a:cubicBezTo>
                        <a:cubicBezTo>
                          <a:pt x="2099" y="368"/>
                          <a:pt x="2160" y="255"/>
                          <a:pt x="2133" y="150"/>
                        </a:cubicBezTo>
                        <a:cubicBezTo>
                          <a:pt x="2108" y="64"/>
                          <a:pt x="2028" y="1"/>
                          <a:pt x="1934" y="1"/>
                        </a:cubicBezTo>
                        <a:close/>
                        <a:moveTo>
                          <a:pt x="1374" y="157"/>
                        </a:moveTo>
                        <a:cubicBezTo>
                          <a:pt x="1368" y="157"/>
                          <a:pt x="1362" y="158"/>
                          <a:pt x="1357" y="158"/>
                        </a:cubicBezTo>
                        <a:lnTo>
                          <a:pt x="1321" y="158"/>
                        </a:lnTo>
                        <a:cubicBezTo>
                          <a:pt x="1216" y="186"/>
                          <a:pt x="1147" y="299"/>
                          <a:pt x="1180" y="404"/>
                        </a:cubicBezTo>
                        <a:cubicBezTo>
                          <a:pt x="1203" y="493"/>
                          <a:pt x="1282" y="550"/>
                          <a:pt x="1370" y="550"/>
                        </a:cubicBezTo>
                        <a:cubicBezTo>
                          <a:pt x="1385" y="550"/>
                          <a:pt x="1401" y="548"/>
                          <a:pt x="1417" y="544"/>
                        </a:cubicBezTo>
                        <a:cubicBezTo>
                          <a:pt x="1522" y="517"/>
                          <a:pt x="1592" y="412"/>
                          <a:pt x="1556" y="299"/>
                        </a:cubicBezTo>
                        <a:cubicBezTo>
                          <a:pt x="1540" y="216"/>
                          <a:pt x="1462" y="157"/>
                          <a:pt x="1374" y="157"/>
                        </a:cubicBezTo>
                        <a:close/>
                        <a:moveTo>
                          <a:pt x="804" y="306"/>
                        </a:moveTo>
                        <a:cubicBezTo>
                          <a:pt x="798" y="306"/>
                          <a:pt x="793" y="307"/>
                          <a:pt x="788" y="307"/>
                        </a:cubicBezTo>
                        <a:lnTo>
                          <a:pt x="744" y="307"/>
                        </a:lnTo>
                        <a:cubicBezTo>
                          <a:pt x="639" y="343"/>
                          <a:pt x="578" y="448"/>
                          <a:pt x="603" y="553"/>
                        </a:cubicBezTo>
                        <a:cubicBezTo>
                          <a:pt x="626" y="642"/>
                          <a:pt x="705" y="699"/>
                          <a:pt x="793" y="699"/>
                        </a:cubicBezTo>
                        <a:cubicBezTo>
                          <a:pt x="808" y="699"/>
                          <a:pt x="824" y="697"/>
                          <a:pt x="840" y="693"/>
                        </a:cubicBezTo>
                        <a:cubicBezTo>
                          <a:pt x="954" y="666"/>
                          <a:pt x="1014" y="561"/>
                          <a:pt x="989" y="456"/>
                        </a:cubicBezTo>
                        <a:cubicBezTo>
                          <a:pt x="964" y="366"/>
                          <a:pt x="884" y="306"/>
                          <a:pt x="804" y="306"/>
                        </a:cubicBezTo>
                        <a:close/>
                        <a:moveTo>
                          <a:pt x="227" y="455"/>
                        </a:moveTo>
                        <a:cubicBezTo>
                          <a:pt x="221" y="455"/>
                          <a:pt x="216" y="456"/>
                          <a:pt x="211" y="456"/>
                        </a:cubicBezTo>
                        <a:cubicBezTo>
                          <a:pt x="192" y="456"/>
                          <a:pt x="183" y="456"/>
                          <a:pt x="167" y="465"/>
                        </a:cubicBezTo>
                        <a:cubicBezTo>
                          <a:pt x="62" y="492"/>
                          <a:pt x="1" y="597"/>
                          <a:pt x="26" y="702"/>
                        </a:cubicBezTo>
                        <a:cubicBezTo>
                          <a:pt x="48" y="788"/>
                          <a:pt x="128" y="850"/>
                          <a:pt x="214" y="850"/>
                        </a:cubicBezTo>
                        <a:cubicBezTo>
                          <a:pt x="233" y="850"/>
                          <a:pt x="253" y="847"/>
                          <a:pt x="272" y="840"/>
                        </a:cubicBezTo>
                        <a:cubicBezTo>
                          <a:pt x="376" y="815"/>
                          <a:pt x="437" y="710"/>
                          <a:pt x="412" y="605"/>
                        </a:cubicBezTo>
                        <a:cubicBezTo>
                          <a:pt x="387" y="515"/>
                          <a:pt x="307" y="455"/>
                          <a:pt x="227" y="455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121900" tIns="121900" rIns="121900" bIns="121900" anchor="ctr" anchorCtr="0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1867" kern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  <p:sp>
                <p:nvSpPr>
                  <p:cNvPr id="964" name="Google Shape;964;p39"/>
                  <p:cNvSpPr/>
                  <p:nvPr/>
                </p:nvSpPr>
                <p:spPr>
                  <a:xfrm>
                    <a:off x="5357342" y="2890651"/>
                    <a:ext cx="390122" cy="47191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12" h="1829" extrusionOk="0">
                        <a:moveTo>
                          <a:pt x="1278" y="0"/>
                        </a:moveTo>
                        <a:cubicBezTo>
                          <a:pt x="1218" y="0"/>
                          <a:pt x="1166" y="34"/>
                          <a:pt x="1128" y="80"/>
                        </a:cubicBezTo>
                        <a:cubicBezTo>
                          <a:pt x="1058" y="168"/>
                          <a:pt x="1084" y="290"/>
                          <a:pt x="1172" y="359"/>
                        </a:cubicBezTo>
                        <a:cubicBezTo>
                          <a:pt x="1207" y="384"/>
                          <a:pt x="1247" y="396"/>
                          <a:pt x="1287" y="396"/>
                        </a:cubicBezTo>
                        <a:cubicBezTo>
                          <a:pt x="1347" y="396"/>
                          <a:pt x="1406" y="369"/>
                          <a:pt x="1442" y="317"/>
                        </a:cubicBezTo>
                        <a:cubicBezTo>
                          <a:pt x="1512" y="229"/>
                          <a:pt x="1495" y="107"/>
                          <a:pt x="1407" y="36"/>
                        </a:cubicBezTo>
                        <a:cubicBezTo>
                          <a:pt x="1373" y="19"/>
                          <a:pt x="1337" y="2"/>
                          <a:pt x="1302" y="2"/>
                        </a:cubicBezTo>
                        <a:cubicBezTo>
                          <a:pt x="1294" y="1"/>
                          <a:pt x="1286" y="0"/>
                          <a:pt x="1278" y="0"/>
                        </a:cubicBezTo>
                        <a:close/>
                        <a:moveTo>
                          <a:pt x="945" y="474"/>
                        </a:moveTo>
                        <a:cubicBezTo>
                          <a:pt x="882" y="474"/>
                          <a:pt x="813" y="500"/>
                          <a:pt x="769" y="560"/>
                        </a:cubicBezTo>
                        <a:cubicBezTo>
                          <a:pt x="708" y="649"/>
                          <a:pt x="725" y="770"/>
                          <a:pt x="813" y="831"/>
                        </a:cubicBezTo>
                        <a:cubicBezTo>
                          <a:pt x="850" y="861"/>
                          <a:pt x="892" y="875"/>
                          <a:pt x="935" y="875"/>
                        </a:cubicBezTo>
                        <a:cubicBezTo>
                          <a:pt x="993" y="875"/>
                          <a:pt x="1052" y="848"/>
                          <a:pt x="1092" y="798"/>
                        </a:cubicBezTo>
                        <a:cubicBezTo>
                          <a:pt x="1155" y="709"/>
                          <a:pt x="1136" y="579"/>
                          <a:pt x="1050" y="516"/>
                        </a:cubicBezTo>
                        <a:cubicBezTo>
                          <a:pt x="1014" y="491"/>
                          <a:pt x="979" y="483"/>
                          <a:pt x="945" y="474"/>
                        </a:cubicBezTo>
                        <a:close/>
                        <a:moveTo>
                          <a:pt x="573" y="954"/>
                        </a:moveTo>
                        <a:cubicBezTo>
                          <a:pt x="513" y="954"/>
                          <a:pt x="458" y="986"/>
                          <a:pt x="420" y="1033"/>
                        </a:cubicBezTo>
                        <a:cubicBezTo>
                          <a:pt x="349" y="1121"/>
                          <a:pt x="368" y="1242"/>
                          <a:pt x="454" y="1314"/>
                        </a:cubicBezTo>
                        <a:cubicBezTo>
                          <a:pt x="489" y="1338"/>
                          <a:pt x="530" y="1349"/>
                          <a:pt x="571" y="1349"/>
                        </a:cubicBezTo>
                        <a:cubicBezTo>
                          <a:pt x="634" y="1349"/>
                          <a:pt x="697" y="1322"/>
                          <a:pt x="735" y="1270"/>
                        </a:cubicBezTo>
                        <a:cubicBezTo>
                          <a:pt x="804" y="1182"/>
                          <a:pt x="777" y="1060"/>
                          <a:pt x="691" y="989"/>
                        </a:cubicBezTo>
                        <a:cubicBezTo>
                          <a:pt x="664" y="972"/>
                          <a:pt x="630" y="955"/>
                          <a:pt x="595" y="955"/>
                        </a:cubicBezTo>
                        <a:cubicBezTo>
                          <a:pt x="587" y="954"/>
                          <a:pt x="580" y="954"/>
                          <a:pt x="573" y="954"/>
                        </a:cubicBezTo>
                        <a:close/>
                        <a:moveTo>
                          <a:pt x="236" y="1427"/>
                        </a:moveTo>
                        <a:cubicBezTo>
                          <a:pt x="175" y="1427"/>
                          <a:pt x="106" y="1452"/>
                          <a:pt x="62" y="1513"/>
                        </a:cubicBezTo>
                        <a:cubicBezTo>
                          <a:pt x="1" y="1601"/>
                          <a:pt x="17" y="1723"/>
                          <a:pt x="106" y="1786"/>
                        </a:cubicBezTo>
                        <a:cubicBezTo>
                          <a:pt x="141" y="1815"/>
                          <a:pt x="184" y="1829"/>
                          <a:pt x="226" y="1829"/>
                        </a:cubicBezTo>
                        <a:cubicBezTo>
                          <a:pt x="284" y="1829"/>
                          <a:pt x="341" y="1802"/>
                          <a:pt x="376" y="1750"/>
                        </a:cubicBezTo>
                        <a:cubicBezTo>
                          <a:pt x="446" y="1662"/>
                          <a:pt x="429" y="1532"/>
                          <a:pt x="341" y="1471"/>
                        </a:cubicBezTo>
                        <a:cubicBezTo>
                          <a:pt x="305" y="1444"/>
                          <a:pt x="271" y="1436"/>
                          <a:pt x="236" y="142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121900" tIns="121900" rIns="121900" bIns="121900" anchor="ctr" anchorCtr="0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1867" kern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</p:grpSp>
            <p:grpSp>
              <p:nvGrpSpPr>
                <p:cNvPr id="965" name="Google Shape;965;p39"/>
                <p:cNvGrpSpPr/>
                <p:nvPr/>
              </p:nvGrpSpPr>
              <p:grpSpPr>
                <a:xfrm rot="-4667736" flipH="1">
                  <a:off x="2624673" y="1080889"/>
                  <a:ext cx="888869" cy="934536"/>
                  <a:chOff x="4858596" y="2428029"/>
                  <a:chExt cx="888869" cy="934536"/>
                </a:xfrm>
              </p:grpSpPr>
              <p:sp>
                <p:nvSpPr>
                  <p:cNvPr id="966" name="Google Shape;966;p39"/>
                  <p:cNvSpPr/>
                  <p:nvPr/>
                </p:nvSpPr>
                <p:spPr>
                  <a:xfrm>
                    <a:off x="5063977" y="2671338"/>
                    <a:ext cx="505456" cy="3478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59" h="1348" extrusionOk="0">
                        <a:moveTo>
                          <a:pt x="1727" y="0"/>
                        </a:moveTo>
                        <a:cubicBezTo>
                          <a:pt x="1693" y="0"/>
                          <a:pt x="1663" y="16"/>
                          <a:pt x="1627" y="30"/>
                        </a:cubicBezTo>
                        <a:cubicBezTo>
                          <a:pt x="1538" y="90"/>
                          <a:pt x="1513" y="212"/>
                          <a:pt x="1566" y="300"/>
                        </a:cubicBezTo>
                        <a:cubicBezTo>
                          <a:pt x="1606" y="364"/>
                          <a:pt x="1672" y="396"/>
                          <a:pt x="1738" y="396"/>
                        </a:cubicBezTo>
                        <a:cubicBezTo>
                          <a:pt x="1772" y="396"/>
                          <a:pt x="1806" y="387"/>
                          <a:pt x="1836" y="369"/>
                        </a:cubicBezTo>
                        <a:cubicBezTo>
                          <a:pt x="1933" y="309"/>
                          <a:pt x="1958" y="187"/>
                          <a:pt x="1906" y="90"/>
                        </a:cubicBezTo>
                        <a:cubicBezTo>
                          <a:pt x="1872" y="38"/>
                          <a:pt x="1809" y="2"/>
                          <a:pt x="1748" y="2"/>
                        </a:cubicBezTo>
                        <a:cubicBezTo>
                          <a:pt x="1741" y="1"/>
                          <a:pt x="1734" y="0"/>
                          <a:pt x="1727" y="0"/>
                        </a:cubicBezTo>
                        <a:close/>
                        <a:moveTo>
                          <a:pt x="1251" y="317"/>
                        </a:moveTo>
                        <a:cubicBezTo>
                          <a:pt x="1207" y="317"/>
                          <a:pt x="1163" y="328"/>
                          <a:pt x="1127" y="344"/>
                        </a:cubicBezTo>
                        <a:cubicBezTo>
                          <a:pt x="1033" y="405"/>
                          <a:pt x="1005" y="527"/>
                          <a:pt x="1066" y="623"/>
                        </a:cubicBezTo>
                        <a:cubicBezTo>
                          <a:pt x="1100" y="681"/>
                          <a:pt x="1165" y="711"/>
                          <a:pt x="1232" y="711"/>
                        </a:cubicBezTo>
                        <a:cubicBezTo>
                          <a:pt x="1267" y="711"/>
                          <a:pt x="1304" y="703"/>
                          <a:pt x="1337" y="684"/>
                        </a:cubicBezTo>
                        <a:cubicBezTo>
                          <a:pt x="1434" y="623"/>
                          <a:pt x="1461" y="502"/>
                          <a:pt x="1400" y="414"/>
                        </a:cubicBezTo>
                        <a:cubicBezTo>
                          <a:pt x="1364" y="353"/>
                          <a:pt x="1312" y="328"/>
                          <a:pt x="1251" y="317"/>
                        </a:cubicBezTo>
                        <a:close/>
                        <a:moveTo>
                          <a:pt x="743" y="632"/>
                        </a:moveTo>
                        <a:cubicBezTo>
                          <a:pt x="699" y="632"/>
                          <a:pt x="655" y="642"/>
                          <a:pt x="621" y="667"/>
                        </a:cubicBezTo>
                        <a:cubicBezTo>
                          <a:pt x="533" y="720"/>
                          <a:pt x="498" y="842"/>
                          <a:pt x="561" y="938"/>
                        </a:cubicBezTo>
                        <a:cubicBezTo>
                          <a:pt x="599" y="1000"/>
                          <a:pt x="663" y="1033"/>
                          <a:pt x="726" y="1033"/>
                        </a:cubicBezTo>
                        <a:cubicBezTo>
                          <a:pt x="763" y="1033"/>
                          <a:pt x="799" y="1022"/>
                          <a:pt x="831" y="999"/>
                        </a:cubicBezTo>
                        <a:cubicBezTo>
                          <a:pt x="928" y="938"/>
                          <a:pt x="953" y="816"/>
                          <a:pt x="892" y="728"/>
                        </a:cubicBezTo>
                        <a:cubicBezTo>
                          <a:pt x="865" y="667"/>
                          <a:pt x="804" y="642"/>
                          <a:pt x="743" y="632"/>
                        </a:cubicBezTo>
                        <a:close/>
                        <a:moveTo>
                          <a:pt x="246" y="947"/>
                        </a:moveTo>
                        <a:cubicBezTo>
                          <a:pt x="202" y="947"/>
                          <a:pt x="158" y="957"/>
                          <a:pt x="122" y="982"/>
                        </a:cubicBezTo>
                        <a:cubicBezTo>
                          <a:pt x="25" y="1043"/>
                          <a:pt x="0" y="1167"/>
                          <a:pt x="61" y="1253"/>
                        </a:cubicBezTo>
                        <a:cubicBezTo>
                          <a:pt x="94" y="1314"/>
                          <a:pt x="156" y="1348"/>
                          <a:pt x="221" y="1348"/>
                        </a:cubicBezTo>
                        <a:cubicBezTo>
                          <a:pt x="258" y="1348"/>
                          <a:pt x="297" y="1337"/>
                          <a:pt x="332" y="1314"/>
                        </a:cubicBezTo>
                        <a:cubicBezTo>
                          <a:pt x="420" y="1261"/>
                          <a:pt x="456" y="1140"/>
                          <a:pt x="393" y="1043"/>
                        </a:cubicBezTo>
                        <a:cubicBezTo>
                          <a:pt x="359" y="991"/>
                          <a:pt x="298" y="957"/>
                          <a:pt x="246" y="94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121900" tIns="121900" rIns="121900" bIns="121900" anchor="ctr" anchorCtr="0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1867" kern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  <p:sp>
                <p:nvSpPr>
                  <p:cNvPr id="967" name="Google Shape;967;p39"/>
                  <p:cNvSpPr/>
                  <p:nvPr/>
                </p:nvSpPr>
                <p:spPr>
                  <a:xfrm>
                    <a:off x="4858596" y="2428029"/>
                    <a:ext cx="557576" cy="21931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61" h="850" extrusionOk="0">
                        <a:moveTo>
                          <a:pt x="1934" y="1"/>
                        </a:moveTo>
                        <a:cubicBezTo>
                          <a:pt x="1923" y="1"/>
                          <a:pt x="1906" y="11"/>
                          <a:pt x="1890" y="11"/>
                        </a:cubicBezTo>
                        <a:cubicBezTo>
                          <a:pt x="1785" y="37"/>
                          <a:pt x="1724" y="150"/>
                          <a:pt x="1749" y="255"/>
                        </a:cubicBezTo>
                        <a:cubicBezTo>
                          <a:pt x="1772" y="344"/>
                          <a:pt x="1857" y="401"/>
                          <a:pt x="1946" y="401"/>
                        </a:cubicBezTo>
                        <a:cubicBezTo>
                          <a:pt x="1962" y="401"/>
                          <a:pt x="1979" y="399"/>
                          <a:pt x="1995" y="395"/>
                        </a:cubicBezTo>
                        <a:cubicBezTo>
                          <a:pt x="2099" y="368"/>
                          <a:pt x="2160" y="255"/>
                          <a:pt x="2133" y="150"/>
                        </a:cubicBezTo>
                        <a:cubicBezTo>
                          <a:pt x="2108" y="64"/>
                          <a:pt x="2028" y="1"/>
                          <a:pt x="1934" y="1"/>
                        </a:cubicBezTo>
                        <a:close/>
                        <a:moveTo>
                          <a:pt x="1374" y="157"/>
                        </a:moveTo>
                        <a:cubicBezTo>
                          <a:pt x="1368" y="157"/>
                          <a:pt x="1362" y="158"/>
                          <a:pt x="1357" y="158"/>
                        </a:cubicBezTo>
                        <a:lnTo>
                          <a:pt x="1321" y="158"/>
                        </a:lnTo>
                        <a:cubicBezTo>
                          <a:pt x="1216" y="186"/>
                          <a:pt x="1147" y="299"/>
                          <a:pt x="1180" y="404"/>
                        </a:cubicBezTo>
                        <a:cubicBezTo>
                          <a:pt x="1203" y="493"/>
                          <a:pt x="1282" y="550"/>
                          <a:pt x="1370" y="550"/>
                        </a:cubicBezTo>
                        <a:cubicBezTo>
                          <a:pt x="1385" y="550"/>
                          <a:pt x="1401" y="548"/>
                          <a:pt x="1417" y="544"/>
                        </a:cubicBezTo>
                        <a:cubicBezTo>
                          <a:pt x="1522" y="517"/>
                          <a:pt x="1592" y="412"/>
                          <a:pt x="1556" y="299"/>
                        </a:cubicBezTo>
                        <a:cubicBezTo>
                          <a:pt x="1540" y="216"/>
                          <a:pt x="1462" y="157"/>
                          <a:pt x="1374" y="157"/>
                        </a:cubicBezTo>
                        <a:close/>
                        <a:moveTo>
                          <a:pt x="804" y="306"/>
                        </a:moveTo>
                        <a:cubicBezTo>
                          <a:pt x="798" y="306"/>
                          <a:pt x="793" y="307"/>
                          <a:pt x="788" y="307"/>
                        </a:cubicBezTo>
                        <a:lnTo>
                          <a:pt x="744" y="307"/>
                        </a:lnTo>
                        <a:cubicBezTo>
                          <a:pt x="639" y="343"/>
                          <a:pt x="578" y="448"/>
                          <a:pt x="603" y="553"/>
                        </a:cubicBezTo>
                        <a:cubicBezTo>
                          <a:pt x="626" y="642"/>
                          <a:pt x="705" y="699"/>
                          <a:pt x="793" y="699"/>
                        </a:cubicBezTo>
                        <a:cubicBezTo>
                          <a:pt x="808" y="699"/>
                          <a:pt x="824" y="697"/>
                          <a:pt x="840" y="693"/>
                        </a:cubicBezTo>
                        <a:cubicBezTo>
                          <a:pt x="954" y="666"/>
                          <a:pt x="1014" y="561"/>
                          <a:pt x="989" y="456"/>
                        </a:cubicBezTo>
                        <a:cubicBezTo>
                          <a:pt x="964" y="366"/>
                          <a:pt x="884" y="306"/>
                          <a:pt x="804" y="306"/>
                        </a:cubicBezTo>
                        <a:close/>
                        <a:moveTo>
                          <a:pt x="227" y="455"/>
                        </a:moveTo>
                        <a:cubicBezTo>
                          <a:pt x="221" y="455"/>
                          <a:pt x="216" y="456"/>
                          <a:pt x="211" y="456"/>
                        </a:cubicBezTo>
                        <a:cubicBezTo>
                          <a:pt x="192" y="456"/>
                          <a:pt x="183" y="456"/>
                          <a:pt x="167" y="465"/>
                        </a:cubicBezTo>
                        <a:cubicBezTo>
                          <a:pt x="62" y="492"/>
                          <a:pt x="1" y="597"/>
                          <a:pt x="26" y="702"/>
                        </a:cubicBezTo>
                        <a:cubicBezTo>
                          <a:pt x="48" y="788"/>
                          <a:pt x="128" y="850"/>
                          <a:pt x="214" y="850"/>
                        </a:cubicBezTo>
                        <a:cubicBezTo>
                          <a:pt x="233" y="850"/>
                          <a:pt x="253" y="847"/>
                          <a:pt x="272" y="840"/>
                        </a:cubicBezTo>
                        <a:cubicBezTo>
                          <a:pt x="376" y="815"/>
                          <a:pt x="437" y="710"/>
                          <a:pt x="412" y="605"/>
                        </a:cubicBezTo>
                        <a:cubicBezTo>
                          <a:pt x="387" y="515"/>
                          <a:pt x="307" y="455"/>
                          <a:pt x="227" y="455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121900" tIns="121900" rIns="121900" bIns="121900" anchor="ctr" anchorCtr="0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1867" kern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  <p:sp>
                <p:nvSpPr>
                  <p:cNvPr id="968" name="Google Shape;968;p39"/>
                  <p:cNvSpPr/>
                  <p:nvPr/>
                </p:nvSpPr>
                <p:spPr>
                  <a:xfrm>
                    <a:off x="5357342" y="2890651"/>
                    <a:ext cx="390122" cy="47191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12" h="1829" extrusionOk="0">
                        <a:moveTo>
                          <a:pt x="1278" y="0"/>
                        </a:moveTo>
                        <a:cubicBezTo>
                          <a:pt x="1218" y="0"/>
                          <a:pt x="1166" y="34"/>
                          <a:pt x="1128" y="80"/>
                        </a:cubicBezTo>
                        <a:cubicBezTo>
                          <a:pt x="1058" y="168"/>
                          <a:pt x="1084" y="290"/>
                          <a:pt x="1172" y="359"/>
                        </a:cubicBezTo>
                        <a:cubicBezTo>
                          <a:pt x="1207" y="384"/>
                          <a:pt x="1247" y="396"/>
                          <a:pt x="1287" y="396"/>
                        </a:cubicBezTo>
                        <a:cubicBezTo>
                          <a:pt x="1347" y="396"/>
                          <a:pt x="1406" y="369"/>
                          <a:pt x="1442" y="317"/>
                        </a:cubicBezTo>
                        <a:cubicBezTo>
                          <a:pt x="1512" y="229"/>
                          <a:pt x="1495" y="107"/>
                          <a:pt x="1407" y="36"/>
                        </a:cubicBezTo>
                        <a:cubicBezTo>
                          <a:pt x="1373" y="19"/>
                          <a:pt x="1337" y="2"/>
                          <a:pt x="1302" y="2"/>
                        </a:cubicBezTo>
                        <a:cubicBezTo>
                          <a:pt x="1294" y="1"/>
                          <a:pt x="1286" y="0"/>
                          <a:pt x="1278" y="0"/>
                        </a:cubicBezTo>
                        <a:close/>
                        <a:moveTo>
                          <a:pt x="945" y="474"/>
                        </a:moveTo>
                        <a:cubicBezTo>
                          <a:pt x="882" y="474"/>
                          <a:pt x="813" y="500"/>
                          <a:pt x="769" y="560"/>
                        </a:cubicBezTo>
                        <a:cubicBezTo>
                          <a:pt x="708" y="649"/>
                          <a:pt x="725" y="770"/>
                          <a:pt x="813" y="831"/>
                        </a:cubicBezTo>
                        <a:cubicBezTo>
                          <a:pt x="850" y="861"/>
                          <a:pt x="892" y="875"/>
                          <a:pt x="935" y="875"/>
                        </a:cubicBezTo>
                        <a:cubicBezTo>
                          <a:pt x="993" y="875"/>
                          <a:pt x="1052" y="848"/>
                          <a:pt x="1092" y="798"/>
                        </a:cubicBezTo>
                        <a:cubicBezTo>
                          <a:pt x="1155" y="709"/>
                          <a:pt x="1136" y="579"/>
                          <a:pt x="1050" y="516"/>
                        </a:cubicBezTo>
                        <a:cubicBezTo>
                          <a:pt x="1014" y="491"/>
                          <a:pt x="979" y="483"/>
                          <a:pt x="945" y="474"/>
                        </a:cubicBezTo>
                        <a:close/>
                        <a:moveTo>
                          <a:pt x="573" y="954"/>
                        </a:moveTo>
                        <a:cubicBezTo>
                          <a:pt x="513" y="954"/>
                          <a:pt x="458" y="986"/>
                          <a:pt x="420" y="1033"/>
                        </a:cubicBezTo>
                        <a:cubicBezTo>
                          <a:pt x="349" y="1121"/>
                          <a:pt x="368" y="1242"/>
                          <a:pt x="454" y="1314"/>
                        </a:cubicBezTo>
                        <a:cubicBezTo>
                          <a:pt x="489" y="1338"/>
                          <a:pt x="530" y="1349"/>
                          <a:pt x="571" y="1349"/>
                        </a:cubicBezTo>
                        <a:cubicBezTo>
                          <a:pt x="634" y="1349"/>
                          <a:pt x="697" y="1322"/>
                          <a:pt x="735" y="1270"/>
                        </a:cubicBezTo>
                        <a:cubicBezTo>
                          <a:pt x="804" y="1182"/>
                          <a:pt x="777" y="1060"/>
                          <a:pt x="691" y="989"/>
                        </a:cubicBezTo>
                        <a:cubicBezTo>
                          <a:pt x="664" y="972"/>
                          <a:pt x="630" y="955"/>
                          <a:pt x="595" y="955"/>
                        </a:cubicBezTo>
                        <a:cubicBezTo>
                          <a:pt x="587" y="954"/>
                          <a:pt x="580" y="954"/>
                          <a:pt x="573" y="954"/>
                        </a:cubicBezTo>
                        <a:close/>
                        <a:moveTo>
                          <a:pt x="236" y="1427"/>
                        </a:moveTo>
                        <a:cubicBezTo>
                          <a:pt x="175" y="1427"/>
                          <a:pt x="106" y="1452"/>
                          <a:pt x="62" y="1513"/>
                        </a:cubicBezTo>
                        <a:cubicBezTo>
                          <a:pt x="1" y="1601"/>
                          <a:pt x="17" y="1723"/>
                          <a:pt x="106" y="1786"/>
                        </a:cubicBezTo>
                        <a:cubicBezTo>
                          <a:pt x="141" y="1815"/>
                          <a:pt x="184" y="1829"/>
                          <a:pt x="226" y="1829"/>
                        </a:cubicBezTo>
                        <a:cubicBezTo>
                          <a:pt x="284" y="1829"/>
                          <a:pt x="341" y="1802"/>
                          <a:pt x="376" y="1750"/>
                        </a:cubicBezTo>
                        <a:cubicBezTo>
                          <a:pt x="446" y="1662"/>
                          <a:pt x="429" y="1532"/>
                          <a:pt x="341" y="1471"/>
                        </a:cubicBezTo>
                        <a:cubicBezTo>
                          <a:pt x="305" y="1444"/>
                          <a:pt x="271" y="1436"/>
                          <a:pt x="236" y="1427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121900" tIns="121900" rIns="121900" bIns="121900" anchor="ctr" anchorCtr="0">
                    <a:noAutofit/>
                  </a:bodyPr>
                  <a:lstStyle/>
                  <a:p>
                    <a:pPr defTabSz="1219170">
                      <a:buClr>
                        <a:srgbClr val="000000"/>
                      </a:buClr>
                    </a:pPr>
                    <a:endParaRPr sz="1867" kern="0">
                      <a:solidFill>
                        <a:srgbClr val="000000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  <a:sym typeface="Arial"/>
                    </a:endParaRPr>
                  </a:p>
                </p:txBody>
              </p:sp>
            </p:grpSp>
          </p:grpSp>
        </p:grpSp>
        <p:grpSp>
          <p:nvGrpSpPr>
            <p:cNvPr id="969" name="Google Shape;969;p39"/>
            <p:cNvGrpSpPr/>
            <p:nvPr/>
          </p:nvGrpSpPr>
          <p:grpSpPr>
            <a:xfrm>
              <a:off x="2415544" y="2967818"/>
              <a:ext cx="1193310" cy="857347"/>
              <a:chOff x="4641841" y="2488983"/>
              <a:chExt cx="1415215" cy="1016778"/>
            </a:xfrm>
          </p:grpSpPr>
          <p:sp>
            <p:nvSpPr>
              <p:cNvPr id="970" name="Google Shape;970;p39"/>
              <p:cNvSpPr/>
              <p:nvPr/>
            </p:nvSpPr>
            <p:spPr>
              <a:xfrm>
                <a:off x="4641841" y="2529530"/>
                <a:ext cx="890172" cy="967129"/>
              </a:xfrm>
              <a:custGeom>
                <a:avLst/>
                <a:gdLst/>
                <a:ahLst/>
                <a:cxnLst/>
                <a:rect l="l" t="t" r="r" b="b"/>
                <a:pathLst>
                  <a:path w="4303" h="4675" extrusionOk="0">
                    <a:moveTo>
                      <a:pt x="1671" y="198"/>
                    </a:moveTo>
                    <a:cubicBezTo>
                      <a:pt x="1725" y="198"/>
                      <a:pt x="1781" y="206"/>
                      <a:pt x="1837" y="223"/>
                    </a:cubicBezTo>
                    <a:lnTo>
                      <a:pt x="3709" y="836"/>
                    </a:lnTo>
                    <a:cubicBezTo>
                      <a:pt x="3850" y="878"/>
                      <a:pt x="3955" y="974"/>
                      <a:pt x="4024" y="1098"/>
                    </a:cubicBezTo>
                    <a:cubicBezTo>
                      <a:pt x="4085" y="1228"/>
                      <a:pt x="4093" y="1377"/>
                      <a:pt x="4051" y="1507"/>
                    </a:cubicBezTo>
                    <a:lnTo>
                      <a:pt x="3212" y="4105"/>
                    </a:lnTo>
                    <a:cubicBezTo>
                      <a:pt x="3133" y="4333"/>
                      <a:pt x="2915" y="4479"/>
                      <a:pt x="2686" y="4479"/>
                    </a:cubicBezTo>
                    <a:cubicBezTo>
                      <a:pt x="2634" y="4479"/>
                      <a:pt x="2581" y="4472"/>
                      <a:pt x="2530" y="4456"/>
                    </a:cubicBezTo>
                    <a:lnTo>
                      <a:pt x="658" y="3843"/>
                    </a:lnTo>
                    <a:cubicBezTo>
                      <a:pt x="379" y="3746"/>
                      <a:pt x="221" y="3448"/>
                      <a:pt x="316" y="3161"/>
                    </a:cubicBezTo>
                    <a:lnTo>
                      <a:pt x="1155" y="573"/>
                    </a:lnTo>
                    <a:cubicBezTo>
                      <a:pt x="1233" y="340"/>
                      <a:pt x="1442" y="198"/>
                      <a:pt x="1671" y="198"/>
                    </a:cubicBezTo>
                    <a:close/>
                    <a:moveTo>
                      <a:pt x="1671" y="0"/>
                    </a:moveTo>
                    <a:cubicBezTo>
                      <a:pt x="1360" y="0"/>
                      <a:pt x="1070" y="202"/>
                      <a:pt x="972" y="510"/>
                    </a:cubicBezTo>
                    <a:lnTo>
                      <a:pt x="125" y="3108"/>
                    </a:lnTo>
                    <a:cubicBezTo>
                      <a:pt x="1" y="3493"/>
                      <a:pt x="211" y="3904"/>
                      <a:pt x="597" y="4026"/>
                    </a:cubicBezTo>
                    <a:lnTo>
                      <a:pt x="2467" y="4638"/>
                    </a:lnTo>
                    <a:cubicBezTo>
                      <a:pt x="2546" y="4666"/>
                      <a:pt x="2624" y="4674"/>
                      <a:pt x="2695" y="4674"/>
                    </a:cubicBezTo>
                    <a:cubicBezTo>
                      <a:pt x="3010" y="4674"/>
                      <a:pt x="3289" y="4481"/>
                      <a:pt x="3394" y="4166"/>
                    </a:cubicBezTo>
                    <a:lnTo>
                      <a:pt x="4242" y="1570"/>
                    </a:lnTo>
                    <a:cubicBezTo>
                      <a:pt x="4303" y="1386"/>
                      <a:pt x="4286" y="1184"/>
                      <a:pt x="4198" y="1010"/>
                    </a:cubicBezTo>
                    <a:cubicBezTo>
                      <a:pt x="4112" y="836"/>
                      <a:pt x="3955" y="703"/>
                      <a:pt x="3770" y="651"/>
                    </a:cubicBezTo>
                    <a:lnTo>
                      <a:pt x="1900" y="38"/>
                    </a:lnTo>
                    <a:cubicBezTo>
                      <a:pt x="1824" y="13"/>
                      <a:pt x="1747" y="0"/>
                      <a:pt x="167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71" name="Google Shape;971;p39"/>
              <p:cNvSpPr/>
              <p:nvPr/>
            </p:nvSpPr>
            <p:spPr>
              <a:xfrm>
                <a:off x="4822854" y="3186765"/>
                <a:ext cx="380232" cy="134467"/>
              </a:xfrm>
              <a:custGeom>
                <a:avLst/>
                <a:gdLst/>
                <a:ahLst/>
                <a:cxnLst/>
                <a:rect l="l" t="t" r="r" b="b"/>
                <a:pathLst>
                  <a:path w="1838" h="650" extrusionOk="0">
                    <a:moveTo>
                      <a:pt x="1837" y="649"/>
                    </a:move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72" name="Google Shape;972;p39"/>
              <p:cNvSpPr/>
              <p:nvPr/>
            </p:nvSpPr>
            <p:spPr>
              <a:xfrm>
                <a:off x="4815614" y="3168974"/>
                <a:ext cx="394713" cy="171704"/>
              </a:xfrm>
              <a:custGeom>
                <a:avLst/>
                <a:gdLst/>
                <a:ahLst/>
                <a:cxnLst/>
                <a:rect l="l" t="t" r="r" b="b"/>
                <a:pathLst>
                  <a:path w="1908" h="830" extrusionOk="0">
                    <a:moveTo>
                      <a:pt x="72" y="1"/>
                    </a:moveTo>
                    <a:lnTo>
                      <a:pt x="0" y="183"/>
                    </a:lnTo>
                    <a:lnTo>
                      <a:pt x="1837" y="830"/>
                    </a:lnTo>
                    <a:lnTo>
                      <a:pt x="1908" y="647"/>
                    </a:lnTo>
                    <a:lnTo>
                      <a:pt x="7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73" name="Google Shape;973;p39"/>
              <p:cNvSpPr/>
              <p:nvPr/>
            </p:nvSpPr>
            <p:spPr>
              <a:xfrm>
                <a:off x="4989180" y="2705786"/>
                <a:ext cx="269762" cy="96196"/>
              </a:xfrm>
              <a:custGeom>
                <a:avLst/>
                <a:gdLst/>
                <a:ahLst/>
                <a:cxnLst/>
                <a:rect l="l" t="t" r="r" b="b"/>
                <a:pathLst>
                  <a:path w="1304" h="465" extrusionOk="0">
                    <a:moveTo>
                      <a:pt x="1304" y="464"/>
                    </a:move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74" name="Google Shape;974;p39"/>
              <p:cNvSpPr/>
              <p:nvPr/>
            </p:nvSpPr>
            <p:spPr>
              <a:xfrm>
                <a:off x="4982353" y="2685719"/>
                <a:ext cx="284036" cy="136122"/>
              </a:xfrm>
              <a:custGeom>
                <a:avLst/>
                <a:gdLst/>
                <a:ahLst/>
                <a:cxnLst/>
                <a:rect l="l" t="t" r="r" b="b"/>
                <a:pathLst>
                  <a:path w="1373" h="658" extrusionOk="0">
                    <a:moveTo>
                      <a:pt x="61" y="1"/>
                    </a:moveTo>
                    <a:lnTo>
                      <a:pt x="0" y="194"/>
                    </a:lnTo>
                    <a:lnTo>
                      <a:pt x="1303" y="658"/>
                    </a:lnTo>
                    <a:lnTo>
                      <a:pt x="1373" y="465"/>
                    </a:lnTo>
                    <a:lnTo>
                      <a:pt x="6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75" name="Google Shape;975;p39"/>
              <p:cNvSpPr/>
              <p:nvPr/>
            </p:nvSpPr>
            <p:spPr>
              <a:xfrm>
                <a:off x="4953184" y="2821635"/>
                <a:ext cx="206459" cy="74060"/>
              </a:xfrm>
              <a:custGeom>
                <a:avLst/>
                <a:gdLst/>
                <a:ahLst/>
                <a:cxnLst/>
                <a:rect l="l" t="t" r="r" b="b"/>
                <a:pathLst>
                  <a:path w="998" h="358" extrusionOk="0">
                    <a:moveTo>
                      <a:pt x="997" y="358"/>
                    </a:move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76" name="Google Shape;976;p39"/>
              <p:cNvSpPr/>
              <p:nvPr/>
            </p:nvSpPr>
            <p:spPr>
              <a:xfrm>
                <a:off x="4945737" y="2803430"/>
                <a:ext cx="219492" cy="110470"/>
              </a:xfrm>
              <a:custGeom>
                <a:avLst/>
                <a:gdLst/>
                <a:ahLst/>
                <a:cxnLst/>
                <a:rect l="l" t="t" r="r" b="b"/>
                <a:pathLst>
                  <a:path w="1061" h="534" extrusionOk="0">
                    <a:moveTo>
                      <a:pt x="72" y="1"/>
                    </a:moveTo>
                    <a:lnTo>
                      <a:pt x="1" y="183"/>
                    </a:lnTo>
                    <a:lnTo>
                      <a:pt x="998" y="534"/>
                    </a:lnTo>
                    <a:lnTo>
                      <a:pt x="1061" y="351"/>
                    </a:lnTo>
                    <a:lnTo>
                      <a:pt x="7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77" name="Google Shape;977;p39"/>
              <p:cNvSpPr/>
              <p:nvPr/>
            </p:nvSpPr>
            <p:spPr>
              <a:xfrm>
                <a:off x="5005730" y="2517118"/>
                <a:ext cx="1051326" cy="959061"/>
              </a:xfrm>
              <a:custGeom>
                <a:avLst/>
                <a:gdLst/>
                <a:ahLst/>
                <a:cxnLst/>
                <a:rect l="l" t="t" r="r" b="b"/>
                <a:pathLst>
                  <a:path w="5082" h="4636" extrusionOk="0">
                    <a:moveTo>
                      <a:pt x="2822" y="0"/>
                    </a:moveTo>
                    <a:cubicBezTo>
                      <a:pt x="2597" y="0"/>
                      <a:pt x="2396" y="164"/>
                      <a:pt x="2212" y="352"/>
                    </a:cubicBezTo>
                    <a:lnTo>
                      <a:pt x="569" y="2014"/>
                    </a:lnTo>
                    <a:cubicBezTo>
                      <a:pt x="254" y="2346"/>
                      <a:pt x="0" y="2669"/>
                      <a:pt x="586" y="3194"/>
                    </a:cubicBezTo>
                    <a:lnTo>
                      <a:pt x="1705" y="4295"/>
                    </a:lnTo>
                    <a:cubicBezTo>
                      <a:pt x="1902" y="4542"/>
                      <a:pt x="2090" y="4636"/>
                      <a:pt x="2265" y="4636"/>
                    </a:cubicBezTo>
                    <a:cubicBezTo>
                      <a:pt x="2494" y="4636"/>
                      <a:pt x="2703" y="4476"/>
                      <a:pt x="2886" y="4287"/>
                    </a:cubicBezTo>
                    <a:lnTo>
                      <a:pt x="4521" y="2627"/>
                    </a:lnTo>
                    <a:cubicBezTo>
                      <a:pt x="5081" y="2102"/>
                      <a:pt x="4836" y="1769"/>
                      <a:pt x="4513" y="1446"/>
                    </a:cubicBezTo>
                    <a:lnTo>
                      <a:pt x="3383" y="344"/>
                    </a:lnTo>
                    <a:cubicBezTo>
                      <a:pt x="3180" y="95"/>
                      <a:pt x="2994" y="0"/>
                      <a:pt x="282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78" name="Google Shape;978;p39"/>
              <p:cNvSpPr/>
              <p:nvPr/>
            </p:nvSpPr>
            <p:spPr>
              <a:xfrm>
                <a:off x="5025797" y="2488983"/>
                <a:ext cx="1014710" cy="1016778"/>
              </a:xfrm>
              <a:custGeom>
                <a:avLst/>
                <a:gdLst/>
                <a:ahLst/>
                <a:cxnLst/>
                <a:rect l="l" t="t" r="r" b="b"/>
                <a:pathLst>
                  <a:path w="4905" h="4915" extrusionOk="0">
                    <a:moveTo>
                      <a:pt x="2701" y="201"/>
                    </a:moveTo>
                    <a:cubicBezTo>
                      <a:pt x="2806" y="201"/>
                      <a:pt x="2902" y="234"/>
                      <a:pt x="2982" y="314"/>
                    </a:cubicBezTo>
                    <a:lnTo>
                      <a:pt x="4581" y="1888"/>
                    </a:lnTo>
                    <a:cubicBezTo>
                      <a:pt x="4739" y="2037"/>
                      <a:pt x="4747" y="2291"/>
                      <a:pt x="4590" y="2448"/>
                    </a:cubicBezTo>
                    <a:lnTo>
                      <a:pt x="2483" y="4599"/>
                    </a:lnTo>
                    <a:cubicBezTo>
                      <a:pt x="2405" y="4669"/>
                      <a:pt x="2308" y="4713"/>
                      <a:pt x="2204" y="4713"/>
                    </a:cubicBezTo>
                    <a:lnTo>
                      <a:pt x="2195" y="4713"/>
                    </a:lnTo>
                    <a:cubicBezTo>
                      <a:pt x="2090" y="4713"/>
                      <a:pt x="1994" y="4677"/>
                      <a:pt x="1914" y="4599"/>
                    </a:cubicBezTo>
                    <a:lnTo>
                      <a:pt x="315" y="3025"/>
                    </a:lnTo>
                    <a:cubicBezTo>
                      <a:pt x="157" y="2868"/>
                      <a:pt x="157" y="2614"/>
                      <a:pt x="306" y="2457"/>
                    </a:cubicBezTo>
                    <a:lnTo>
                      <a:pt x="2422" y="314"/>
                    </a:lnTo>
                    <a:cubicBezTo>
                      <a:pt x="2499" y="234"/>
                      <a:pt x="2596" y="201"/>
                      <a:pt x="2701" y="201"/>
                    </a:cubicBezTo>
                    <a:close/>
                    <a:moveTo>
                      <a:pt x="2703" y="0"/>
                    </a:moveTo>
                    <a:cubicBezTo>
                      <a:pt x="2549" y="0"/>
                      <a:pt x="2397" y="59"/>
                      <a:pt x="2281" y="173"/>
                    </a:cubicBezTo>
                    <a:lnTo>
                      <a:pt x="166" y="2324"/>
                    </a:lnTo>
                    <a:cubicBezTo>
                      <a:pt x="61" y="2438"/>
                      <a:pt x="0" y="2587"/>
                      <a:pt x="0" y="2744"/>
                    </a:cubicBezTo>
                    <a:cubicBezTo>
                      <a:pt x="0" y="2902"/>
                      <a:pt x="61" y="3051"/>
                      <a:pt x="174" y="3164"/>
                    </a:cubicBezTo>
                    <a:lnTo>
                      <a:pt x="1784" y="4738"/>
                    </a:lnTo>
                    <a:cubicBezTo>
                      <a:pt x="1889" y="4851"/>
                      <a:pt x="2038" y="4914"/>
                      <a:pt x="2195" y="4914"/>
                    </a:cubicBezTo>
                    <a:lnTo>
                      <a:pt x="2204" y="4914"/>
                    </a:lnTo>
                    <a:cubicBezTo>
                      <a:pt x="2361" y="4904"/>
                      <a:pt x="2510" y="4843"/>
                      <a:pt x="2623" y="4729"/>
                    </a:cubicBezTo>
                    <a:lnTo>
                      <a:pt x="4730" y="2587"/>
                    </a:lnTo>
                    <a:cubicBezTo>
                      <a:pt x="4844" y="2473"/>
                      <a:pt x="4905" y="2324"/>
                      <a:pt x="4896" y="2167"/>
                    </a:cubicBezTo>
                    <a:cubicBezTo>
                      <a:pt x="4896" y="2010"/>
                      <a:pt x="4835" y="1861"/>
                      <a:pt x="4722" y="1747"/>
                    </a:cubicBezTo>
                    <a:lnTo>
                      <a:pt x="3121" y="173"/>
                    </a:lnTo>
                    <a:cubicBezTo>
                      <a:pt x="3004" y="57"/>
                      <a:pt x="2853" y="0"/>
                      <a:pt x="27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79" name="Google Shape;979;p39"/>
              <p:cNvSpPr/>
              <p:nvPr/>
            </p:nvSpPr>
            <p:spPr>
              <a:xfrm>
                <a:off x="5287905" y="2729162"/>
                <a:ext cx="454292" cy="499597"/>
              </a:xfrm>
              <a:custGeom>
                <a:avLst/>
                <a:gdLst/>
                <a:ahLst/>
                <a:cxnLst/>
                <a:rect l="l" t="t" r="r" b="b"/>
                <a:pathLst>
                  <a:path w="2196" h="2415" extrusionOk="0">
                    <a:moveTo>
                      <a:pt x="1810" y="1"/>
                    </a:moveTo>
                    <a:lnTo>
                      <a:pt x="804" y="1741"/>
                    </a:lnTo>
                    <a:lnTo>
                      <a:pt x="246" y="1470"/>
                    </a:lnTo>
                    <a:lnTo>
                      <a:pt x="1" y="1942"/>
                    </a:lnTo>
                    <a:lnTo>
                      <a:pt x="981" y="2414"/>
                    </a:lnTo>
                    <a:lnTo>
                      <a:pt x="2196" y="238"/>
                    </a:lnTo>
                    <a:lnTo>
                      <a:pt x="1810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80" name="Google Shape;980;p39"/>
              <p:cNvSpPr/>
              <p:nvPr/>
            </p:nvSpPr>
            <p:spPr>
              <a:xfrm>
                <a:off x="5255426" y="2704131"/>
                <a:ext cx="515526" cy="549660"/>
              </a:xfrm>
              <a:custGeom>
                <a:avLst/>
                <a:gdLst/>
                <a:ahLst/>
                <a:cxnLst/>
                <a:rect l="l" t="t" r="r" b="b"/>
                <a:pathLst>
                  <a:path w="2492" h="2657" extrusionOk="0">
                    <a:moveTo>
                      <a:pt x="1958" y="271"/>
                    </a:moveTo>
                    <a:lnTo>
                      <a:pt x="2221" y="411"/>
                    </a:lnTo>
                    <a:lnTo>
                      <a:pt x="1085" y="2405"/>
                    </a:lnTo>
                    <a:lnTo>
                      <a:pt x="271" y="2019"/>
                    </a:lnTo>
                    <a:lnTo>
                      <a:pt x="420" y="1731"/>
                    </a:lnTo>
                    <a:lnTo>
                      <a:pt x="970" y="2002"/>
                    </a:lnTo>
                    <a:lnTo>
                      <a:pt x="1958" y="271"/>
                    </a:lnTo>
                    <a:close/>
                    <a:moveTo>
                      <a:pt x="1881" y="0"/>
                    </a:moveTo>
                    <a:lnTo>
                      <a:pt x="892" y="1740"/>
                    </a:lnTo>
                    <a:lnTo>
                      <a:pt x="332" y="1477"/>
                    </a:lnTo>
                    <a:lnTo>
                      <a:pt x="0" y="2107"/>
                    </a:lnTo>
                    <a:lnTo>
                      <a:pt x="1163" y="2657"/>
                    </a:lnTo>
                    <a:lnTo>
                      <a:pt x="2491" y="332"/>
                    </a:lnTo>
                    <a:lnTo>
                      <a:pt x="188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</p:grpSp>
        <p:sp>
          <p:nvSpPr>
            <p:cNvPr id="981" name="Google Shape;981;p39"/>
            <p:cNvSpPr/>
            <p:nvPr/>
          </p:nvSpPr>
          <p:spPr>
            <a:xfrm>
              <a:off x="873587" y="2062049"/>
              <a:ext cx="471872" cy="366449"/>
            </a:xfrm>
            <a:custGeom>
              <a:avLst/>
              <a:gdLst/>
              <a:ahLst/>
              <a:cxnLst/>
              <a:rect l="l" t="t" r="r" b="b"/>
              <a:pathLst>
                <a:path w="5125" h="3980" extrusionOk="0">
                  <a:moveTo>
                    <a:pt x="1496" y="1"/>
                  </a:moveTo>
                  <a:cubicBezTo>
                    <a:pt x="674" y="1"/>
                    <a:pt x="0" y="664"/>
                    <a:pt x="0" y="1487"/>
                  </a:cubicBezTo>
                  <a:cubicBezTo>
                    <a:pt x="0" y="1749"/>
                    <a:pt x="71" y="1986"/>
                    <a:pt x="185" y="2196"/>
                  </a:cubicBezTo>
                  <a:cubicBezTo>
                    <a:pt x="439" y="2668"/>
                    <a:pt x="1496" y="3497"/>
                    <a:pt x="2562" y="3980"/>
                  </a:cubicBezTo>
                  <a:cubicBezTo>
                    <a:pt x="3673" y="3411"/>
                    <a:pt x="4802" y="2588"/>
                    <a:pt x="5020" y="2039"/>
                  </a:cubicBezTo>
                  <a:cubicBezTo>
                    <a:pt x="5089" y="1862"/>
                    <a:pt x="5125" y="1680"/>
                    <a:pt x="5125" y="1487"/>
                  </a:cubicBezTo>
                  <a:cubicBezTo>
                    <a:pt x="5125" y="664"/>
                    <a:pt x="4460" y="1"/>
                    <a:pt x="3631" y="1"/>
                  </a:cubicBezTo>
                  <a:cubicBezTo>
                    <a:pt x="3211" y="1"/>
                    <a:pt x="2833" y="175"/>
                    <a:pt x="2562" y="454"/>
                  </a:cubicBezTo>
                  <a:cubicBezTo>
                    <a:pt x="2292" y="175"/>
                    <a:pt x="1916" y="1"/>
                    <a:pt x="149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982" name="Google Shape;982;p39"/>
            <p:cNvSpPr/>
            <p:nvPr/>
          </p:nvSpPr>
          <p:spPr>
            <a:xfrm>
              <a:off x="2821698" y="2093249"/>
              <a:ext cx="381003" cy="792144"/>
            </a:xfrm>
            <a:custGeom>
              <a:avLst/>
              <a:gdLst/>
              <a:ahLst/>
              <a:cxnLst/>
              <a:rect l="l" t="t" r="r" b="b"/>
              <a:pathLst>
                <a:path w="2756" h="5730" extrusionOk="0">
                  <a:moveTo>
                    <a:pt x="2756" y="0"/>
                  </a:moveTo>
                  <a:lnTo>
                    <a:pt x="691" y="1820"/>
                  </a:lnTo>
                  <a:lnTo>
                    <a:pt x="1558" y="1908"/>
                  </a:lnTo>
                  <a:lnTo>
                    <a:pt x="298" y="3543"/>
                  </a:lnTo>
                  <a:lnTo>
                    <a:pt x="1392" y="3648"/>
                  </a:lnTo>
                  <a:lnTo>
                    <a:pt x="0" y="5729"/>
                  </a:lnTo>
                  <a:lnTo>
                    <a:pt x="2301" y="3228"/>
                  </a:lnTo>
                  <a:lnTo>
                    <a:pt x="1434" y="3175"/>
                  </a:lnTo>
                  <a:lnTo>
                    <a:pt x="2571" y="1522"/>
                  </a:lnTo>
                  <a:lnTo>
                    <a:pt x="1610" y="1392"/>
                  </a:lnTo>
                  <a:lnTo>
                    <a:pt x="275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grpSp>
          <p:nvGrpSpPr>
            <p:cNvPr id="983" name="Google Shape;983;p39"/>
            <p:cNvGrpSpPr/>
            <p:nvPr/>
          </p:nvGrpSpPr>
          <p:grpSpPr>
            <a:xfrm>
              <a:off x="1977436" y="1058200"/>
              <a:ext cx="441092" cy="476396"/>
              <a:chOff x="681961" y="1615700"/>
              <a:chExt cx="441092" cy="476396"/>
            </a:xfrm>
          </p:grpSpPr>
          <p:sp>
            <p:nvSpPr>
              <p:cNvPr id="984" name="Google Shape;984;p39"/>
              <p:cNvSpPr/>
              <p:nvPr/>
            </p:nvSpPr>
            <p:spPr>
              <a:xfrm>
                <a:off x="789421" y="1615700"/>
                <a:ext cx="333633" cy="476396"/>
              </a:xfrm>
              <a:custGeom>
                <a:avLst/>
                <a:gdLst/>
                <a:ahLst/>
                <a:cxnLst/>
                <a:rect l="l" t="t" r="r" b="b"/>
                <a:pathLst>
                  <a:path w="2580" h="3684" extrusionOk="0">
                    <a:moveTo>
                      <a:pt x="1589" y="0"/>
                    </a:moveTo>
                    <a:cubicBezTo>
                      <a:pt x="1450" y="0"/>
                      <a:pt x="1301" y="84"/>
                      <a:pt x="1278" y="221"/>
                    </a:cubicBezTo>
                    <a:cubicBezTo>
                      <a:pt x="1243" y="447"/>
                      <a:pt x="1146" y="668"/>
                      <a:pt x="989" y="842"/>
                    </a:cubicBezTo>
                    <a:cubicBezTo>
                      <a:pt x="884" y="955"/>
                      <a:pt x="779" y="1068"/>
                      <a:pt x="726" y="1112"/>
                    </a:cubicBezTo>
                    <a:cubicBezTo>
                      <a:pt x="577" y="1245"/>
                      <a:pt x="420" y="1375"/>
                      <a:pt x="298" y="1488"/>
                    </a:cubicBezTo>
                    <a:cubicBezTo>
                      <a:pt x="202" y="1568"/>
                      <a:pt x="114" y="1646"/>
                      <a:pt x="28" y="1750"/>
                    </a:cubicBezTo>
                    <a:lnTo>
                      <a:pt x="0" y="1778"/>
                    </a:lnTo>
                    <a:lnTo>
                      <a:pt x="19" y="3368"/>
                    </a:lnTo>
                    <a:lnTo>
                      <a:pt x="28" y="3377"/>
                    </a:lnTo>
                    <a:cubicBezTo>
                      <a:pt x="290" y="3570"/>
                      <a:pt x="605" y="3683"/>
                      <a:pt x="928" y="3683"/>
                    </a:cubicBezTo>
                    <a:lnTo>
                      <a:pt x="1986" y="3683"/>
                    </a:lnTo>
                    <a:cubicBezTo>
                      <a:pt x="2160" y="3683"/>
                      <a:pt x="2300" y="3543"/>
                      <a:pt x="2300" y="3368"/>
                    </a:cubicBezTo>
                    <a:cubicBezTo>
                      <a:pt x="2300" y="3203"/>
                      <a:pt x="2160" y="3054"/>
                      <a:pt x="1986" y="3054"/>
                    </a:cubicBezTo>
                    <a:lnTo>
                      <a:pt x="2195" y="3054"/>
                    </a:lnTo>
                    <a:cubicBezTo>
                      <a:pt x="2370" y="3054"/>
                      <a:pt x="2510" y="2913"/>
                      <a:pt x="2510" y="2739"/>
                    </a:cubicBezTo>
                    <a:cubicBezTo>
                      <a:pt x="2510" y="2609"/>
                      <a:pt x="2422" y="2485"/>
                      <a:pt x="2292" y="2441"/>
                    </a:cubicBezTo>
                    <a:cubicBezTo>
                      <a:pt x="2458" y="2432"/>
                      <a:pt x="2580" y="2302"/>
                      <a:pt x="2580" y="2137"/>
                    </a:cubicBezTo>
                    <a:cubicBezTo>
                      <a:pt x="2580" y="1960"/>
                      <a:pt x="2441" y="1822"/>
                      <a:pt x="2265" y="1822"/>
                    </a:cubicBezTo>
                    <a:lnTo>
                      <a:pt x="2091" y="1822"/>
                    </a:lnTo>
                    <a:cubicBezTo>
                      <a:pt x="2248" y="1795"/>
                      <a:pt x="2370" y="1664"/>
                      <a:pt x="2370" y="1496"/>
                    </a:cubicBezTo>
                    <a:cubicBezTo>
                      <a:pt x="2370" y="1314"/>
                      <a:pt x="2231" y="1173"/>
                      <a:pt x="2046" y="1173"/>
                    </a:cubicBezTo>
                    <a:lnTo>
                      <a:pt x="1478" y="1173"/>
                    </a:lnTo>
                    <a:lnTo>
                      <a:pt x="1574" y="1068"/>
                    </a:lnTo>
                    <a:cubicBezTo>
                      <a:pt x="1723" y="911"/>
                      <a:pt x="1820" y="710"/>
                      <a:pt x="1864" y="500"/>
                    </a:cubicBezTo>
                    <a:lnTo>
                      <a:pt x="1881" y="317"/>
                    </a:lnTo>
                    <a:cubicBezTo>
                      <a:pt x="1908" y="176"/>
                      <a:pt x="1767" y="27"/>
                      <a:pt x="1627" y="2"/>
                    </a:cubicBezTo>
                    <a:cubicBezTo>
                      <a:pt x="1614" y="1"/>
                      <a:pt x="1602" y="0"/>
                      <a:pt x="1589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85" name="Google Shape;985;p39"/>
              <p:cNvSpPr/>
              <p:nvPr/>
            </p:nvSpPr>
            <p:spPr>
              <a:xfrm>
                <a:off x="681961" y="1809153"/>
                <a:ext cx="107590" cy="278286"/>
              </a:xfrm>
              <a:custGeom>
                <a:avLst/>
                <a:gdLst/>
                <a:ahLst/>
                <a:cxnLst/>
                <a:rect l="l" t="t" r="r" b="b"/>
                <a:pathLst>
                  <a:path w="832" h="2152" extrusionOk="0">
                    <a:moveTo>
                      <a:pt x="0" y="0"/>
                    </a:moveTo>
                    <a:lnTo>
                      <a:pt x="0" y="2152"/>
                    </a:lnTo>
                    <a:lnTo>
                      <a:pt x="831" y="2152"/>
                    </a:lnTo>
                    <a:lnTo>
                      <a:pt x="831" y="282"/>
                    </a:lnTo>
                    <a:lnTo>
                      <a:pt x="8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</p:grpSp>
        <p:grpSp>
          <p:nvGrpSpPr>
            <p:cNvPr id="986" name="Google Shape;986;p39"/>
            <p:cNvGrpSpPr/>
            <p:nvPr/>
          </p:nvGrpSpPr>
          <p:grpSpPr>
            <a:xfrm>
              <a:off x="1212180" y="4097565"/>
              <a:ext cx="133260" cy="129152"/>
              <a:chOff x="3739723" y="2282290"/>
              <a:chExt cx="690824" cy="669530"/>
            </a:xfrm>
          </p:grpSpPr>
          <p:sp>
            <p:nvSpPr>
              <p:cNvPr id="987" name="Google Shape;987;p39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88" name="Google Shape;988;p39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89" name="Google Shape;989;p39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90" name="Google Shape;990;p39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</p:grpSp>
        <p:grpSp>
          <p:nvGrpSpPr>
            <p:cNvPr id="991" name="Google Shape;991;p39"/>
            <p:cNvGrpSpPr/>
            <p:nvPr/>
          </p:nvGrpSpPr>
          <p:grpSpPr>
            <a:xfrm>
              <a:off x="2285262" y="730920"/>
              <a:ext cx="133260" cy="129152"/>
              <a:chOff x="3739723" y="2282290"/>
              <a:chExt cx="690824" cy="669530"/>
            </a:xfrm>
          </p:grpSpPr>
          <p:sp>
            <p:nvSpPr>
              <p:cNvPr id="992" name="Google Shape;992;p39"/>
              <p:cNvSpPr/>
              <p:nvPr/>
            </p:nvSpPr>
            <p:spPr>
              <a:xfrm>
                <a:off x="4027442" y="2698022"/>
                <a:ext cx="115137" cy="253798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5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20"/>
                      <a:pt x="106" y="1025"/>
                      <a:pt x="236" y="1025"/>
                    </a:cubicBezTo>
                    <a:cubicBezTo>
                      <a:pt x="360" y="1025"/>
                      <a:pt x="465" y="92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93" name="Google Shape;993;p39"/>
              <p:cNvSpPr/>
              <p:nvPr/>
            </p:nvSpPr>
            <p:spPr>
              <a:xfrm>
                <a:off x="3739723" y="2564067"/>
                <a:ext cx="251074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4" h="473" extrusionOk="0">
                    <a:moveTo>
                      <a:pt x="235" y="0"/>
                    </a:moveTo>
                    <a:cubicBezTo>
                      <a:pt x="105" y="0"/>
                      <a:pt x="0" y="105"/>
                      <a:pt x="0" y="235"/>
                    </a:cubicBezTo>
                    <a:cubicBezTo>
                      <a:pt x="0" y="368"/>
                      <a:pt x="105" y="473"/>
                      <a:pt x="235" y="473"/>
                    </a:cubicBezTo>
                    <a:lnTo>
                      <a:pt x="777" y="473"/>
                    </a:lnTo>
                    <a:cubicBezTo>
                      <a:pt x="909" y="473"/>
                      <a:pt x="1014" y="368"/>
                      <a:pt x="1014" y="235"/>
                    </a:cubicBezTo>
                    <a:cubicBezTo>
                      <a:pt x="1014" y="105"/>
                      <a:pt x="909" y="0"/>
                      <a:pt x="7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94" name="Google Shape;994;p39"/>
              <p:cNvSpPr/>
              <p:nvPr/>
            </p:nvSpPr>
            <p:spPr>
              <a:xfrm>
                <a:off x="4027442" y="2282290"/>
                <a:ext cx="115137" cy="254045"/>
              </a:xfrm>
              <a:custGeom>
                <a:avLst/>
                <a:gdLst/>
                <a:ahLst/>
                <a:cxnLst/>
                <a:rect l="l" t="t" r="r" b="b"/>
                <a:pathLst>
                  <a:path w="465" h="1026" extrusionOk="0">
                    <a:moveTo>
                      <a:pt x="236" y="1"/>
                    </a:moveTo>
                    <a:cubicBezTo>
                      <a:pt x="106" y="1"/>
                      <a:pt x="1" y="106"/>
                      <a:pt x="1" y="238"/>
                    </a:cubicBezTo>
                    <a:lnTo>
                      <a:pt x="1" y="788"/>
                    </a:lnTo>
                    <a:cubicBezTo>
                      <a:pt x="1" y="910"/>
                      <a:pt x="106" y="1025"/>
                      <a:pt x="236" y="1025"/>
                    </a:cubicBezTo>
                    <a:cubicBezTo>
                      <a:pt x="360" y="1025"/>
                      <a:pt x="465" y="910"/>
                      <a:pt x="465" y="788"/>
                    </a:cubicBezTo>
                    <a:lnTo>
                      <a:pt x="465" y="238"/>
                    </a:lnTo>
                    <a:cubicBezTo>
                      <a:pt x="465" y="106"/>
                      <a:pt x="360" y="1"/>
                      <a:pt x="23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95" name="Google Shape;995;p39"/>
              <p:cNvSpPr/>
              <p:nvPr/>
            </p:nvSpPr>
            <p:spPr>
              <a:xfrm>
                <a:off x="4178730" y="2553172"/>
                <a:ext cx="251817" cy="117118"/>
              </a:xfrm>
              <a:custGeom>
                <a:avLst/>
                <a:gdLst/>
                <a:ahLst/>
                <a:cxnLst/>
                <a:rect l="l" t="t" r="r" b="b"/>
                <a:pathLst>
                  <a:path w="1017" h="473" extrusionOk="0">
                    <a:moveTo>
                      <a:pt x="238" y="0"/>
                    </a:moveTo>
                    <a:cubicBezTo>
                      <a:pt x="106" y="0"/>
                      <a:pt x="1" y="105"/>
                      <a:pt x="1" y="235"/>
                    </a:cubicBezTo>
                    <a:cubicBezTo>
                      <a:pt x="1" y="368"/>
                      <a:pt x="106" y="473"/>
                      <a:pt x="238" y="473"/>
                    </a:cubicBezTo>
                    <a:lnTo>
                      <a:pt x="788" y="473"/>
                    </a:lnTo>
                    <a:cubicBezTo>
                      <a:pt x="911" y="473"/>
                      <a:pt x="1016" y="368"/>
                      <a:pt x="1016" y="235"/>
                    </a:cubicBezTo>
                    <a:cubicBezTo>
                      <a:pt x="1016" y="105"/>
                      <a:pt x="911" y="0"/>
                      <a:pt x="78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</p:grpSp>
        <p:sp>
          <p:nvSpPr>
            <p:cNvPr id="996" name="Google Shape;996;p39"/>
            <p:cNvSpPr/>
            <p:nvPr/>
          </p:nvSpPr>
          <p:spPr>
            <a:xfrm>
              <a:off x="2198587" y="3956290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grpSp>
          <p:nvGrpSpPr>
            <p:cNvPr id="997" name="Google Shape;997;p39"/>
            <p:cNvGrpSpPr/>
            <p:nvPr/>
          </p:nvGrpSpPr>
          <p:grpSpPr>
            <a:xfrm rot="10800000">
              <a:off x="3324111" y="2166255"/>
              <a:ext cx="371307" cy="91637"/>
              <a:chOff x="4241622" y="1303995"/>
              <a:chExt cx="1256112" cy="310004"/>
            </a:xfrm>
          </p:grpSpPr>
          <p:sp>
            <p:nvSpPr>
              <p:cNvPr id="998" name="Google Shape;998;p39"/>
              <p:cNvSpPr/>
              <p:nvPr/>
            </p:nvSpPr>
            <p:spPr>
              <a:xfrm>
                <a:off x="4644479" y="1305976"/>
                <a:ext cx="853255" cy="67349"/>
              </a:xfrm>
              <a:custGeom>
                <a:avLst/>
                <a:gdLst/>
                <a:ahLst/>
                <a:cxnLst/>
                <a:rect l="l" t="t" r="r" b="b"/>
                <a:pathLst>
                  <a:path w="3446" h="272" extrusionOk="0">
                    <a:moveTo>
                      <a:pt x="141" y="1"/>
                    </a:moveTo>
                    <a:cubicBezTo>
                      <a:pt x="61" y="1"/>
                      <a:pt x="0" y="62"/>
                      <a:pt x="0" y="131"/>
                    </a:cubicBezTo>
                    <a:cubicBezTo>
                      <a:pt x="0" y="211"/>
                      <a:pt x="61" y="271"/>
                      <a:pt x="141" y="271"/>
                    </a:cubicBezTo>
                    <a:lnTo>
                      <a:pt x="3305" y="271"/>
                    </a:lnTo>
                    <a:cubicBezTo>
                      <a:pt x="3385" y="271"/>
                      <a:pt x="3446" y="211"/>
                      <a:pt x="3446" y="131"/>
                    </a:cubicBezTo>
                    <a:cubicBezTo>
                      <a:pt x="3446" y="62"/>
                      <a:pt x="3385" y="1"/>
                      <a:pt x="33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999" name="Google Shape;999;p39"/>
              <p:cNvSpPr/>
              <p:nvPr/>
            </p:nvSpPr>
            <p:spPr>
              <a:xfrm>
                <a:off x="4241622" y="1303995"/>
                <a:ext cx="221113" cy="69330"/>
              </a:xfrm>
              <a:custGeom>
                <a:avLst/>
                <a:gdLst/>
                <a:ahLst/>
                <a:cxnLst/>
                <a:rect l="l" t="t" r="r" b="b"/>
                <a:pathLst>
                  <a:path w="893" h="280" extrusionOk="0">
                    <a:moveTo>
                      <a:pt x="133" y="0"/>
                    </a:moveTo>
                    <a:cubicBezTo>
                      <a:pt x="61" y="0"/>
                      <a:pt x="1" y="70"/>
                      <a:pt x="1" y="139"/>
                    </a:cubicBezTo>
                    <a:cubicBezTo>
                      <a:pt x="1" y="219"/>
                      <a:pt x="61" y="279"/>
                      <a:pt x="133" y="279"/>
                    </a:cubicBezTo>
                    <a:lnTo>
                      <a:pt x="754" y="279"/>
                    </a:lnTo>
                    <a:cubicBezTo>
                      <a:pt x="832" y="279"/>
                      <a:pt x="892" y="219"/>
                      <a:pt x="892" y="139"/>
                    </a:cubicBezTo>
                    <a:cubicBezTo>
                      <a:pt x="892" y="70"/>
                      <a:pt x="832" y="0"/>
                      <a:pt x="75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  <p:sp>
            <p:nvSpPr>
              <p:cNvPr id="1000" name="Google Shape;1000;p39"/>
              <p:cNvSpPr/>
              <p:nvPr/>
            </p:nvSpPr>
            <p:spPr>
              <a:xfrm>
                <a:off x="4241622" y="1543926"/>
                <a:ext cx="853503" cy="70073"/>
              </a:xfrm>
              <a:custGeom>
                <a:avLst/>
                <a:gdLst/>
                <a:ahLst/>
                <a:cxnLst/>
                <a:rect l="l" t="t" r="r" b="b"/>
                <a:pathLst>
                  <a:path w="3447" h="283" extrusionOk="0">
                    <a:moveTo>
                      <a:pt x="133" y="1"/>
                    </a:moveTo>
                    <a:cubicBezTo>
                      <a:pt x="61" y="1"/>
                      <a:pt x="1" y="62"/>
                      <a:pt x="1" y="141"/>
                    </a:cubicBezTo>
                    <a:cubicBezTo>
                      <a:pt x="1" y="219"/>
                      <a:pt x="61" y="282"/>
                      <a:pt x="133" y="282"/>
                    </a:cubicBezTo>
                    <a:lnTo>
                      <a:pt x="832" y="282"/>
                    </a:lnTo>
                    <a:cubicBezTo>
                      <a:pt x="901" y="282"/>
                      <a:pt x="972" y="219"/>
                      <a:pt x="972" y="141"/>
                    </a:cubicBezTo>
                    <a:cubicBezTo>
                      <a:pt x="972" y="62"/>
                      <a:pt x="901" y="1"/>
                      <a:pt x="832" y="1"/>
                    </a:cubicBezTo>
                    <a:close/>
                    <a:moveTo>
                      <a:pt x="1522" y="1"/>
                    </a:moveTo>
                    <a:cubicBezTo>
                      <a:pt x="1444" y="1"/>
                      <a:pt x="1384" y="62"/>
                      <a:pt x="1384" y="141"/>
                    </a:cubicBezTo>
                    <a:cubicBezTo>
                      <a:pt x="1384" y="219"/>
                      <a:pt x="1444" y="282"/>
                      <a:pt x="1522" y="282"/>
                    </a:cubicBezTo>
                    <a:lnTo>
                      <a:pt x="2213" y="282"/>
                    </a:lnTo>
                    <a:cubicBezTo>
                      <a:pt x="2292" y="282"/>
                      <a:pt x="2353" y="219"/>
                      <a:pt x="2353" y="141"/>
                    </a:cubicBezTo>
                    <a:cubicBezTo>
                      <a:pt x="2353" y="62"/>
                      <a:pt x="2292" y="1"/>
                      <a:pt x="2213" y="1"/>
                    </a:cubicBezTo>
                    <a:close/>
                    <a:moveTo>
                      <a:pt x="2913" y="1"/>
                    </a:moveTo>
                    <a:cubicBezTo>
                      <a:pt x="2834" y="1"/>
                      <a:pt x="2773" y="62"/>
                      <a:pt x="2773" y="141"/>
                    </a:cubicBezTo>
                    <a:cubicBezTo>
                      <a:pt x="2773" y="219"/>
                      <a:pt x="2834" y="282"/>
                      <a:pt x="2913" y="282"/>
                    </a:cubicBezTo>
                    <a:lnTo>
                      <a:pt x="3306" y="282"/>
                    </a:lnTo>
                    <a:cubicBezTo>
                      <a:pt x="3386" y="282"/>
                      <a:pt x="3447" y="219"/>
                      <a:pt x="3447" y="141"/>
                    </a:cubicBezTo>
                    <a:cubicBezTo>
                      <a:pt x="3447" y="62"/>
                      <a:pt x="3386" y="1"/>
                      <a:pt x="330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</p:grpSp>
        <p:sp>
          <p:nvSpPr>
            <p:cNvPr id="1001" name="Google Shape;1001;p39"/>
            <p:cNvSpPr/>
            <p:nvPr/>
          </p:nvSpPr>
          <p:spPr>
            <a:xfrm>
              <a:off x="792609" y="3255056"/>
              <a:ext cx="306603" cy="24885"/>
            </a:xfrm>
            <a:custGeom>
              <a:avLst/>
              <a:gdLst/>
              <a:ahLst/>
              <a:cxnLst/>
              <a:rect l="l" t="t" r="r" b="b"/>
              <a:pathLst>
                <a:path w="4189" h="340" extrusionOk="0">
                  <a:moveTo>
                    <a:pt x="166" y="0"/>
                  </a:moveTo>
                  <a:cubicBezTo>
                    <a:pt x="80" y="0"/>
                    <a:pt x="0" y="78"/>
                    <a:pt x="0" y="166"/>
                  </a:cubicBezTo>
                  <a:cubicBezTo>
                    <a:pt x="0" y="262"/>
                    <a:pt x="80" y="340"/>
                    <a:pt x="166" y="340"/>
                  </a:cubicBezTo>
                  <a:lnTo>
                    <a:pt x="657" y="340"/>
                  </a:lnTo>
                  <a:cubicBezTo>
                    <a:pt x="743" y="340"/>
                    <a:pt x="823" y="262"/>
                    <a:pt x="823" y="166"/>
                  </a:cubicBezTo>
                  <a:cubicBezTo>
                    <a:pt x="823" y="78"/>
                    <a:pt x="743" y="0"/>
                    <a:pt x="657" y="0"/>
                  </a:cubicBezTo>
                  <a:close/>
                  <a:moveTo>
                    <a:pt x="1496" y="0"/>
                  </a:moveTo>
                  <a:cubicBezTo>
                    <a:pt x="1400" y="0"/>
                    <a:pt x="1329" y="78"/>
                    <a:pt x="1329" y="166"/>
                  </a:cubicBezTo>
                  <a:cubicBezTo>
                    <a:pt x="1329" y="262"/>
                    <a:pt x="1400" y="340"/>
                    <a:pt x="1496" y="340"/>
                  </a:cubicBezTo>
                  <a:lnTo>
                    <a:pt x="2336" y="340"/>
                  </a:lnTo>
                  <a:cubicBezTo>
                    <a:pt x="2430" y="340"/>
                    <a:pt x="2510" y="262"/>
                    <a:pt x="2510" y="166"/>
                  </a:cubicBezTo>
                  <a:cubicBezTo>
                    <a:pt x="2510" y="78"/>
                    <a:pt x="2430" y="0"/>
                    <a:pt x="2336" y="0"/>
                  </a:cubicBezTo>
                  <a:close/>
                  <a:moveTo>
                    <a:pt x="3184" y="0"/>
                  </a:moveTo>
                  <a:cubicBezTo>
                    <a:pt x="3087" y="0"/>
                    <a:pt x="3007" y="78"/>
                    <a:pt x="3007" y="166"/>
                  </a:cubicBezTo>
                  <a:cubicBezTo>
                    <a:pt x="3007" y="262"/>
                    <a:pt x="3087" y="340"/>
                    <a:pt x="3184" y="340"/>
                  </a:cubicBezTo>
                  <a:lnTo>
                    <a:pt x="4023" y="340"/>
                  </a:lnTo>
                  <a:cubicBezTo>
                    <a:pt x="4120" y="340"/>
                    <a:pt x="4189" y="262"/>
                    <a:pt x="4189" y="166"/>
                  </a:cubicBezTo>
                  <a:cubicBezTo>
                    <a:pt x="4189" y="78"/>
                    <a:pt x="4120" y="0"/>
                    <a:pt x="40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1002" name="Google Shape;1002;p39"/>
            <p:cNvSpPr/>
            <p:nvPr/>
          </p:nvSpPr>
          <p:spPr>
            <a:xfrm>
              <a:off x="433186" y="1897104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1003" name="Google Shape;1003;p39"/>
            <p:cNvSpPr/>
            <p:nvPr/>
          </p:nvSpPr>
          <p:spPr>
            <a:xfrm>
              <a:off x="3463974" y="1143642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1004" name="Google Shape;1004;p39"/>
            <p:cNvSpPr/>
            <p:nvPr/>
          </p:nvSpPr>
          <p:spPr>
            <a:xfrm>
              <a:off x="3372387" y="3862392"/>
              <a:ext cx="91582" cy="91638"/>
            </a:xfrm>
            <a:custGeom>
              <a:avLst/>
              <a:gdLst/>
              <a:ahLst/>
              <a:cxnLst/>
              <a:rect l="l" t="t" r="r" b="b"/>
              <a:pathLst>
                <a:path w="3279" h="3281" extrusionOk="0">
                  <a:moveTo>
                    <a:pt x="1644" y="0"/>
                  </a:moveTo>
                  <a:lnTo>
                    <a:pt x="1136" y="1129"/>
                  </a:lnTo>
                  <a:lnTo>
                    <a:pt x="1" y="1635"/>
                  </a:lnTo>
                  <a:lnTo>
                    <a:pt x="1136" y="2143"/>
                  </a:lnTo>
                  <a:lnTo>
                    <a:pt x="1644" y="3280"/>
                  </a:lnTo>
                  <a:lnTo>
                    <a:pt x="2152" y="2143"/>
                  </a:lnTo>
                  <a:lnTo>
                    <a:pt x="3279" y="1635"/>
                  </a:lnTo>
                  <a:lnTo>
                    <a:pt x="2152" y="1129"/>
                  </a:lnTo>
                  <a:lnTo>
                    <a:pt x="16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grpSp>
          <p:nvGrpSpPr>
            <p:cNvPr id="1005" name="Google Shape;1005;p39"/>
            <p:cNvGrpSpPr/>
            <p:nvPr/>
          </p:nvGrpSpPr>
          <p:grpSpPr>
            <a:xfrm>
              <a:off x="1099215" y="2516151"/>
              <a:ext cx="1291965" cy="1251349"/>
              <a:chOff x="1099215" y="2516151"/>
              <a:chExt cx="1291965" cy="1251349"/>
            </a:xfrm>
          </p:grpSpPr>
          <p:grpSp>
            <p:nvGrpSpPr>
              <p:cNvPr id="1006" name="Google Shape;1006;p39"/>
              <p:cNvGrpSpPr/>
              <p:nvPr/>
            </p:nvGrpSpPr>
            <p:grpSpPr>
              <a:xfrm rot="-840674">
                <a:off x="1216066" y="2533015"/>
                <a:ext cx="261875" cy="997446"/>
                <a:chOff x="3841236" y="2462345"/>
                <a:chExt cx="261888" cy="997496"/>
              </a:xfrm>
            </p:grpSpPr>
            <p:sp>
              <p:nvSpPr>
                <p:cNvPr id="1007" name="Google Shape;1007;p39"/>
                <p:cNvSpPr/>
                <p:nvPr/>
              </p:nvSpPr>
              <p:spPr>
                <a:xfrm>
                  <a:off x="3879165" y="3209042"/>
                  <a:ext cx="196867" cy="1333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3" h="517" extrusionOk="0">
                      <a:moveTo>
                        <a:pt x="762" y="0"/>
                      </a:moveTo>
                      <a:lnTo>
                        <a:pt x="0" y="8"/>
                      </a:lnTo>
                      <a:lnTo>
                        <a:pt x="210" y="516"/>
                      </a:lnTo>
                      <a:lnTo>
                        <a:pt x="508" y="508"/>
                      </a:lnTo>
                      <a:lnTo>
                        <a:pt x="762" y="0"/>
                      </a:ln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1008" name="Google Shape;1008;p39"/>
                <p:cNvSpPr/>
                <p:nvPr/>
              </p:nvSpPr>
              <p:spPr>
                <a:xfrm>
                  <a:off x="3868328" y="2487115"/>
                  <a:ext cx="207704" cy="7242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5" h="2807" extrusionOk="0">
                      <a:moveTo>
                        <a:pt x="735" y="1"/>
                      </a:moveTo>
                      <a:lnTo>
                        <a:pt x="0" y="17"/>
                      </a:lnTo>
                      <a:lnTo>
                        <a:pt x="42" y="2806"/>
                      </a:lnTo>
                      <a:lnTo>
                        <a:pt x="804" y="2798"/>
                      </a:lnTo>
                      <a:lnTo>
                        <a:pt x="735" y="1"/>
                      </a:ln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1009" name="Google Shape;1009;p39"/>
                <p:cNvSpPr/>
                <p:nvPr/>
              </p:nvSpPr>
              <p:spPr>
                <a:xfrm>
                  <a:off x="3938251" y="3315086"/>
                  <a:ext cx="74309" cy="500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8" h="194" extrusionOk="0">
                      <a:moveTo>
                        <a:pt x="0" y="0"/>
                      </a:moveTo>
                      <a:lnTo>
                        <a:pt x="9" y="193"/>
                      </a:lnTo>
                      <a:lnTo>
                        <a:pt x="288" y="193"/>
                      </a:lnTo>
                      <a:lnTo>
                        <a:pt x="28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1010" name="Google Shape;1010;p39"/>
                <p:cNvSpPr/>
                <p:nvPr/>
              </p:nvSpPr>
              <p:spPr>
                <a:xfrm>
                  <a:off x="3874779" y="3190981"/>
                  <a:ext cx="187579" cy="54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7" h="211" extrusionOk="0">
                      <a:moveTo>
                        <a:pt x="727" y="1"/>
                      </a:moveTo>
                      <a:lnTo>
                        <a:pt x="1" y="18"/>
                      </a:lnTo>
                      <a:lnTo>
                        <a:pt x="9" y="211"/>
                      </a:lnTo>
                      <a:lnTo>
                        <a:pt x="727" y="192"/>
                      </a:lnTo>
                      <a:lnTo>
                        <a:pt x="727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1011" name="Google Shape;1011;p39"/>
                <p:cNvSpPr/>
                <p:nvPr/>
              </p:nvSpPr>
              <p:spPr>
                <a:xfrm>
                  <a:off x="3841236" y="2462345"/>
                  <a:ext cx="261888" cy="997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15" h="3866" extrusionOk="0">
                      <a:moveTo>
                        <a:pt x="769" y="193"/>
                      </a:moveTo>
                      <a:lnTo>
                        <a:pt x="821" y="2902"/>
                      </a:lnTo>
                      <a:lnTo>
                        <a:pt x="534" y="3454"/>
                      </a:lnTo>
                      <a:lnTo>
                        <a:pt x="244" y="2911"/>
                      </a:lnTo>
                      <a:lnTo>
                        <a:pt x="191" y="202"/>
                      </a:lnTo>
                      <a:lnTo>
                        <a:pt x="769" y="193"/>
                      </a:lnTo>
                      <a:close/>
                      <a:moveTo>
                        <a:pt x="962" y="0"/>
                      </a:moveTo>
                      <a:lnTo>
                        <a:pt x="0" y="17"/>
                      </a:lnTo>
                      <a:lnTo>
                        <a:pt x="61" y="2955"/>
                      </a:lnTo>
                      <a:lnTo>
                        <a:pt x="534" y="3866"/>
                      </a:lnTo>
                      <a:lnTo>
                        <a:pt x="1014" y="2947"/>
                      </a:lnTo>
                      <a:lnTo>
                        <a:pt x="962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Arial"/>
                  </a:endParaRPr>
                </a:p>
              </p:txBody>
            </p:sp>
            <p:sp>
              <p:nvSpPr>
                <p:cNvPr id="1012" name="Google Shape;1012;p39"/>
                <p:cNvSpPr/>
                <p:nvPr/>
              </p:nvSpPr>
              <p:spPr>
                <a:xfrm>
                  <a:off x="3852073" y="2584129"/>
                  <a:ext cx="226023" cy="544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6" h="211" extrusionOk="0">
                      <a:moveTo>
                        <a:pt x="876" y="0"/>
                      </a:moveTo>
                      <a:lnTo>
                        <a:pt x="0" y="17"/>
                      </a:lnTo>
                      <a:lnTo>
                        <a:pt x="0" y="210"/>
                      </a:lnTo>
                      <a:lnTo>
                        <a:pt x="876" y="193"/>
                      </a:lnTo>
                      <a:lnTo>
                        <a:pt x="876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pPr defTabSz="1219170">
                    <a:buClr>
                      <a:srgbClr val="000000"/>
                    </a:buClr>
                  </a:pPr>
                  <a:endParaRPr sz="1867" kern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Arial"/>
                  </a:endParaRPr>
                </a:p>
              </p:txBody>
            </p:sp>
          </p:grpSp>
          <p:sp>
            <p:nvSpPr>
              <p:cNvPr id="1013" name="Google Shape;1013;p39"/>
              <p:cNvSpPr/>
              <p:nvPr/>
            </p:nvSpPr>
            <p:spPr>
              <a:xfrm>
                <a:off x="1498564" y="3285300"/>
                <a:ext cx="892617" cy="482200"/>
              </a:xfrm>
              <a:custGeom>
                <a:avLst/>
                <a:gdLst/>
                <a:ahLst/>
                <a:cxnLst/>
                <a:rect l="l" t="t" r="r" b="b"/>
                <a:pathLst>
                  <a:path w="3369" h="1820" extrusionOk="0">
                    <a:moveTo>
                      <a:pt x="1724" y="237"/>
                    </a:moveTo>
                    <a:cubicBezTo>
                      <a:pt x="1864" y="237"/>
                      <a:pt x="2005" y="332"/>
                      <a:pt x="2074" y="481"/>
                    </a:cubicBezTo>
                    <a:cubicBezTo>
                      <a:pt x="2143" y="638"/>
                      <a:pt x="2127" y="848"/>
                      <a:pt x="2030" y="1041"/>
                    </a:cubicBezTo>
                    <a:cubicBezTo>
                      <a:pt x="2022" y="1058"/>
                      <a:pt x="2013" y="1066"/>
                      <a:pt x="2013" y="1077"/>
                    </a:cubicBezTo>
                    <a:cubicBezTo>
                      <a:pt x="1900" y="1077"/>
                      <a:pt x="1784" y="1077"/>
                      <a:pt x="1698" y="1033"/>
                    </a:cubicBezTo>
                    <a:cubicBezTo>
                      <a:pt x="1533" y="945"/>
                      <a:pt x="1409" y="787"/>
                      <a:pt x="1400" y="621"/>
                    </a:cubicBezTo>
                    <a:cubicBezTo>
                      <a:pt x="1392" y="456"/>
                      <a:pt x="1497" y="279"/>
                      <a:pt x="1646" y="246"/>
                    </a:cubicBezTo>
                    <a:cubicBezTo>
                      <a:pt x="1671" y="237"/>
                      <a:pt x="1698" y="237"/>
                      <a:pt x="1724" y="237"/>
                    </a:cubicBezTo>
                    <a:close/>
                    <a:moveTo>
                      <a:pt x="1716" y="1"/>
                    </a:moveTo>
                    <a:cubicBezTo>
                      <a:pt x="1672" y="1"/>
                      <a:pt x="1628" y="6"/>
                      <a:pt x="1585" y="17"/>
                    </a:cubicBezTo>
                    <a:cubicBezTo>
                      <a:pt x="1331" y="88"/>
                      <a:pt x="1146" y="359"/>
                      <a:pt x="1165" y="638"/>
                    </a:cubicBezTo>
                    <a:cubicBezTo>
                      <a:pt x="1182" y="884"/>
                      <a:pt x="1348" y="1119"/>
                      <a:pt x="1593" y="1243"/>
                    </a:cubicBezTo>
                    <a:cubicBezTo>
                      <a:pt x="1671" y="1276"/>
                      <a:pt x="1751" y="1295"/>
                      <a:pt x="1820" y="1304"/>
                    </a:cubicBezTo>
                    <a:cubicBezTo>
                      <a:pt x="1654" y="1461"/>
                      <a:pt x="1428" y="1566"/>
                      <a:pt x="1191" y="1574"/>
                    </a:cubicBezTo>
                    <a:cubicBezTo>
                      <a:pt x="1164" y="1576"/>
                      <a:pt x="1137" y="1577"/>
                      <a:pt x="1110" y="1577"/>
                    </a:cubicBezTo>
                    <a:cubicBezTo>
                      <a:pt x="795" y="1577"/>
                      <a:pt x="473" y="1432"/>
                      <a:pt x="255" y="1190"/>
                    </a:cubicBezTo>
                    <a:lnTo>
                      <a:pt x="177" y="1102"/>
                    </a:lnTo>
                    <a:lnTo>
                      <a:pt x="1" y="1259"/>
                    </a:lnTo>
                    <a:lnTo>
                      <a:pt x="80" y="1348"/>
                    </a:lnTo>
                    <a:cubicBezTo>
                      <a:pt x="351" y="1644"/>
                      <a:pt x="735" y="1820"/>
                      <a:pt x="1121" y="1820"/>
                    </a:cubicBezTo>
                    <a:cubicBezTo>
                      <a:pt x="1146" y="1820"/>
                      <a:pt x="1182" y="1811"/>
                      <a:pt x="1207" y="1811"/>
                    </a:cubicBezTo>
                    <a:cubicBezTo>
                      <a:pt x="1575" y="1784"/>
                      <a:pt x="1925" y="1591"/>
                      <a:pt x="2135" y="1312"/>
                    </a:cubicBezTo>
                    <a:cubicBezTo>
                      <a:pt x="2170" y="1312"/>
                      <a:pt x="2201" y="1308"/>
                      <a:pt x="2231" y="1308"/>
                    </a:cubicBezTo>
                    <a:cubicBezTo>
                      <a:pt x="2246" y="1308"/>
                      <a:pt x="2261" y="1309"/>
                      <a:pt x="2276" y="1312"/>
                    </a:cubicBezTo>
                    <a:cubicBezTo>
                      <a:pt x="2286" y="1312"/>
                      <a:pt x="2297" y="1313"/>
                      <a:pt x="2307" y="1313"/>
                    </a:cubicBezTo>
                    <a:cubicBezTo>
                      <a:pt x="2884" y="1313"/>
                      <a:pt x="3289" y="585"/>
                      <a:pt x="3306" y="552"/>
                    </a:cubicBezTo>
                    <a:lnTo>
                      <a:pt x="3369" y="456"/>
                    </a:lnTo>
                    <a:lnTo>
                      <a:pt x="3159" y="342"/>
                    </a:lnTo>
                    <a:lnTo>
                      <a:pt x="3096" y="437"/>
                    </a:lnTo>
                    <a:cubicBezTo>
                      <a:pt x="3002" y="621"/>
                      <a:pt x="2668" y="1077"/>
                      <a:pt x="2309" y="1077"/>
                    </a:cubicBezTo>
                    <a:lnTo>
                      <a:pt x="2276" y="1077"/>
                    </a:lnTo>
                    <a:cubicBezTo>
                      <a:pt x="2372" y="840"/>
                      <a:pt x="2380" y="586"/>
                      <a:pt x="2292" y="384"/>
                    </a:cubicBezTo>
                    <a:cubicBezTo>
                      <a:pt x="2183" y="150"/>
                      <a:pt x="1949" y="1"/>
                      <a:pt x="171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Arial"/>
                </a:endParaRPr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6398851" y="422080"/>
            <a:ext cx="5349359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ru-RU" sz="1867" b="1" kern="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Целевая аудитория:</a:t>
            </a:r>
          </a:p>
          <a:p>
            <a:pPr defTabSz="1219170">
              <a:buClr>
                <a:srgbClr val="000000"/>
              </a:buClr>
            </a:pPr>
            <a:r>
              <a:rPr lang="ru-RU" dirty="0" smtClean="0"/>
              <a:t>-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владельцы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автотранспортных средств</a:t>
            </a:r>
            <a:endParaRPr lang="ru-RU" sz="1867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382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Google Shape;1048;p42"/>
          <p:cNvSpPr txBox="1">
            <a:spLocks noGrp="1"/>
          </p:cNvSpPr>
          <p:nvPr>
            <p:ph type="title"/>
          </p:nvPr>
        </p:nvSpPr>
        <p:spPr>
          <a:xfrm>
            <a:off x="960000" y="593367"/>
            <a:ext cx="10272000" cy="7636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Команда: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3" name="Google Shape;1053;p42"/>
          <p:cNvSpPr txBox="1">
            <a:spLocks noGrp="1"/>
          </p:cNvSpPr>
          <p:nvPr>
            <p:ph type="subTitle" idx="5"/>
          </p:nvPr>
        </p:nvSpPr>
        <p:spPr>
          <a:xfrm>
            <a:off x="1966927" y="1572274"/>
            <a:ext cx="7767771" cy="540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indent="0"/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Кузовова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Юлия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Андреевна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4" name="Google Shape;1054;p42"/>
          <p:cNvSpPr txBox="1">
            <a:spLocks noGrp="1"/>
          </p:cNvSpPr>
          <p:nvPr>
            <p:ph type="subTitle" idx="6"/>
          </p:nvPr>
        </p:nvSpPr>
        <p:spPr>
          <a:xfrm>
            <a:off x="1966927" y="3257567"/>
            <a:ext cx="7767771" cy="540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indent="0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Рытенко Ксения Юрьевна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5" name="Google Shape;1055;p42"/>
          <p:cNvSpPr txBox="1">
            <a:spLocks noGrp="1"/>
          </p:cNvSpPr>
          <p:nvPr>
            <p:ph type="subTitle" idx="7"/>
          </p:nvPr>
        </p:nvSpPr>
        <p:spPr>
          <a:xfrm>
            <a:off x="1966927" y="2418319"/>
            <a:ext cx="7767771" cy="540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indent="0"/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Стенина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Ангелина </a:t>
            </a:r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Вячеславовна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6" name="Google Shape;1056;p42"/>
          <p:cNvSpPr txBox="1">
            <a:spLocks noGrp="1"/>
          </p:cNvSpPr>
          <p:nvPr>
            <p:ph type="subTitle" idx="8"/>
          </p:nvPr>
        </p:nvSpPr>
        <p:spPr>
          <a:xfrm>
            <a:off x="1966927" y="4096815"/>
            <a:ext cx="7767771" cy="5408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marL="0" indent="0"/>
            <a:r>
              <a:rPr lang="ru-RU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Замахов Руслан Михайлович </a:t>
            </a:r>
            <a:endParaRPr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7" name="Google Shape;1057;p42"/>
          <p:cNvSpPr/>
          <p:nvPr/>
        </p:nvSpPr>
        <p:spPr>
          <a:xfrm rot="10800000">
            <a:off x="1086583" y="2228084"/>
            <a:ext cx="731600" cy="731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58" name="Google Shape;1058;p42"/>
          <p:cNvSpPr/>
          <p:nvPr/>
        </p:nvSpPr>
        <p:spPr>
          <a:xfrm rot="10800000">
            <a:off x="1086583" y="3067897"/>
            <a:ext cx="731600" cy="731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59" name="Google Shape;1059;p42"/>
          <p:cNvSpPr/>
          <p:nvPr/>
        </p:nvSpPr>
        <p:spPr>
          <a:xfrm rot="10800000">
            <a:off x="1086583" y="3907711"/>
            <a:ext cx="731600" cy="731600"/>
          </a:xfrm>
          <a:prstGeom prst="roundRect">
            <a:avLst>
              <a:gd name="adj" fmla="val 1679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60" name="Google Shape;1060;p42"/>
          <p:cNvSpPr/>
          <p:nvPr/>
        </p:nvSpPr>
        <p:spPr>
          <a:xfrm rot="10800000">
            <a:off x="1086583" y="1388271"/>
            <a:ext cx="731600" cy="7316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" name="4-конечная звезда 11"/>
          <p:cNvSpPr/>
          <p:nvPr/>
        </p:nvSpPr>
        <p:spPr>
          <a:xfrm>
            <a:off x="1268082" y="1551234"/>
            <a:ext cx="368596" cy="405673"/>
          </a:xfrm>
          <a:prstGeom prst="star4">
            <a:avLst>
              <a:gd name="adj" fmla="val 14830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219170">
              <a:buClr>
                <a:srgbClr val="000000"/>
              </a:buClr>
            </a:pPr>
            <a:endParaRPr lang="ru-RU" sz="1867" kern="0">
              <a:solidFill>
                <a:srgbClr val="F8F8F8"/>
              </a:solidFill>
              <a:latin typeface="Arial"/>
              <a:sym typeface="Arial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1353" y="2317508"/>
            <a:ext cx="495851" cy="55275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4455" y="3157321"/>
            <a:ext cx="495851" cy="552752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4453" y="3997127"/>
            <a:ext cx="495851" cy="55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95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Thinking Workshop by Slidesgo">
  <a:themeElements>
    <a:clrScheme name="Simple Light">
      <a:dk1>
        <a:srgbClr val="333333"/>
      </a:dk1>
      <a:lt1>
        <a:srgbClr val="F8F8F8"/>
      </a:lt1>
      <a:dk2>
        <a:srgbClr val="EBC122"/>
      </a:dk2>
      <a:lt2>
        <a:srgbClr val="6E6E6C"/>
      </a:lt2>
      <a:accent1>
        <a:srgbClr val="B4B4B2"/>
      </a:accent1>
      <a:accent2>
        <a:srgbClr val="E7E7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3333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sign Thinking Workshop by Slidesgo">
  <a:themeElements>
    <a:clrScheme name="Simple Light">
      <a:dk1>
        <a:srgbClr val="333333"/>
      </a:dk1>
      <a:lt1>
        <a:srgbClr val="F8F8F8"/>
      </a:lt1>
      <a:dk2>
        <a:srgbClr val="EBC122"/>
      </a:dk2>
      <a:lt2>
        <a:srgbClr val="6E6E6C"/>
      </a:lt2>
      <a:accent1>
        <a:srgbClr val="B4B4B2"/>
      </a:accent1>
      <a:accent2>
        <a:srgbClr val="E7E7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3333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esign Thinking Workshop by Slidesgo">
  <a:themeElements>
    <a:clrScheme name="Simple Light">
      <a:dk1>
        <a:srgbClr val="333333"/>
      </a:dk1>
      <a:lt1>
        <a:srgbClr val="F8F8F8"/>
      </a:lt1>
      <a:dk2>
        <a:srgbClr val="EBC122"/>
      </a:dk2>
      <a:lt2>
        <a:srgbClr val="6E6E6C"/>
      </a:lt2>
      <a:accent1>
        <a:srgbClr val="B4B4B2"/>
      </a:accent1>
      <a:accent2>
        <a:srgbClr val="E7E7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3333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Design Thinking Workshop by Slidesgo">
  <a:themeElements>
    <a:clrScheme name="Simple Light">
      <a:dk1>
        <a:srgbClr val="333333"/>
      </a:dk1>
      <a:lt1>
        <a:srgbClr val="F8F8F8"/>
      </a:lt1>
      <a:dk2>
        <a:srgbClr val="EBC122"/>
      </a:dk2>
      <a:lt2>
        <a:srgbClr val="6E6E6C"/>
      </a:lt2>
      <a:accent1>
        <a:srgbClr val="B4B4B2"/>
      </a:accent1>
      <a:accent2>
        <a:srgbClr val="E7E7E5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3333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181</Words>
  <Application>Microsoft Office PowerPoint</Application>
  <PresentationFormat>Широкоэкранный</PresentationFormat>
  <Paragraphs>22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4</vt:i4>
      </vt:variant>
    </vt:vector>
  </HeadingPairs>
  <TitlesOfParts>
    <vt:vector size="16" baseType="lpstr">
      <vt:lpstr>宋体</vt:lpstr>
      <vt:lpstr>Arial</vt:lpstr>
      <vt:lpstr>Calibri</vt:lpstr>
      <vt:lpstr>Figtree</vt:lpstr>
      <vt:lpstr>Lato</vt:lpstr>
      <vt:lpstr>Open Sans</vt:lpstr>
      <vt:lpstr>Sora</vt:lpstr>
      <vt:lpstr>Sora ExtraBold</vt:lpstr>
      <vt:lpstr>Design Thinking Workshop by Slidesgo</vt:lpstr>
      <vt:lpstr>1_Design Thinking Workshop by Slidesgo</vt:lpstr>
      <vt:lpstr>2_Design Thinking Workshop by Slidesgo</vt:lpstr>
      <vt:lpstr>3_Design Thinking Workshop by Slidesgo</vt:lpstr>
      <vt:lpstr>Цифровой автоэксперт</vt:lpstr>
      <vt:lpstr>Суть проекта можно изложить в трех пунктах:</vt:lpstr>
      <vt:lpstr>— Целевая аудитория проекта и его проблема:</vt:lpstr>
      <vt:lpstr>Команда: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AnnJo</dc:creator>
  <cp:lastModifiedBy>2122 nikitos</cp:lastModifiedBy>
  <cp:revision>69</cp:revision>
  <dcterms:created xsi:type="dcterms:W3CDTF">2014-12-02T08:58:00Z</dcterms:created>
  <dcterms:modified xsi:type="dcterms:W3CDTF">2024-10-28T13:54:46Z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1049-12.2.0.17153</vt:lpwstr>
  </property>
  <property fmtid="{D5CDD505-2E9C-101B-9397-08002B2CF9AE}" pid="3" name="ICV">
    <vt:lpwstr>8F1498D4BBE74829B9BDC39810EAF7D9_11</vt:lpwstr>
  </property>
</Properties>
</file>