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97" r:id="rId6"/>
    <p:sldId id="258" r:id="rId7"/>
    <p:sldId id="262" r:id="rId8"/>
    <p:sldId id="263" r:id="rId9"/>
    <p:sldId id="264" r:id="rId10"/>
    <p:sldId id="286" r:id="rId11"/>
    <p:sldId id="283" r:id="rId12"/>
    <p:sldId id="27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Fira Sans Light" panose="020B0604020202020204" charset="0"/>
      <p:regular r:id="rId23"/>
      <p:bold r:id="rId24"/>
      <p:italic r:id="rId25"/>
      <p:boldItalic r:id="rId26"/>
    </p:embeddedFont>
    <p:embeddedFont>
      <p:font typeface="Fira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033bf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033bf72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3033bf7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3033bf7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188E1-B112-4582-BF6A-8754C16C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3478"/>
            <a:ext cx="5864860" cy="13107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8EF3A-1D88-4E78-B373-642285A9C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79662"/>
            <a:ext cx="5328592" cy="2915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МОДЕЛЬ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7" name="Google Shape;557;p4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2216330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ДЕЯТЕЛЬНОСТЬ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 платформенного сервиса</a:t>
            </a:r>
          </a:p>
        </p:txBody>
      </p:sp>
      <p:sp>
        <p:nvSpPr>
          <p:cNvPr id="559" name="Google Shape;559;p43"/>
          <p:cNvSpPr txBox="1"/>
          <p:nvPr/>
        </p:nvSpPr>
        <p:spPr>
          <a:xfrm>
            <a:off x="2216330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РЕСУРСЫ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КОМАНДА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368858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Автоматический подбор мест для отдыха и возможностью быстрой брони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5160841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ЦЕННОСТЬ</a:t>
            </a: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Уникальный и удобный платформенный сервис с автоматическим подбором мест для отдыха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5160841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КАНАЛЫ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Гугл плей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Сайт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663309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КЛИЕНТЫ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Люди находящиеся в поиске мест для отдыха, путешествий и экскурсии </a:t>
            </a:r>
          </a:p>
        </p:txBody>
      </p:sp>
      <p:sp>
        <p:nvSpPr>
          <p:cNvPr id="564" name="Google Shape;564;p43"/>
          <p:cNvSpPr txBox="1"/>
          <p:nvPr/>
        </p:nvSpPr>
        <p:spPr>
          <a:xfrm>
            <a:off x="744075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ПАРТНЕРЫ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Туристические агентства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МУЗЕИ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КАФЕ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744075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ЗАТРАТЫ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 ПЛАТФОРМЫ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МОБИЛЬНОЕ ПРИЛОЖЕНИЕ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424713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ДОХОДЫ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На сайте вы оплачиваете 20-23% стоимости экскурсии, это позволяет гиду забронировать выбранное вами время. Оставшуюся часть стоимости вы оплачиваете гиду на месте после экскурсии. 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132632" y="3813545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6341631" y="829028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1932866" y="8290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43"/>
          <p:cNvGrpSpPr/>
          <p:nvPr/>
        </p:nvGrpSpPr>
        <p:grpSpPr>
          <a:xfrm>
            <a:off x="7795502" y="3813547"/>
            <a:ext cx="233502" cy="171203"/>
            <a:chOff x="4610450" y="3703750"/>
            <a:chExt cx="453050" cy="332175"/>
          </a:xfrm>
        </p:grpSpPr>
        <p:sp>
          <p:nvSpPr>
            <p:cNvPr id="572" name="Google Shape;572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43"/>
          <p:cNvSpPr/>
          <p:nvPr/>
        </p:nvSpPr>
        <p:spPr>
          <a:xfrm>
            <a:off x="3402793" y="8290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896306" y="827208"/>
            <a:ext cx="188198" cy="239803"/>
            <a:chOff x="1958100" y="4985350"/>
            <a:chExt cx="365150" cy="465275"/>
          </a:xfrm>
        </p:grpSpPr>
        <p:sp>
          <p:nvSpPr>
            <p:cNvPr id="576" name="Google Shape;576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3326609" y="2334870"/>
            <a:ext cx="283238" cy="257429"/>
            <a:chOff x="4562200" y="4968250"/>
            <a:chExt cx="549550" cy="499475"/>
          </a:xfrm>
        </p:grpSpPr>
        <p:sp>
          <p:nvSpPr>
            <p:cNvPr id="580" name="Google Shape;580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7737828" y="827204"/>
            <a:ext cx="278200" cy="266861"/>
            <a:chOff x="5241175" y="4959100"/>
            <a:chExt cx="539775" cy="517775"/>
          </a:xfrm>
        </p:grpSpPr>
        <p:sp>
          <p:nvSpPr>
            <p:cNvPr id="586" name="Google Shape;586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43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93" name="Google Shape;593;p4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2" name="Google Shape;482;p4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03" name="Google Shape;5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2023 -концепция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– разработка мобильного приложения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расширение линейки услуг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– </a:t>
            </a: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 сайта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тестирование и первые продажи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2026- масштабирование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10" name="Google Shape;51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500" y="2139701"/>
            <a:ext cx="3426900" cy="225182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КОНТАКТЫ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manuniy05@mail.ru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1ED1F4-7B7E-48D1-8AAF-2934FA65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86"/>
            <a:ext cx="5863501" cy="130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836B5-6500-4334-AE2F-2FA83CAB2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7614"/>
            <a:ext cx="5094000" cy="2736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509E4B-9FC6-472C-82D0-AF3CB853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627534"/>
            <a:ext cx="3366120" cy="2244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3C9C33-7731-4165-9A97-2EE4F35D7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538" y="3003798"/>
            <a:ext cx="3207702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КАСДЕВ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провела исследование и глубинные интервью, по результатом которых выявлены следующие проблемы: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быстро переключиться с состояния депрессии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помощник по подбору мест для отдыха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самостоятельно найти уютное и спокойное место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2F7ADE-223F-4B2A-AEFB-A7A010891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97949"/>
            <a:ext cx="6954592" cy="3968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043608" y="119853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-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0817F0-D760-412A-B104-48FD0167A39B}"/>
              </a:ext>
            </a:extLst>
          </p:cNvPr>
          <p:cNvSpPr/>
          <p:nvPr/>
        </p:nvSpPr>
        <p:spPr>
          <a:xfrm>
            <a:off x="251520" y="1986974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Любой желающий может предложить другим пользователям оценить свой маршрут. Однако если вы не хотите экспериментировать, то можете выбирать только варианты с высоким рейтингом.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40870-A9EE-4EA8-887C-120707875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15368"/>
            <a:ext cx="4261330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187624" y="207295"/>
            <a:ext cx="7342584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ТЕХНОЛОГИЯ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161437"/>
            <a:ext cx="7054552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ИСКУССТВЕННОГО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МЕСТ И НАВИГАЦИЯ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ctrTitle" idx="4294967295"/>
          </p:nvPr>
        </p:nvSpPr>
        <p:spPr>
          <a:xfrm>
            <a:off x="827584" y="0"/>
            <a:ext cx="3466200" cy="169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7CF452-92DA-4AE1-99D4-D74AA5FE6B29}"/>
              </a:ext>
            </a:extLst>
          </p:cNvPr>
          <p:cNvSpPr/>
          <p:nvPr/>
        </p:nvSpPr>
        <p:spPr>
          <a:xfrm>
            <a:off x="1043922" y="2643758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https://rimake.ru/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60A98D-E864-4681-87BC-424E0D5B5FEC}"/>
              </a:ext>
            </a:extLst>
          </p:cNvPr>
          <p:cNvSpPr/>
          <p:nvPr/>
        </p:nvSpPr>
        <p:spPr>
          <a:xfrm>
            <a:off x="5580112" y="1706363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https://yaznau.com/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F190D-5D98-4349-91F7-56FD87D0926C}"/>
              </a:ext>
            </a:extLst>
          </p:cNvPr>
          <p:cNvSpPr/>
          <p:nvPr/>
        </p:nvSpPr>
        <p:spPr>
          <a:xfrm>
            <a:off x="3635896" y="3867894"/>
            <a:ext cx="161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https://duck.show/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BD9B8F-B493-4B4C-AB95-683E413B281E}"/>
              </a:ext>
            </a:extLst>
          </p:cNvPr>
          <p:cNvSpPr/>
          <p:nvPr/>
        </p:nvSpPr>
        <p:spPr>
          <a:xfrm>
            <a:off x="3491880" y="2643757"/>
            <a:ext cx="28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https://translated.turbopages.org/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58504" y="1851670"/>
            <a:ext cx="3797472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многими приложение, которое помогает определиться с планами на выходные. Удобный̆ справочник по развлечениям в Москве, Санкт-Петербурге и других городах России. В программе можно найти информацию о сеансах кино, концертах, выставках, театрах и квестах. Есть календарь, оценки пользователей̆ и подборки.</a:t>
            </a: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39E8-BEAD-4ABB-9885-30EFFC85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36162"/>
            <a:ext cx="4625720" cy="33388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683568" y="1707654"/>
            <a:ext cx="7060860" cy="2262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туров в самые интересные места в 50 регионах России</a:t>
            </a: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BED6B7-E04E-422D-A510-8919139F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7574"/>
            <a:ext cx="4491600" cy="3963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290</Words>
  <Application>Microsoft Office PowerPoint</Application>
  <PresentationFormat>Экран (16:9)</PresentationFormat>
  <Paragraphs>72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Fira Sans SemiBold</vt:lpstr>
      <vt:lpstr>Times New Roman</vt:lpstr>
      <vt:lpstr>Arial</vt:lpstr>
      <vt:lpstr>Fira Sans Light</vt:lpstr>
      <vt:lpstr>Fira Sans</vt:lpstr>
      <vt:lpstr>Calibri</vt:lpstr>
      <vt:lpstr>Leontes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 - MVP</vt:lpstr>
      <vt:lpstr>ЦИФРОВАЯ ТЕХНОЛОГИЯ</vt:lpstr>
      <vt:lpstr>КОНКУРЕНТЫ</vt:lpstr>
      <vt:lpstr>ПРЕИМУЩЕСТВА</vt:lpstr>
      <vt:lpstr>РЫНОК</vt:lpstr>
      <vt:lpstr>БИЗНЕС - МОДЕЛЬ</vt:lpstr>
      <vt:lpstr>ДОРОЖНАЯ КАРТА</vt:lpstr>
      <vt:lpstr>КОНТАКТЫ  manuniy05@mail.ru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Виктория Скрыльникова</cp:lastModifiedBy>
  <cp:revision>29</cp:revision>
  <dcterms:modified xsi:type="dcterms:W3CDTF">2023-12-08T00:04:24Z</dcterms:modified>
</cp:coreProperties>
</file>