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Hind"/>
      <p:regular r:id="rId28"/>
      <p:bold r:id="rId29"/>
    </p:embeddedFont>
    <p:embeddedFont>
      <p:font typeface="Bebas Neue"/>
      <p:regular r:id="rId30"/>
    </p:embeddedFont>
    <p:embeddedFont>
      <p:font typeface="Montserrat Medium"/>
      <p:regular r:id="rId31"/>
      <p:bold r:id="rId32"/>
      <p:italic r:id="rId33"/>
      <p:boldItalic r:id="rId34"/>
    </p:embeddedFont>
    <p:embeddedFont>
      <p:font typeface="Josefin Sans"/>
      <p:regular r:id="rId35"/>
      <p:bold r:id="rId36"/>
      <p:italic r:id="rId37"/>
      <p:boldItalic r:id="rId38"/>
    </p:embeddedFont>
    <p:embeddedFont>
      <p:font typeface="PT Sans"/>
      <p:regular r:id="rId39"/>
      <p:bold r:id="rId40"/>
      <p:italic r:id="rId41"/>
      <p:boldItalic r:id="rId42"/>
    </p:embeddedFont>
    <p:embeddedFont>
      <p:font typeface="Comfortaa Medium"/>
      <p:regular r:id="rId43"/>
      <p:bold r:id="rId44"/>
    </p:embeddedFont>
    <p:embeddedFont>
      <p:font typeface="Comfortaa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07A5495-7C62-4430-9CB3-BE609CC93881}">
  <a:tblStyle styleId="{807A5495-7C62-4430-9CB3-BE609CC938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AE174FA8-B586-4D6B-B8A5-A79474FBA1A2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-bold.fntdata"/><Relationship Id="rId20" Type="http://schemas.openxmlformats.org/officeDocument/2006/relationships/font" Target="fonts/MontserratSemiBold-regular.fntdata"/><Relationship Id="rId42" Type="http://schemas.openxmlformats.org/officeDocument/2006/relationships/font" Target="fonts/PTSans-boldItalic.fntdata"/><Relationship Id="rId41" Type="http://schemas.openxmlformats.org/officeDocument/2006/relationships/font" Target="fonts/PTSans-italic.fntdata"/><Relationship Id="rId22" Type="http://schemas.openxmlformats.org/officeDocument/2006/relationships/font" Target="fonts/MontserratSemiBold-italic.fntdata"/><Relationship Id="rId44" Type="http://schemas.openxmlformats.org/officeDocument/2006/relationships/font" Target="fonts/ComfortaaMedium-bold.fntdata"/><Relationship Id="rId21" Type="http://schemas.openxmlformats.org/officeDocument/2006/relationships/font" Target="fonts/MontserratSemiBold-bold.fntdata"/><Relationship Id="rId43" Type="http://schemas.openxmlformats.org/officeDocument/2006/relationships/font" Target="fonts/ComfortaaMedium-regular.fntdata"/><Relationship Id="rId24" Type="http://schemas.openxmlformats.org/officeDocument/2006/relationships/font" Target="fonts/Montserrat-regular.fntdata"/><Relationship Id="rId46" Type="http://schemas.openxmlformats.org/officeDocument/2006/relationships/font" Target="fonts/Comfortaa-bold.fntdata"/><Relationship Id="rId23" Type="http://schemas.openxmlformats.org/officeDocument/2006/relationships/font" Target="fonts/MontserratSemiBold-boldItalic.fntdata"/><Relationship Id="rId45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Hind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i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BebasNeue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8.xml"/><Relationship Id="rId35" Type="http://schemas.openxmlformats.org/officeDocument/2006/relationships/font" Target="fonts/JosefinSans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JosefinSans-italic.fntdata"/><Relationship Id="rId14" Type="http://schemas.openxmlformats.org/officeDocument/2006/relationships/slide" Target="slides/slide9.xml"/><Relationship Id="rId36" Type="http://schemas.openxmlformats.org/officeDocument/2006/relationships/font" Target="fonts/JosefinSans-bold.fntdata"/><Relationship Id="rId17" Type="http://schemas.openxmlformats.org/officeDocument/2006/relationships/slide" Target="slides/slide12.xml"/><Relationship Id="rId39" Type="http://schemas.openxmlformats.org/officeDocument/2006/relationships/font" Target="fonts/PTSans-regular.fntdata"/><Relationship Id="rId16" Type="http://schemas.openxmlformats.org/officeDocument/2006/relationships/slide" Target="slides/slide11.xml"/><Relationship Id="rId38" Type="http://schemas.openxmlformats.org/officeDocument/2006/relationships/font" Target="fonts/JosefinSa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5" name="Google Shape;8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0" name="Google Shape;16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5" name="Google Shape;17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8" name="Google Shape;1878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8" name="Google Shape;1888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8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0" name="Google Shape;19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5" name="Google Shape;8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7" name="Google Shape;9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0" name="Google Shape;10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9" name="Google Shape;1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2" name="Google Shape;12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4" name="Google Shape;13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9" name="Google Shape;14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4" name="Google Shape;15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10000"/>
          </a:blip>
          <a:srcRect b="4841" l="0" r="0" t="107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13100" y="958625"/>
            <a:ext cx="6475500" cy="164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00">
                <a:solidFill>
                  <a:srgbClr val="191919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100" y="2814122"/>
            <a:ext cx="20082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1"/>
          <p:cNvPicPr preferRelativeResize="0"/>
          <p:nvPr/>
        </p:nvPicPr>
        <p:blipFill rotWithShape="1">
          <a:blip r:embed="rId2">
            <a:alphaModFix amt="10000"/>
          </a:blip>
          <a:srcRect b="4841" l="0" r="0" t="107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1"/>
          <p:cNvSpPr txBox="1"/>
          <p:nvPr>
            <p:ph type="title"/>
          </p:nvPr>
        </p:nvSpPr>
        <p:spPr>
          <a:xfrm>
            <a:off x="2241450" y="1520250"/>
            <a:ext cx="46611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42" name="Google Shape;542;p11"/>
          <p:cNvSpPr txBox="1"/>
          <p:nvPr>
            <p:ph idx="1" type="subTitle"/>
          </p:nvPr>
        </p:nvSpPr>
        <p:spPr>
          <a:xfrm>
            <a:off x="2241550" y="2362050"/>
            <a:ext cx="4661100" cy="12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543" name="Google Shape;543;p11"/>
          <p:cNvGrpSpPr/>
          <p:nvPr/>
        </p:nvGrpSpPr>
        <p:grpSpPr>
          <a:xfrm>
            <a:off x="-100050" y="-31800"/>
            <a:ext cx="9858595" cy="5781259"/>
            <a:chOff x="-100050" y="-31800"/>
            <a:chExt cx="9858595" cy="5781259"/>
          </a:xfrm>
        </p:grpSpPr>
        <p:grpSp>
          <p:nvGrpSpPr>
            <p:cNvPr id="544" name="Google Shape;544;p11"/>
            <p:cNvGrpSpPr/>
            <p:nvPr/>
          </p:nvGrpSpPr>
          <p:grpSpPr>
            <a:xfrm rot="10800000">
              <a:off x="8229745" y="4247134"/>
              <a:ext cx="1528800" cy="1502325"/>
              <a:chOff x="7662925" y="3847375"/>
              <a:chExt cx="1528800" cy="1502325"/>
            </a:xfrm>
          </p:grpSpPr>
          <p:sp>
            <p:nvSpPr>
              <p:cNvPr id="545" name="Google Shape;545;p11"/>
              <p:cNvSpPr/>
              <p:nvPr/>
            </p:nvSpPr>
            <p:spPr>
              <a:xfrm>
                <a:off x="8313192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>
                <a:off x="8150625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79880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78254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>
                <a:off x="76629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>
                <a:off x="83131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>
                <a:off x="81506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>
                <a:off x="79880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>
                <a:off x="78254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>
                <a:off x="76629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91260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>
                <a:off x="89634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>
                <a:off x="88008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1"/>
              <p:cNvSpPr/>
              <p:nvPr/>
            </p:nvSpPr>
            <p:spPr>
              <a:xfrm>
                <a:off x="86383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1"/>
              <p:cNvSpPr/>
              <p:nvPr/>
            </p:nvSpPr>
            <p:spPr>
              <a:xfrm>
                <a:off x="84757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1"/>
              <p:cNvSpPr/>
              <p:nvPr/>
            </p:nvSpPr>
            <p:spPr>
              <a:xfrm>
                <a:off x="91260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1"/>
              <p:cNvSpPr/>
              <p:nvPr/>
            </p:nvSpPr>
            <p:spPr>
              <a:xfrm>
                <a:off x="89634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1"/>
              <p:cNvSpPr/>
              <p:nvPr/>
            </p:nvSpPr>
            <p:spPr>
              <a:xfrm>
                <a:off x="88008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1"/>
              <p:cNvSpPr/>
              <p:nvPr/>
            </p:nvSpPr>
            <p:spPr>
              <a:xfrm>
                <a:off x="86383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1"/>
              <p:cNvSpPr/>
              <p:nvPr/>
            </p:nvSpPr>
            <p:spPr>
              <a:xfrm>
                <a:off x="84757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1"/>
              <p:cNvSpPr/>
              <p:nvPr/>
            </p:nvSpPr>
            <p:spPr>
              <a:xfrm>
                <a:off x="83131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1"/>
              <p:cNvSpPr/>
              <p:nvPr/>
            </p:nvSpPr>
            <p:spPr>
              <a:xfrm>
                <a:off x="81506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1"/>
              <p:cNvSpPr/>
              <p:nvPr/>
            </p:nvSpPr>
            <p:spPr>
              <a:xfrm>
                <a:off x="79880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1"/>
              <p:cNvSpPr/>
              <p:nvPr/>
            </p:nvSpPr>
            <p:spPr>
              <a:xfrm>
                <a:off x="78254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1"/>
              <p:cNvSpPr/>
              <p:nvPr/>
            </p:nvSpPr>
            <p:spPr>
              <a:xfrm>
                <a:off x="76629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11"/>
              <p:cNvSpPr/>
              <p:nvPr/>
            </p:nvSpPr>
            <p:spPr>
              <a:xfrm>
                <a:off x="91260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1"/>
              <p:cNvSpPr/>
              <p:nvPr/>
            </p:nvSpPr>
            <p:spPr>
              <a:xfrm>
                <a:off x="89634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1"/>
              <p:cNvSpPr/>
              <p:nvPr/>
            </p:nvSpPr>
            <p:spPr>
              <a:xfrm>
                <a:off x="88008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11"/>
              <p:cNvSpPr/>
              <p:nvPr/>
            </p:nvSpPr>
            <p:spPr>
              <a:xfrm>
                <a:off x="86383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1"/>
              <p:cNvSpPr/>
              <p:nvPr/>
            </p:nvSpPr>
            <p:spPr>
              <a:xfrm>
                <a:off x="84757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1"/>
              <p:cNvSpPr/>
              <p:nvPr/>
            </p:nvSpPr>
            <p:spPr>
              <a:xfrm>
                <a:off x="83131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1"/>
              <p:cNvSpPr/>
              <p:nvPr/>
            </p:nvSpPr>
            <p:spPr>
              <a:xfrm>
                <a:off x="81506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1"/>
              <p:cNvSpPr/>
              <p:nvPr/>
            </p:nvSpPr>
            <p:spPr>
              <a:xfrm>
                <a:off x="79880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>
                <a:off x="78254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>
                <a:off x="89634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>
                <a:off x="88008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1"/>
              <p:cNvSpPr/>
              <p:nvPr/>
            </p:nvSpPr>
            <p:spPr>
              <a:xfrm>
                <a:off x="86383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1"/>
              <p:cNvSpPr/>
              <p:nvPr/>
            </p:nvSpPr>
            <p:spPr>
              <a:xfrm>
                <a:off x="84757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1"/>
              <p:cNvSpPr/>
              <p:nvPr/>
            </p:nvSpPr>
            <p:spPr>
              <a:xfrm>
                <a:off x="83131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>
                <a:off x="81506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11"/>
              <p:cNvSpPr/>
              <p:nvPr/>
            </p:nvSpPr>
            <p:spPr>
              <a:xfrm>
                <a:off x="79880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11"/>
              <p:cNvSpPr/>
              <p:nvPr/>
            </p:nvSpPr>
            <p:spPr>
              <a:xfrm>
                <a:off x="88008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1"/>
              <p:cNvSpPr/>
              <p:nvPr/>
            </p:nvSpPr>
            <p:spPr>
              <a:xfrm>
                <a:off x="86383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84757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8313192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8150625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>
                <a:off x="7988058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>
                <a:off x="78254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76629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>
                <a:off x="91260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1"/>
              <p:cNvSpPr/>
              <p:nvPr/>
            </p:nvSpPr>
            <p:spPr>
              <a:xfrm>
                <a:off x="89634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1"/>
              <p:cNvSpPr/>
              <p:nvPr/>
            </p:nvSpPr>
            <p:spPr>
              <a:xfrm>
                <a:off x="88008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>
                <a:off x="86383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>
                <a:off x="84757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>
                <a:off x="8313192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>
                <a:off x="8150625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>
                <a:off x="7988058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1"/>
              <p:cNvSpPr/>
              <p:nvPr/>
            </p:nvSpPr>
            <p:spPr>
              <a:xfrm>
                <a:off x="78254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1"/>
              <p:cNvSpPr/>
              <p:nvPr/>
            </p:nvSpPr>
            <p:spPr>
              <a:xfrm>
                <a:off x="89634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1"/>
              <p:cNvSpPr/>
              <p:nvPr/>
            </p:nvSpPr>
            <p:spPr>
              <a:xfrm>
                <a:off x="88008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1"/>
              <p:cNvSpPr/>
              <p:nvPr/>
            </p:nvSpPr>
            <p:spPr>
              <a:xfrm>
                <a:off x="8638325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11"/>
              <p:cNvSpPr/>
              <p:nvPr/>
            </p:nvSpPr>
            <p:spPr>
              <a:xfrm>
                <a:off x="84757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1"/>
              <p:cNvSpPr/>
              <p:nvPr/>
            </p:nvSpPr>
            <p:spPr>
              <a:xfrm>
                <a:off x="83131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1"/>
              <p:cNvSpPr/>
              <p:nvPr/>
            </p:nvSpPr>
            <p:spPr>
              <a:xfrm>
                <a:off x="81506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79880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88008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86383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>
                <a:off x="84757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>
                <a:off x="8313192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1"/>
              <p:cNvSpPr/>
              <p:nvPr/>
            </p:nvSpPr>
            <p:spPr>
              <a:xfrm>
                <a:off x="81506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86383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8475758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8313192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1"/>
              <p:cNvSpPr/>
              <p:nvPr/>
            </p:nvSpPr>
            <p:spPr>
              <a:xfrm>
                <a:off x="81506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86383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8475758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21" name="Google Shape;621;p11"/>
            <p:cNvCxnSpPr/>
            <p:nvPr/>
          </p:nvCxnSpPr>
          <p:spPr>
            <a:xfrm>
              <a:off x="-100050" y="4995950"/>
              <a:ext cx="9344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2" name="Google Shape;622;p11"/>
            <p:cNvCxnSpPr/>
            <p:nvPr/>
          </p:nvCxnSpPr>
          <p:spPr>
            <a:xfrm>
              <a:off x="8994150" y="-31800"/>
              <a:ext cx="0" cy="5207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25" name="Google Shape;625;p12"/>
          <p:cNvSpPr txBox="1"/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14"/>
          <p:cNvPicPr preferRelativeResize="0"/>
          <p:nvPr/>
        </p:nvPicPr>
        <p:blipFill rotWithShape="1">
          <a:blip r:embed="rId2">
            <a:alphaModFix amt="10000"/>
          </a:blip>
          <a:srcRect b="4841" l="0" r="0" t="107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9" name="Google Shape;629;p14"/>
          <p:cNvGrpSpPr/>
          <p:nvPr/>
        </p:nvGrpSpPr>
        <p:grpSpPr>
          <a:xfrm>
            <a:off x="-100050" y="-605978"/>
            <a:ext cx="9858595" cy="5781278"/>
            <a:chOff x="-100050" y="-605978"/>
            <a:chExt cx="9858595" cy="5781278"/>
          </a:xfrm>
        </p:grpSpPr>
        <p:grpSp>
          <p:nvGrpSpPr>
            <p:cNvPr id="630" name="Google Shape;630;p14"/>
            <p:cNvGrpSpPr/>
            <p:nvPr/>
          </p:nvGrpSpPr>
          <p:grpSpPr>
            <a:xfrm rot="10800000">
              <a:off x="8229745" y="-605978"/>
              <a:ext cx="1528800" cy="1502325"/>
              <a:chOff x="7662925" y="3847375"/>
              <a:chExt cx="1528800" cy="1502325"/>
            </a:xfrm>
          </p:grpSpPr>
          <p:sp>
            <p:nvSpPr>
              <p:cNvPr id="631" name="Google Shape;631;p14"/>
              <p:cNvSpPr/>
              <p:nvPr/>
            </p:nvSpPr>
            <p:spPr>
              <a:xfrm>
                <a:off x="8313192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4"/>
              <p:cNvSpPr/>
              <p:nvPr/>
            </p:nvSpPr>
            <p:spPr>
              <a:xfrm>
                <a:off x="8150625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4"/>
              <p:cNvSpPr/>
              <p:nvPr/>
            </p:nvSpPr>
            <p:spPr>
              <a:xfrm>
                <a:off x="79880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>
                <a:off x="78254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4"/>
              <p:cNvSpPr/>
              <p:nvPr/>
            </p:nvSpPr>
            <p:spPr>
              <a:xfrm>
                <a:off x="76629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>
                <a:off x="83131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>
                <a:off x="81506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>
                <a:off x="79880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>
                <a:off x="78254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>
                <a:off x="76629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4"/>
              <p:cNvSpPr/>
              <p:nvPr/>
            </p:nvSpPr>
            <p:spPr>
              <a:xfrm>
                <a:off x="91260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4"/>
              <p:cNvSpPr/>
              <p:nvPr/>
            </p:nvSpPr>
            <p:spPr>
              <a:xfrm>
                <a:off x="89634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>
                <a:off x="88008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>
                <a:off x="86383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4"/>
              <p:cNvSpPr/>
              <p:nvPr/>
            </p:nvSpPr>
            <p:spPr>
              <a:xfrm>
                <a:off x="84757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4"/>
              <p:cNvSpPr/>
              <p:nvPr/>
            </p:nvSpPr>
            <p:spPr>
              <a:xfrm>
                <a:off x="91260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4"/>
              <p:cNvSpPr/>
              <p:nvPr/>
            </p:nvSpPr>
            <p:spPr>
              <a:xfrm>
                <a:off x="89634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4"/>
              <p:cNvSpPr/>
              <p:nvPr/>
            </p:nvSpPr>
            <p:spPr>
              <a:xfrm>
                <a:off x="88008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4"/>
              <p:cNvSpPr/>
              <p:nvPr/>
            </p:nvSpPr>
            <p:spPr>
              <a:xfrm>
                <a:off x="86383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84757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83131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81506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4"/>
              <p:cNvSpPr/>
              <p:nvPr/>
            </p:nvSpPr>
            <p:spPr>
              <a:xfrm>
                <a:off x="79880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4"/>
              <p:cNvSpPr/>
              <p:nvPr/>
            </p:nvSpPr>
            <p:spPr>
              <a:xfrm>
                <a:off x="78254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76629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91260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89634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4"/>
              <p:cNvSpPr/>
              <p:nvPr/>
            </p:nvSpPr>
            <p:spPr>
              <a:xfrm>
                <a:off x="88008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86383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84757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83131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81506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79880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78254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89634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4"/>
              <p:cNvSpPr/>
              <p:nvPr/>
            </p:nvSpPr>
            <p:spPr>
              <a:xfrm>
                <a:off x="88008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4"/>
              <p:cNvSpPr/>
              <p:nvPr/>
            </p:nvSpPr>
            <p:spPr>
              <a:xfrm>
                <a:off x="86383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4"/>
              <p:cNvSpPr/>
              <p:nvPr/>
            </p:nvSpPr>
            <p:spPr>
              <a:xfrm>
                <a:off x="84757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4"/>
              <p:cNvSpPr/>
              <p:nvPr/>
            </p:nvSpPr>
            <p:spPr>
              <a:xfrm>
                <a:off x="83131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4"/>
              <p:cNvSpPr/>
              <p:nvPr/>
            </p:nvSpPr>
            <p:spPr>
              <a:xfrm>
                <a:off x="81506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4"/>
              <p:cNvSpPr/>
              <p:nvPr/>
            </p:nvSpPr>
            <p:spPr>
              <a:xfrm>
                <a:off x="79880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4"/>
              <p:cNvSpPr/>
              <p:nvPr/>
            </p:nvSpPr>
            <p:spPr>
              <a:xfrm>
                <a:off x="88008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4"/>
              <p:cNvSpPr/>
              <p:nvPr/>
            </p:nvSpPr>
            <p:spPr>
              <a:xfrm>
                <a:off x="86383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>
                <a:off x="84757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8313192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8150625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7988058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78254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76629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91260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89634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88008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4"/>
              <p:cNvSpPr/>
              <p:nvPr/>
            </p:nvSpPr>
            <p:spPr>
              <a:xfrm>
                <a:off x="8638325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4"/>
              <p:cNvSpPr/>
              <p:nvPr/>
            </p:nvSpPr>
            <p:spPr>
              <a:xfrm>
                <a:off x="8475758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8313192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8150625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7988058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78254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89634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88008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8638325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8475758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4"/>
              <p:cNvSpPr/>
              <p:nvPr/>
            </p:nvSpPr>
            <p:spPr>
              <a:xfrm>
                <a:off x="83131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4"/>
              <p:cNvSpPr/>
              <p:nvPr/>
            </p:nvSpPr>
            <p:spPr>
              <a:xfrm>
                <a:off x="81506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79880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88008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4"/>
              <p:cNvSpPr/>
              <p:nvPr/>
            </p:nvSpPr>
            <p:spPr>
              <a:xfrm>
                <a:off x="86383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4"/>
              <p:cNvSpPr/>
              <p:nvPr/>
            </p:nvSpPr>
            <p:spPr>
              <a:xfrm>
                <a:off x="84757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4"/>
              <p:cNvSpPr/>
              <p:nvPr/>
            </p:nvSpPr>
            <p:spPr>
              <a:xfrm>
                <a:off x="8313192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4"/>
              <p:cNvSpPr/>
              <p:nvPr/>
            </p:nvSpPr>
            <p:spPr>
              <a:xfrm>
                <a:off x="81506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4"/>
              <p:cNvSpPr/>
              <p:nvPr/>
            </p:nvSpPr>
            <p:spPr>
              <a:xfrm>
                <a:off x="86383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4"/>
              <p:cNvSpPr/>
              <p:nvPr/>
            </p:nvSpPr>
            <p:spPr>
              <a:xfrm>
                <a:off x="8475758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4"/>
              <p:cNvSpPr/>
              <p:nvPr/>
            </p:nvSpPr>
            <p:spPr>
              <a:xfrm>
                <a:off x="8313192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4"/>
              <p:cNvSpPr/>
              <p:nvPr/>
            </p:nvSpPr>
            <p:spPr>
              <a:xfrm>
                <a:off x="81506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4"/>
              <p:cNvSpPr/>
              <p:nvPr/>
            </p:nvSpPr>
            <p:spPr>
              <a:xfrm>
                <a:off x="86383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4"/>
              <p:cNvSpPr/>
              <p:nvPr/>
            </p:nvSpPr>
            <p:spPr>
              <a:xfrm>
                <a:off x="8475758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07" name="Google Shape;707;p14"/>
            <p:cNvCxnSpPr/>
            <p:nvPr/>
          </p:nvCxnSpPr>
          <p:spPr>
            <a:xfrm>
              <a:off x="-100050" y="147525"/>
              <a:ext cx="9344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8" name="Google Shape;708;p14"/>
            <p:cNvCxnSpPr/>
            <p:nvPr/>
          </p:nvCxnSpPr>
          <p:spPr>
            <a:xfrm>
              <a:off x="8994150" y="-31800"/>
              <a:ext cx="0" cy="5207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2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15"/>
          <p:cNvPicPr preferRelativeResize="0"/>
          <p:nvPr/>
        </p:nvPicPr>
        <p:blipFill rotWithShape="1">
          <a:blip r:embed="rId2">
            <a:alphaModFix amt="10000"/>
          </a:blip>
          <a:srcRect b="4841" l="0" r="0" t="107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1" name="Google Shape;711;p15"/>
          <p:cNvGrpSpPr/>
          <p:nvPr/>
        </p:nvGrpSpPr>
        <p:grpSpPr>
          <a:xfrm>
            <a:off x="-614555" y="-605978"/>
            <a:ext cx="9858605" cy="5781278"/>
            <a:chOff x="-614555" y="-605978"/>
            <a:chExt cx="9858605" cy="5781278"/>
          </a:xfrm>
        </p:grpSpPr>
        <p:grpSp>
          <p:nvGrpSpPr>
            <p:cNvPr id="712" name="Google Shape;712;p15"/>
            <p:cNvGrpSpPr/>
            <p:nvPr/>
          </p:nvGrpSpPr>
          <p:grpSpPr>
            <a:xfrm rot="10800000">
              <a:off x="-614555" y="-605978"/>
              <a:ext cx="1528800" cy="1502325"/>
              <a:chOff x="7662925" y="3847375"/>
              <a:chExt cx="1528800" cy="1502325"/>
            </a:xfrm>
          </p:grpSpPr>
          <p:sp>
            <p:nvSpPr>
              <p:cNvPr id="713" name="Google Shape;713;p15"/>
              <p:cNvSpPr/>
              <p:nvPr/>
            </p:nvSpPr>
            <p:spPr>
              <a:xfrm>
                <a:off x="8313192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5"/>
              <p:cNvSpPr/>
              <p:nvPr/>
            </p:nvSpPr>
            <p:spPr>
              <a:xfrm>
                <a:off x="8150625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5"/>
              <p:cNvSpPr/>
              <p:nvPr/>
            </p:nvSpPr>
            <p:spPr>
              <a:xfrm>
                <a:off x="79880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5"/>
              <p:cNvSpPr/>
              <p:nvPr/>
            </p:nvSpPr>
            <p:spPr>
              <a:xfrm>
                <a:off x="78254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5"/>
              <p:cNvSpPr/>
              <p:nvPr/>
            </p:nvSpPr>
            <p:spPr>
              <a:xfrm>
                <a:off x="76629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5"/>
              <p:cNvSpPr/>
              <p:nvPr/>
            </p:nvSpPr>
            <p:spPr>
              <a:xfrm>
                <a:off x="83131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5"/>
              <p:cNvSpPr/>
              <p:nvPr/>
            </p:nvSpPr>
            <p:spPr>
              <a:xfrm>
                <a:off x="81506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5"/>
              <p:cNvSpPr/>
              <p:nvPr/>
            </p:nvSpPr>
            <p:spPr>
              <a:xfrm>
                <a:off x="79880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5"/>
              <p:cNvSpPr/>
              <p:nvPr/>
            </p:nvSpPr>
            <p:spPr>
              <a:xfrm>
                <a:off x="78254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76629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5"/>
              <p:cNvSpPr/>
              <p:nvPr/>
            </p:nvSpPr>
            <p:spPr>
              <a:xfrm>
                <a:off x="91260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5"/>
              <p:cNvSpPr/>
              <p:nvPr/>
            </p:nvSpPr>
            <p:spPr>
              <a:xfrm>
                <a:off x="89634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5"/>
              <p:cNvSpPr/>
              <p:nvPr/>
            </p:nvSpPr>
            <p:spPr>
              <a:xfrm>
                <a:off x="88008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5"/>
              <p:cNvSpPr/>
              <p:nvPr/>
            </p:nvSpPr>
            <p:spPr>
              <a:xfrm>
                <a:off x="86383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5"/>
              <p:cNvSpPr/>
              <p:nvPr/>
            </p:nvSpPr>
            <p:spPr>
              <a:xfrm>
                <a:off x="84757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5"/>
              <p:cNvSpPr/>
              <p:nvPr/>
            </p:nvSpPr>
            <p:spPr>
              <a:xfrm>
                <a:off x="91260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5"/>
              <p:cNvSpPr/>
              <p:nvPr/>
            </p:nvSpPr>
            <p:spPr>
              <a:xfrm>
                <a:off x="89634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5"/>
              <p:cNvSpPr/>
              <p:nvPr/>
            </p:nvSpPr>
            <p:spPr>
              <a:xfrm>
                <a:off x="88008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5"/>
              <p:cNvSpPr/>
              <p:nvPr/>
            </p:nvSpPr>
            <p:spPr>
              <a:xfrm>
                <a:off x="86383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15"/>
              <p:cNvSpPr/>
              <p:nvPr/>
            </p:nvSpPr>
            <p:spPr>
              <a:xfrm>
                <a:off x="84757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15"/>
              <p:cNvSpPr/>
              <p:nvPr/>
            </p:nvSpPr>
            <p:spPr>
              <a:xfrm>
                <a:off x="83131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5"/>
              <p:cNvSpPr/>
              <p:nvPr/>
            </p:nvSpPr>
            <p:spPr>
              <a:xfrm>
                <a:off x="81506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79880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78254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76629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5"/>
              <p:cNvSpPr/>
              <p:nvPr/>
            </p:nvSpPr>
            <p:spPr>
              <a:xfrm>
                <a:off x="91260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15"/>
              <p:cNvSpPr/>
              <p:nvPr/>
            </p:nvSpPr>
            <p:spPr>
              <a:xfrm>
                <a:off x="89634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88008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86383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84757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15"/>
              <p:cNvSpPr/>
              <p:nvPr/>
            </p:nvSpPr>
            <p:spPr>
              <a:xfrm>
                <a:off x="83131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5"/>
              <p:cNvSpPr/>
              <p:nvPr/>
            </p:nvSpPr>
            <p:spPr>
              <a:xfrm>
                <a:off x="81506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15"/>
              <p:cNvSpPr/>
              <p:nvPr/>
            </p:nvSpPr>
            <p:spPr>
              <a:xfrm>
                <a:off x="79880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15"/>
              <p:cNvSpPr/>
              <p:nvPr/>
            </p:nvSpPr>
            <p:spPr>
              <a:xfrm>
                <a:off x="78254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5"/>
              <p:cNvSpPr/>
              <p:nvPr/>
            </p:nvSpPr>
            <p:spPr>
              <a:xfrm>
                <a:off x="89634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15"/>
              <p:cNvSpPr/>
              <p:nvPr/>
            </p:nvSpPr>
            <p:spPr>
              <a:xfrm>
                <a:off x="88008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15"/>
              <p:cNvSpPr/>
              <p:nvPr/>
            </p:nvSpPr>
            <p:spPr>
              <a:xfrm>
                <a:off x="86383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15"/>
              <p:cNvSpPr/>
              <p:nvPr/>
            </p:nvSpPr>
            <p:spPr>
              <a:xfrm>
                <a:off x="84757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15"/>
              <p:cNvSpPr/>
              <p:nvPr/>
            </p:nvSpPr>
            <p:spPr>
              <a:xfrm>
                <a:off x="83131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15"/>
              <p:cNvSpPr/>
              <p:nvPr/>
            </p:nvSpPr>
            <p:spPr>
              <a:xfrm>
                <a:off x="81506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15"/>
              <p:cNvSpPr/>
              <p:nvPr/>
            </p:nvSpPr>
            <p:spPr>
              <a:xfrm>
                <a:off x="79880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15"/>
              <p:cNvSpPr/>
              <p:nvPr/>
            </p:nvSpPr>
            <p:spPr>
              <a:xfrm>
                <a:off x="88008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15"/>
              <p:cNvSpPr/>
              <p:nvPr/>
            </p:nvSpPr>
            <p:spPr>
              <a:xfrm>
                <a:off x="86383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15"/>
              <p:cNvSpPr/>
              <p:nvPr/>
            </p:nvSpPr>
            <p:spPr>
              <a:xfrm>
                <a:off x="84757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15"/>
              <p:cNvSpPr/>
              <p:nvPr/>
            </p:nvSpPr>
            <p:spPr>
              <a:xfrm>
                <a:off x="8313192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15"/>
              <p:cNvSpPr/>
              <p:nvPr/>
            </p:nvSpPr>
            <p:spPr>
              <a:xfrm>
                <a:off x="8150625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15"/>
              <p:cNvSpPr/>
              <p:nvPr/>
            </p:nvSpPr>
            <p:spPr>
              <a:xfrm>
                <a:off x="7988058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15"/>
              <p:cNvSpPr/>
              <p:nvPr/>
            </p:nvSpPr>
            <p:spPr>
              <a:xfrm>
                <a:off x="78254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15"/>
              <p:cNvSpPr/>
              <p:nvPr/>
            </p:nvSpPr>
            <p:spPr>
              <a:xfrm>
                <a:off x="76629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15"/>
              <p:cNvSpPr/>
              <p:nvPr/>
            </p:nvSpPr>
            <p:spPr>
              <a:xfrm>
                <a:off x="91260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15"/>
              <p:cNvSpPr/>
              <p:nvPr/>
            </p:nvSpPr>
            <p:spPr>
              <a:xfrm>
                <a:off x="89634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15"/>
              <p:cNvSpPr/>
              <p:nvPr/>
            </p:nvSpPr>
            <p:spPr>
              <a:xfrm>
                <a:off x="88008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15"/>
              <p:cNvSpPr/>
              <p:nvPr/>
            </p:nvSpPr>
            <p:spPr>
              <a:xfrm>
                <a:off x="86383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15"/>
              <p:cNvSpPr/>
              <p:nvPr/>
            </p:nvSpPr>
            <p:spPr>
              <a:xfrm>
                <a:off x="84757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15"/>
              <p:cNvSpPr/>
              <p:nvPr/>
            </p:nvSpPr>
            <p:spPr>
              <a:xfrm>
                <a:off x="8313192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8150625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7988058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78254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89634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15"/>
              <p:cNvSpPr/>
              <p:nvPr/>
            </p:nvSpPr>
            <p:spPr>
              <a:xfrm>
                <a:off x="88008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15"/>
              <p:cNvSpPr/>
              <p:nvPr/>
            </p:nvSpPr>
            <p:spPr>
              <a:xfrm>
                <a:off x="8638325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84757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83131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15"/>
              <p:cNvSpPr/>
              <p:nvPr/>
            </p:nvSpPr>
            <p:spPr>
              <a:xfrm>
                <a:off x="81506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15"/>
              <p:cNvSpPr/>
              <p:nvPr/>
            </p:nvSpPr>
            <p:spPr>
              <a:xfrm>
                <a:off x="79880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15"/>
              <p:cNvSpPr/>
              <p:nvPr/>
            </p:nvSpPr>
            <p:spPr>
              <a:xfrm>
                <a:off x="88008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15"/>
              <p:cNvSpPr/>
              <p:nvPr/>
            </p:nvSpPr>
            <p:spPr>
              <a:xfrm>
                <a:off x="86383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15"/>
              <p:cNvSpPr/>
              <p:nvPr/>
            </p:nvSpPr>
            <p:spPr>
              <a:xfrm>
                <a:off x="84757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5"/>
              <p:cNvSpPr/>
              <p:nvPr/>
            </p:nvSpPr>
            <p:spPr>
              <a:xfrm>
                <a:off x="8313192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5"/>
              <p:cNvSpPr/>
              <p:nvPr/>
            </p:nvSpPr>
            <p:spPr>
              <a:xfrm>
                <a:off x="81506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5"/>
              <p:cNvSpPr/>
              <p:nvPr/>
            </p:nvSpPr>
            <p:spPr>
              <a:xfrm>
                <a:off x="86383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5"/>
              <p:cNvSpPr/>
              <p:nvPr/>
            </p:nvSpPr>
            <p:spPr>
              <a:xfrm>
                <a:off x="8475758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15"/>
              <p:cNvSpPr/>
              <p:nvPr/>
            </p:nvSpPr>
            <p:spPr>
              <a:xfrm>
                <a:off x="8313192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5"/>
              <p:cNvSpPr/>
              <p:nvPr/>
            </p:nvSpPr>
            <p:spPr>
              <a:xfrm>
                <a:off x="81506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5"/>
              <p:cNvSpPr/>
              <p:nvPr/>
            </p:nvSpPr>
            <p:spPr>
              <a:xfrm>
                <a:off x="86383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5"/>
              <p:cNvSpPr/>
              <p:nvPr/>
            </p:nvSpPr>
            <p:spPr>
              <a:xfrm>
                <a:off x="8475758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89" name="Google Shape;789;p15"/>
            <p:cNvCxnSpPr/>
            <p:nvPr/>
          </p:nvCxnSpPr>
          <p:spPr>
            <a:xfrm>
              <a:off x="150900" y="-31800"/>
              <a:ext cx="0" cy="5207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0" name="Google Shape;790;p15"/>
            <p:cNvCxnSpPr/>
            <p:nvPr/>
          </p:nvCxnSpPr>
          <p:spPr>
            <a:xfrm>
              <a:off x="-100050" y="147525"/>
              <a:ext cx="9344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_1_1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6"/>
          <p:cNvPicPr preferRelativeResize="0"/>
          <p:nvPr/>
        </p:nvPicPr>
        <p:blipFill rotWithShape="1">
          <a:blip r:embed="rId2">
            <a:alphaModFix amt="10000"/>
          </a:blip>
          <a:srcRect b="4841" l="0" r="0" t="107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6"/>
          <p:cNvGrpSpPr/>
          <p:nvPr/>
        </p:nvGrpSpPr>
        <p:grpSpPr>
          <a:xfrm>
            <a:off x="-100050" y="-31800"/>
            <a:ext cx="9858595" cy="5781259"/>
            <a:chOff x="-100050" y="-31800"/>
            <a:chExt cx="9858595" cy="5781259"/>
          </a:xfrm>
        </p:grpSpPr>
        <p:grpSp>
          <p:nvGrpSpPr>
            <p:cNvPr id="794" name="Google Shape;794;p16"/>
            <p:cNvGrpSpPr/>
            <p:nvPr/>
          </p:nvGrpSpPr>
          <p:grpSpPr>
            <a:xfrm rot="10800000">
              <a:off x="8229745" y="4247134"/>
              <a:ext cx="1528800" cy="1502325"/>
              <a:chOff x="7662925" y="3847375"/>
              <a:chExt cx="1528800" cy="1502325"/>
            </a:xfrm>
          </p:grpSpPr>
          <p:sp>
            <p:nvSpPr>
              <p:cNvPr id="795" name="Google Shape;795;p16"/>
              <p:cNvSpPr/>
              <p:nvPr/>
            </p:nvSpPr>
            <p:spPr>
              <a:xfrm>
                <a:off x="8313192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16"/>
              <p:cNvSpPr/>
              <p:nvPr/>
            </p:nvSpPr>
            <p:spPr>
              <a:xfrm>
                <a:off x="8150625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16"/>
              <p:cNvSpPr/>
              <p:nvPr/>
            </p:nvSpPr>
            <p:spPr>
              <a:xfrm>
                <a:off x="79880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16"/>
              <p:cNvSpPr/>
              <p:nvPr/>
            </p:nvSpPr>
            <p:spPr>
              <a:xfrm>
                <a:off x="78254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16"/>
              <p:cNvSpPr/>
              <p:nvPr/>
            </p:nvSpPr>
            <p:spPr>
              <a:xfrm>
                <a:off x="76629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6"/>
              <p:cNvSpPr/>
              <p:nvPr/>
            </p:nvSpPr>
            <p:spPr>
              <a:xfrm>
                <a:off x="83131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6"/>
              <p:cNvSpPr/>
              <p:nvPr/>
            </p:nvSpPr>
            <p:spPr>
              <a:xfrm>
                <a:off x="81506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6"/>
              <p:cNvSpPr/>
              <p:nvPr/>
            </p:nvSpPr>
            <p:spPr>
              <a:xfrm>
                <a:off x="79880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6"/>
              <p:cNvSpPr/>
              <p:nvPr/>
            </p:nvSpPr>
            <p:spPr>
              <a:xfrm>
                <a:off x="78254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6"/>
              <p:cNvSpPr/>
              <p:nvPr/>
            </p:nvSpPr>
            <p:spPr>
              <a:xfrm>
                <a:off x="76629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6"/>
              <p:cNvSpPr/>
              <p:nvPr/>
            </p:nvSpPr>
            <p:spPr>
              <a:xfrm>
                <a:off x="91260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6"/>
              <p:cNvSpPr/>
              <p:nvPr/>
            </p:nvSpPr>
            <p:spPr>
              <a:xfrm>
                <a:off x="89634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6"/>
              <p:cNvSpPr/>
              <p:nvPr/>
            </p:nvSpPr>
            <p:spPr>
              <a:xfrm>
                <a:off x="88008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6"/>
              <p:cNvSpPr/>
              <p:nvPr/>
            </p:nvSpPr>
            <p:spPr>
              <a:xfrm>
                <a:off x="86383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6"/>
              <p:cNvSpPr/>
              <p:nvPr/>
            </p:nvSpPr>
            <p:spPr>
              <a:xfrm>
                <a:off x="8475758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6"/>
              <p:cNvSpPr/>
              <p:nvPr/>
            </p:nvSpPr>
            <p:spPr>
              <a:xfrm>
                <a:off x="91260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6"/>
              <p:cNvSpPr/>
              <p:nvPr/>
            </p:nvSpPr>
            <p:spPr>
              <a:xfrm>
                <a:off x="89634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6"/>
              <p:cNvSpPr/>
              <p:nvPr/>
            </p:nvSpPr>
            <p:spPr>
              <a:xfrm>
                <a:off x="88008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6"/>
              <p:cNvSpPr/>
              <p:nvPr/>
            </p:nvSpPr>
            <p:spPr>
              <a:xfrm>
                <a:off x="8638325" y="4645488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6"/>
              <p:cNvSpPr/>
              <p:nvPr/>
            </p:nvSpPr>
            <p:spPr>
              <a:xfrm>
                <a:off x="8475758" y="4645488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6"/>
              <p:cNvSpPr/>
              <p:nvPr/>
            </p:nvSpPr>
            <p:spPr>
              <a:xfrm>
                <a:off x="83131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6"/>
              <p:cNvSpPr/>
              <p:nvPr/>
            </p:nvSpPr>
            <p:spPr>
              <a:xfrm>
                <a:off x="81506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6"/>
              <p:cNvSpPr/>
              <p:nvPr/>
            </p:nvSpPr>
            <p:spPr>
              <a:xfrm>
                <a:off x="79880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6"/>
              <p:cNvSpPr/>
              <p:nvPr/>
            </p:nvSpPr>
            <p:spPr>
              <a:xfrm>
                <a:off x="78254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6"/>
              <p:cNvSpPr/>
              <p:nvPr/>
            </p:nvSpPr>
            <p:spPr>
              <a:xfrm>
                <a:off x="76629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6"/>
              <p:cNvSpPr/>
              <p:nvPr/>
            </p:nvSpPr>
            <p:spPr>
              <a:xfrm>
                <a:off x="91260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6"/>
              <p:cNvSpPr/>
              <p:nvPr/>
            </p:nvSpPr>
            <p:spPr>
              <a:xfrm>
                <a:off x="89634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6"/>
              <p:cNvSpPr/>
              <p:nvPr/>
            </p:nvSpPr>
            <p:spPr>
              <a:xfrm>
                <a:off x="88008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6"/>
              <p:cNvSpPr/>
              <p:nvPr/>
            </p:nvSpPr>
            <p:spPr>
              <a:xfrm>
                <a:off x="8638325" y="4805113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6"/>
              <p:cNvSpPr/>
              <p:nvPr/>
            </p:nvSpPr>
            <p:spPr>
              <a:xfrm>
                <a:off x="8475758" y="4805113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6"/>
              <p:cNvSpPr/>
              <p:nvPr/>
            </p:nvSpPr>
            <p:spPr>
              <a:xfrm>
                <a:off x="83131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6"/>
              <p:cNvSpPr/>
              <p:nvPr/>
            </p:nvSpPr>
            <p:spPr>
              <a:xfrm>
                <a:off x="81506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6"/>
              <p:cNvSpPr/>
              <p:nvPr/>
            </p:nvSpPr>
            <p:spPr>
              <a:xfrm>
                <a:off x="79880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6"/>
              <p:cNvSpPr/>
              <p:nvPr/>
            </p:nvSpPr>
            <p:spPr>
              <a:xfrm>
                <a:off x="78254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6"/>
              <p:cNvSpPr/>
              <p:nvPr/>
            </p:nvSpPr>
            <p:spPr>
              <a:xfrm>
                <a:off x="89634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6"/>
              <p:cNvSpPr/>
              <p:nvPr/>
            </p:nvSpPr>
            <p:spPr>
              <a:xfrm>
                <a:off x="88008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6"/>
              <p:cNvSpPr/>
              <p:nvPr/>
            </p:nvSpPr>
            <p:spPr>
              <a:xfrm>
                <a:off x="86383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6"/>
              <p:cNvSpPr/>
              <p:nvPr/>
            </p:nvSpPr>
            <p:spPr>
              <a:xfrm>
                <a:off x="84757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16"/>
              <p:cNvSpPr/>
              <p:nvPr/>
            </p:nvSpPr>
            <p:spPr>
              <a:xfrm>
                <a:off x="83131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16"/>
              <p:cNvSpPr/>
              <p:nvPr/>
            </p:nvSpPr>
            <p:spPr>
              <a:xfrm>
                <a:off x="81506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16"/>
              <p:cNvSpPr/>
              <p:nvPr/>
            </p:nvSpPr>
            <p:spPr>
              <a:xfrm>
                <a:off x="79880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6"/>
              <p:cNvSpPr/>
              <p:nvPr/>
            </p:nvSpPr>
            <p:spPr>
              <a:xfrm>
                <a:off x="88008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6"/>
              <p:cNvSpPr/>
              <p:nvPr/>
            </p:nvSpPr>
            <p:spPr>
              <a:xfrm>
                <a:off x="86383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16"/>
              <p:cNvSpPr/>
              <p:nvPr/>
            </p:nvSpPr>
            <p:spPr>
              <a:xfrm>
                <a:off x="84757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6"/>
              <p:cNvSpPr/>
              <p:nvPr/>
            </p:nvSpPr>
            <p:spPr>
              <a:xfrm>
                <a:off x="8313192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6"/>
              <p:cNvSpPr/>
              <p:nvPr/>
            </p:nvSpPr>
            <p:spPr>
              <a:xfrm>
                <a:off x="8150625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6"/>
              <p:cNvSpPr/>
              <p:nvPr/>
            </p:nvSpPr>
            <p:spPr>
              <a:xfrm>
                <a:off x="7988058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6"/>
              <p:cNvSpPr/>
              <p:nvPr/>
            </p:nvSpPr>
            <p:spPr>
              <a:xfrm>
                <a:off x="78254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6"/>
              <p:cNvSpPr/>
              <p:nvPr/>
            </p:nvSpPr>
            <p:spPr>
              <a:xfrm>
                <a:off x="76629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6"/>
              <p:cNvSpPr/>
              <p:nvPr/>
            </p:nvSpPr>
            <p:spPr>
              <a:xfrm>
                <a:off x="91260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6"/>
              <p:cNvSpPr/>
              <p:nvPr/>
            </p:nvSpPr>
            <p:spPr>
              <a:xfrm>
                <a:off x="89634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6"/>
              <p:cNvSpPr/>
              <p:nvPr/>
            </p:nvSpPr>
            <p:spPr>
              <a:xfrm>
                <a:off x="88008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6"/>
              <p:cNvSpPr/>
              <p:nvPr/>
            </p:nvSpPr>
            <p:spPr>
              <a:xfrm>
                <a:off x="86383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6"/>
              <p:cNvSpPr/>
              <p:nvPr/>
            </p:nvSpPr>
            <p:spPr>
              <a:xfrm>
                <a:off x="84757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6"/>
              <p:cNvSpPr/>
              <p:nvPr/>
            </p:nvSpPr>
            <p:spPr>
              <a:xfrm>
                <a:off x="8313192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8150625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7988058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78254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89634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88008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8638325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84757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83131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16"/>
              <p:cNvSpPr/>
              <p:nvPr/>
            </p:nvSpPr>
            <p:spPr>
              <a:xfrm>
                <a:off x="81506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6"/>
              <p:cNvSpPr/>
              <p:nvPr/>
            </p:nvSpPr>
            <p:spPr>
              <a:xfrm>
                <a:off x="79880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88008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86383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84757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8313192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81506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86383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8475758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8313192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6"/>
              <p:cNvSpPr/>
              <p:nvPr/>
            </p:nvSpPr>
            <p:spPr>
              <a:xfrm>
                <a:off x="81506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6"/>
              <p:cNvSpPr/>
              <p:nvPr/>
            </p:nvSpPr>
            <p:spPr>
              <a:xfrm>
                <a:off x="86383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8475758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71" name="Google Shape;871;p16"/>
            <p:cNvCxnSpPr/>
            <p:nvPr/>
          </p:nvCxnSpPr>
          <p:spPr>
            <a:xfrm>
              <a:off x="-100050" y="4995950"/>
              <a:ext cx="9344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2" name="Google Shape;872;p16"/>
            <p:cNvCxnSpPr/>
            <p:nvPr/>
          </p:nvCxnSpPr>
          <p:spPr>
            <a:xfrm>
              <a:off x="8994150" y="-31800"/>
              <a:ext cx="0" cy="5207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10000"/>
          </a:blip>
          <a:srcRect b="4841" l="0" r="0" t="107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grpSp>
        <p:nvGrpSpPr>
          <p:cNvPr id="15" name="Google Shape;15;p3"/>
          <p:cNvGrpSpPr/>
          <p:nvPr/>
        </p:nvGrpSpPr>
        <p:grpSpPr>
          <a:xfrm>
            <a:off x="-614555" y="-31800"/>
            <a:ext cx="9858605" cy="5781259"/>
            <a:chOff x="-614555" y="-31800"/>
            <a:chExt cx="9858605" cy="5781259"/>
          </a:xfrm>
        </p:grpSpPr>
        <p:cxnSp>
          <p:nvCxnSpPr>
            <p:cNvPr id="16" name="Google Shape;16;p3"/>
            <p:cNvCxnSpPr/>
            <p:nvPr/>
          </p:nvCxnSpPr>
          <p:spPr>
            <a:xfrm>
              <a:off x="150900" y="-31800"/>
              <a:ext cx="0" cy="5207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3"/>
            <p:cNvCxnSpPr/>
            <p:nvPr/>
          </p:nvCxnSpPr>
          <p:spPr>
            <a:xfrm>
              <a:off x="-100050" y="4995950"/>
              <a:ext cx="9344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8" name="Google Shape;18;p3"/>
            <p:cNvGrpSpPr/>
            <p:nvPr/>
          </p:nvGrpSpPr>
          <p:grpSpPr>
            <a:xfrm rot="10800000">
              <a:off x="-614555" y="4247134"/>
              <a:ext cx="1528800" cy="1502325"/>
              <a:chOff x="7662925" y="3847375"/>
              <a:chExt cx="1528800" cy="1502325"/>
            </a:xfrm>
          </p:grpSpPr>
          <p:sp>
            <p:nvSpPr>
              <p:cNvPr id="19" name="Google Shape;19;p3"/>
              <p:cNvSpPr/>
              <p:nvPr/>
            </p:nvSpPr>
            <p:spPr>
              <a:xfrm>
                <a:off x="8313192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3"/>
              <p:cNvSpPr/>
              <p:nvPr/>
            </p:nvSpPr>
            <p:spPr>
              <a:xfrm>
                <a:off x="8150625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3"/>
              <p:cNvSpPr/>
              <p:nvPr/>
            </p:nvSpPr>
            <p:spPr>
              <a:xfrm>
                <a:off x="79880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78254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76629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8313192" y="4645488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8150625" y="4645488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79880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78254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76629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91260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89634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88008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86383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84757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91260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89634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88008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86383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4757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8313192" y="4805113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81506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79880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78254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76629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91260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9634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8008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6383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84757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83131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81506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79880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78254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89634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8008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86383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84757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83131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1506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79880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8008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383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4757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313192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8150625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7988058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78254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76629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91260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89634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88008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86383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84757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8313192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8150625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88058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8254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89634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8008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638325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4757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3131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81506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79880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8008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6383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4757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8313192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81506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86383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8475758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8313192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81506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86383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8475758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"/>
          <p:cNvPicPr preferRelativeResize="0"/>
          <p:nvPr/>
        </p:nvPicPr>
        <p:blipFill rotWithShape="1">
          <a:blip r:embed="rId2">
            <a:alphaModFix amt="10000"/>
          </a:blip>
          <a:srcRect b="4841" l="0" r="0" t="107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 txBox="1"/>
          <p:nvPr>
            <p:ph type="title"/>
          </p:nvPr>
        </p:nvSpPr>
        <p:spPr>
          <a:xfrm>
            <a:off x="713100" y="539401"/>
            <a:ext cx="35556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8" name="Google Shape;98;p4"/>
          <p:cNvSpPr txBox="1"/>
          <p:nvPr>
            <p:ph idx="1" type="subTitle"/>
          </p:nvPr>
        </p:nvSpPr>
        <p:spPr>
          <a:xfrm>
            <a:off x="713100" y="1199663"/>
            <a:ext cx="355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9" name="Google Shape;99;p4"/>
          <p:cNvSpPr txBox="1"/>
          <p:nvPr>
            <p:ph idx="2" type="title"/>
          </p:nvPr>
        </p:nvSpPr>
        <p:spPr>
          <a:xfrm>
            <a:off x="4875300" y="1351383"/>
            <a:ext cx="35556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0" name="Google Shape;100;p4"/>
          <p:cNvSpPr txBox="1"/>
          <p:nvPr>
            <p:ph idx="3" type="subTitle"/>
          </p:nvPr>
        </p:nvSpPr>
        <p:spPr>
          <a:xfrm>
            <a:off x="4875300" y="2013988"/>
            <a:ext cx="355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1" name="Google Shape;101;p4"/>
          <p:cNvSpPr txBox="1"/>
          <p:nvPr>
            <p:ph idx="4" type="title"/>
          </p:nvPr>
        </p:nvSpPr>
        <p:spPr>
          <a:xfrm>
            <a:off x="713088" y="2163365"/>
            <a:ext cx="35556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2" name="Google Shape;102;p4"/>
          <p:cNvSpPr txBox="1"/>
          <p:nvPr>
            <p:ph idx="5" type="subTitle"/>
          </p:nvPr>
        </p:nvSpPr>
        <p:spPr>
          <a:xfrm>
            <a:off x="713113" y="2828312"/>
            <a:ext cx="355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"/>
              <a:buNone/>
              <a:defRPr sz="14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2">
            <a:alphaModFix amt="10000"/>
          </a:blip>
          <a:srcRect b="4841" l="0" r="0" t="107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5"/>
          <p:cNvGrpSpPr/>
          <p:nvPr/>
        </p:nvGrpSpPr>
        <p:grpSpPr>
          <a:xfrm>
            <a:off x="-100050" y="-605978"/>
            <a:ext cx="9858595" cy="5781278"/>
            <a:chOff x="-100050" y="-605978"/>
            <a:chExt cx="9858595" cy="5781278"/>
          </a:xfrm>
        </p:grpSpPr>
        <p:grpSp>
          <p:nvGrpSpPr>
            <p:cNvPr id="106" name="Google Shape;106;p5"/>
            <p:cNvGrpSpPr/>
            <p:nvPr/>
          </p:nvGrpSpPr>
          <p:grpSpPr>
            <a:xfrm rot="10800000">
              <a:off x="8229745" y="-605978"/>
              <a:ext cx="1528800" cy="1502325"/>
              <a:chOff x="7662925" y="3847375"/>
              <a:chExt cx="1528800" cy="1502325"/>
            </a:xfrm>
          </p:grpSpPr>
          <p:sp>
            <p:nvSpPr>
              <p:cNvPr id="107" name="Google Shape;107;p5"/>
              <p:cNvSpPr/>
              <p:nvPr/>
            </p:nvSpPr>
            <p:spPr>
              <a:xfrm>
                <a:off x="8313192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8150625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79880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78254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76629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83131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81506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79880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78254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76629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91260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89634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88008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86383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84757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91260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89634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88008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86383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84757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83131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81506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79880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78254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76629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91260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89634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88008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86383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84757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83131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81506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79880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78254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89634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88008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86383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84757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83131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81506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79880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88008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86383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84757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8313192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8150625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7988058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78254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76629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91260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89634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88008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86383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84757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8313192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8150625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7988058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78254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89634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8008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8638325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84757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83131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81506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79880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88008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86383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84757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8313192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81506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86383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8475758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8313192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81506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86383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8475758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83" name="Google Shape;183;p5"/>
            <p:cNvCxnSpPr/>
            <p:nvPr/>
          </p:nvCxnSpPr>
          <p:spPr>
            <a:xfrm>
              <a:off x="-100050" y="147525"/>
              <a:ext cx="9344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8994150" y="-31800"/>
              <a:ext cx="0" cy="5207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5" name="Google Shape;185;p5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186" name="Google Shape;186;p5"/>
          <p:cNvSpPr txBox="1"/>
          <p:nvPr>
            <p:ph idx="2" type="title"/>
          </p:nvPr>
        </p:nvSpPr>
        <p:spPr>
          <a:xfrm>
            <a:off x="1511875" y="1346350"/>
            <a:ext cx="906600" cy="572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7" name="Google Shape;187;p5"/>
          <p:cNvSpPr txBox="1"/>
          <p:nvPr>
            <p:ph idx="3" type="title"/>
          </p:nvPr>
        </p:nvSpPr>
        <p:spPr>
          <a:xfrm>
            <a:off x="1511875" y="3086700"/>
            <a:ext cx="906600" cy="572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8" name="Google Shape;188;p5"/>
          <p:cNvSpPr txBox="1"/>
          <p:nvPr>
            <p:ph idx="4" type="title"/>
          </p:nvPr>
        </p:nvSpPr>
        <p:spPr>
          <a:xfrm>
            <a:off x="4118750" y="1346361"/>
            <a:ext cx="906600" cy="572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9" name="Google Shape;189;p5"/>
          <p:cNvSpPr txBox="1"/>
          <p:nvPr>
            <p:ph idx="5" type="title"/>
          </p:nvPr>
        </p:nvSpPr>
        <p:spPr>
          <a:xfrm>
            <a:off x="4118750" y="3086700"/>
            <a:ext cx="906600" cy="572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0" name="Google Shape;190;p5"/>
          <p:cNvSpPr txBox="1"/>
          <p:nvPr>
            <p:ph idx="1" type="subTitle"/>
          </p:nvPr>
        </p:nvSpPr>
        <p:spPr>
          <a:xfrm>
            <a:off x="721875" y="1995250"/>
            <a:ext cx="24864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5"/>
          <p:cNvSpPr txBox="1"/>
          <p:nvPr>
            <p:ph idx="6" type="subTitle"/>
          </p:nvPr>
        </p:nvSpPr>
        <p:spPr>
          <a:xfrm>
            <a:off x="3328800" y="1995250"/>
            <a:ext cx="24864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2" name="Google Shape;192;p5"/>
          <p:cNvSpPr txBox="1"/>
          <p:nvPr>
            <p:ph idx="7" type="subTitle"/>
          </p:nvPr>
        </p:nvSpPr>
        <p:spPr>
          <a:xfrm>
            <a:off x="721975" y="3735600"/>
            <a:ext cx="24864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3" name="Google Shape;193;p5"/>
          <p:cNvSpPr txBox="1"/>
          <p:nvPr>
            <p:ph idx="8" type="subTitle"/>
          </p:nvPr>
        </p:nvSpPr>
        <p:spPr>
          <a:xfrm>
            <a:off x="3328850" y="3735600"/>
            <a:ext cx="24864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4" name="Google Shape;194;p5"/>
          <p:cNvSpPr txBox="1"/>
          <p:nvPr>
            <p:ph idx="9" type="title"/>
          </p:nvPr>
        </p:nvSpPr>
        <p:spPr>
          <a:xfrm>
            <a:off x="6725625" y="1346361"/>
            <a:ext cx="906600" cy="572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5" name="Google Shape;195;p5"/>
          <p:cNvSpPr txBox="1"/>
          <p:nvPr>
            <p:ph idx="13" type="title"/>
          </p:nvPr>
        </p:nvSpPr>
        <p:spPr>
          <a:xfrm>
            <a:off x="6725625" y="3086700"/>
            <a:ext cx="906600" cy="572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6" name="Google Shape;196;p5"/>
          <p:cNvSpPr txBox="1"/>
          <p:nvPr>
            <p:ph idx="14" type="subTitle"/>
          </p:nvPr>
        </p:nvSpPr>
        <p:spPr>
          <a:xfrm>
            <a:off x="5935725" y="1995250"/>
            <a:ext cx="24864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7" name="Google Shape;197;p5"/>
          <p:cNvSpPr txBox="1"/>
          <p:nvPr>
            <p:ph idx="15" type="subTitle"/>
          </p:nvPr>
        </p:nvSpPr>
        <p:spPr>
          <a:xfrm>
            <a:off x="5935725" y="3735600"/>
            <a:ext cx="24864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6"/>
          <p:cNvPicPr preferRelativeResize="0"/>
          <p:nvPr/>
        </p:nvPicPr>
        <p:blipFill rotWithShape="1">
          <a:blip r:embed="rId2">
            <a:alphaModFix amt="10000"/>
          </a:blip>
          <a:srcRect b="4841" l="0" r="0" t="107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6"/>
          <p:cNvGrpSpPr/>
          <p:nvPr/>
        </p:nvGrpSpPr>
        <p:grpSpPr>
          <a:xfrm>
            <a:off x="-614555" y="-31800"/>
            <a:ext cx="9858605" cy="5781259"/>
            <a:chOff x="-614555" y="-31800"/>
            <a:chExt cx="9858605" cy="5781259"/>
          </a:xfrm>
        </p:grpSpPr>
        <p:cxnSp>
          <p:nvCxnSpPr>
            <p:cNvPr id="201" name="Google Shape;201;p6"/>
            <p:cNvCxnSpPr/>
            <p:nvPr/>
          </p:nvCxnSpPr>
          <p:spPr>
            <a:xfrm>
              <a:off x="150900" y="-31800"/>
              <a:ext cx="0" cy="5207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" name="Google Shape;202;p6"/>
            <p:cNvCxnSpPr/>
            <p:nvPr/>
          </p:nvCxnSpPr>
          <p:spPr>
            <a:xfrm>
              <a:off x="-100050" y="4995950"/>
              <a:ext cx="9344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03" name="Google Shape;203;p6"/>
            <p:cNvGrpSpPr/>
            <p:nvPr/>
          </p:nvGrpSpPr>
          <p:grpSpPr>
            <a:xfrm rot="10800000">
              <a:off x="-614555" y="4247134"/>
              <a:ext cx="1528800" cy="1502325"/>
              <a:chOff x="7662925" y="3847375"/>
              <a:chExt cx="1528800" cy="1502325"/>
            </a:xfrm>
          </p:grpSpPr>
          <p:sp>
            <p:nvSpPr>
              <p:cNvPr id="204" name="Google Shape;204;p6"/>
              <p:cNvSpPr/>
              <p:nvPr/>
            </p:nvSpPr>
            <p:spPr>
              <a:xfrm>
                <a:off x="8313192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8150625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79880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78254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76629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83131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81506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>
                <a:off x="79880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78254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76629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91260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89634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88008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86383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84757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1260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9634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88008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86383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84757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83131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81506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79880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78254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76629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91260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89634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88008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86383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84757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83131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81506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79880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78254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89634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88008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86383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84757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83131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81506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79880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88008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86383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84757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8313192" y="4645488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8150625" y="4645488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7988058" y="4645488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78254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76629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91260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89634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88008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86383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84757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8313192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8150625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7988058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78254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89634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88008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8638325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84757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83131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81506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79880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88008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86383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84757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8313192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81506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86383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8475758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8313192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81506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86383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8475758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0" name="Google Shape;280;p6"/>
          <p:cNvSpPr txBox="1"/>
          <p:nvPr>
            <p:ph idx="1" type="body"/>
          </p:nvPr>
        </p:nvSpPr>
        <p:spPr>
          <a:xfrm>
            <a:off x="713100" y="2161775"/>
            <a:ext cx="3313800" cy="18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81" name="Google Shape;281;p6"/>
          <p:cNvSpPr txBox="1"/>
          <p:nvPr>
            <p:ph type="title"/>
          </p:nvPr>
        </p:nvSpPr>
        <p:spPr>
          <a:xfrm>
            <a:off x="713100" y="1158100"/>
            <a:ext cx="33138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282" name="Google Shape;282;p6"/>
          <p:cNvSpPr/>
          <p:nvPr>
            <p:ph idx="2" type="pic"/>
          </p:nvPr>
        </p:nvSpPr>
        <p:spPr>
          <a:xfrm>
            <a:off x="5228650" y="837162"/>
            <a:ext cx="3202200" cy="3467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7"/>
          <p:cNvPicPr preferRelativeResize="0"/>
          <p:nvPr/>
        </p:nvPicPr>
        <p:blipFill rotWithShape="1">
          <a:blip r:embed="rId2">
            <a:alphaModFix amt="10000"/>
          </a:blip>
          <a:srcRect b="4841" l="0" r="0" t="107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7"/>
          <p:cNvGrpSpPr/>
          <p:nvPr/>
        </p:nvGrpSpPr>
        <p:grpSpPr>
          <a:xfrm>
            <a:off x="-614555" y="-31800"/>
            <a:ext cx="9858605" cy="5781259"/>
            <a:chOff x="-614555" y="-31800"/>
            <a:chExt cx="9858605" cy="5781259"/>
          </a:xfrm>
        </p:grpSpPr>
        <p:cxnSp>
          <p:nvCxnSpPr>
            <p:cNvPr id="286" name="Google Shape;286;p7"/>
            <p:cNvCxnSpPr/>
            <p:nvPr/>
          </p:nvCxnSpPr>
          <p:spPr>
            <a:xfrm>
              <a:off x="150900" y="-31800"/>
              <a:ext cx="0" cy="5207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-100050" y="4995950"/>
              <a:ext cx="9344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88" name="Google Shape;288;p7"/>
            <p:cNvGrpSpPr/>
            <p:nvPr/>
          </p:nvGrpSpPr>
          <p:grpSpPr>
            <a:xfrm rot="10800000">
              <a:off x="-614555" y="4247134"/>
              <a:ext cx="1528800" cy="1502325"/>
              <a:chOff x="7662925" y="3847375"/>
              <a:chExt cx="1528800" cy="1502325"/>
            </a:xfrm>
          </p:grpSpPr>
          <p:sp>
            <p:nvSpPr>
              <p:cNvPr id="289" name="Google Shape;289;p7"/>
              <p:cNvSpPr/>
              <p:nvPr/>
            </p:nvSpPr>
            <p:spPr>
              <a:xfrm>
                <a:off x="8313192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>
                <a:off x="8150625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>
                <a:off x="79880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78254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76629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8313192" y="4645488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8150625" y="4645488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79880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78254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76629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>
                <a:off x="91260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>
                <a:off x="89634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>
                <a:off x="88008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>
                <a:off x="86383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7"/>
              <p:cNvSpPr/>
              <p:nvPr/>
            </p:nvSpPr>
            <p:spPr>
              <a:xfrm>
                <a:off x="84757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7"/>
              <p:cNvSpPr/>
              <p:nvPr/>
            </p:nvSpPr>
            <p:spPr>
              <a:xfrm>
                <a:off x="91260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>
                <a:off x="89634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>
                <a:off x="88008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>
                <a:off x="86383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84757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8313192" y="4805113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8150625" y="4805113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79880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78254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>
                <a:off x="76629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>
                <a:off x="91260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89634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7"/>
              <p:cNvSpPr/>
              <p:nvPr/>
            </p:nvSpPr>
            <p:spPr>
              <a:xfrm>
                <a:off x="88008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7"/>
              <p:cNvSpPr/>
              <p:nvPr/>
            </p:nvSpPr>
            <p:spPr>
              <a:xfrm>
                <a:off x="86383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84757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8313192" y="4964738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81506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79880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78254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89634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88008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86383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84757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83131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81506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79880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88008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86383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84757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8313192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8150625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988058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8254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6629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91260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89634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88008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86383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84757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8313192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8150625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988058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8254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89634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88008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8638325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84757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83131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81506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79880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88008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86383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84757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8313192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81506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86383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8475758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8313192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81506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86383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8475758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8"/>
          <p:cNvPicPr preferRelativeResize="0"/>
          <p:nvPr/>
        </p:nvPicPr>
        <p:blipFill rotWithShape="1">
          <a:blip r:embed="rId2">
            <a:alphaModFix amt="10000"/>
          </a:blip>
          <a:srcRect b="4841" l="0" r="0" t="107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8"/>
          <p:cNvSpPr txBox="1"/>
          <p:nvPr>
            <p:ph type="title"/>
          </p:nvPr>
        </p:nvSpPr>
        <p:spPr>
          <a:xfrm>
            <a:off x="4662500" y="3157975"/>
            <a:ext cx="34068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368" name="Google Shape;368;p8"/>
          <p:cNvSpPr txBox="1"/>
          <p:nvPr>
            <p:ph idx="1" type="subTitle"/>
          </p:nvPr>
        </p:nvSpPr>
        <p:spPr>
          <a:xfrm>
            <a:off x="4662500" y="3793750"/>
            <a:ext cx="34068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69" name="Google Shape;369;p8"/>
          <p:cNvGrpSpPr/>
          <p:nvPr/>
        </p:nvGrpSpPr>
        <p:grpSpPr>
          <a:xfrm>
            <a:off x="-614555" y="-31800"/>
            <a:ext cx="9858605" cy="5781259"/>
            <a:chOff x="-614555" y="-31800"/>
            <a:chExt cx="9858605" cy="5781259"/>
          </a:xfrm>
        </p:grpSpPr>
        <p:grpSp>
          <p:nvGrpSpPr>
            <p:cNvPr id="370" name="Google Shape;370;p8"/>
            <p:cNvGrpSpPr/>
            <p:nvPr/>
          </p:nvGrpSpPr>
          <p:grpSpPr>
            <a:xfrm>
              <a:off x="-614555" y="-31800"/>
              <a:ext cx="9858605" cy="5781259"/>
              <a:chOff x="-614555" y="-31800"/>
              <a:chExt cx="9858605" cy="5781259"/>
            </a:xfrm>
          </p:grpSpPr>
          <p:cxnSp>
            <p:nvCxnSpPr>
              <p:cNvPr id="371" name="Google Shape;371;p8"/>
              <p:cNvCxnSpPr/>
              <p:nvPr/>
            </p:nvCxnSpPr>
            <p:spPr>
              <a:xfrm>
                <a:off x="150900" y="-31800"/>
                <a:ext cx="0" cy="5207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2" name="Google Shape;372;p8"/>
              <p:cNvCxnSpPr/>
              <p:nvPr/>
            </p:nvCxnSpPr>
            <p:spPr>
              <a:xfrm>
                <a:off x="-100050" y="4995950"/>
                <a:ext cx="934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73" name="Google Shape;373;p8"/>
              <p:cNvGrpSpPr/>
              <p:nvPr/>
            </p:nvGrpSpPr>
            <p:grpSpPr>
              <a:xfrm rot="10800000">
                <a:off x="-614555" y="4247134"/>
                <a:ext cx="1528800" cy="1502325"/>
                <a:chOff x="7662925" y="3847375"/>
                <a:chExt cx="1528800" cy="1502325"/>
              </a:xfrm>
            </p:grpSpPr>
            <p:sp>
              <p:nvSpPr>
                <p:cNvPr id="374" name="Google Shape;374;p8"/>
                <p:cNvSpPr/>
                <p:nvPr/>
              </p:nvSpPr>
              <p:spPr>
                <a:xfrm>
                  <a:off x="8313192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8"/>
                <p:cNvSpPr/>
                <p:nvPr/>
              </p:nvSpPr>
              <p:spPr>
                <a:xfrm>
                  <a:off x="79880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8"/>
                <p:cNvSpPr/>
                <p:nvPr/>
              </p:nvSpPr>
              <p:spPr>
                <a:xfrm>
                  <a:off x="78254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8"/>
                <p:cNvSpPr/>
                <p:nvPr/>
              </p:nvSpPr>
              <p:spPr>
                <a:xfrm>
                  <a:off x="76629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8"/>
                <p:cNvSpPr/>
                <p:nvPr/>
              </p:nvSpPr>
              <p:spPr>
                <a:xfrm>
                  <a:off x="83131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8"/>
                <p:cNvSpPr/>
                <p:nvPr/>
              </p:nvSpPr>
              <p:spPr>
                <a:xfrm>
                  <a:off x="81506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8"/>
                <p:cNvSpPr/>
                <p:nvPr/>
              </p:nvSpPr>
              <p:spPr>
                <a:xfrm>
                  <a:off x="79880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8"/>
                <p:cNvSpPr/>
                <p:nvPr/>
              </p:nvSpPr>
              <p:spPr>
                <a:xfrm>
                  <a:off x="78254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p8"/>
                <p:cNvSpPr/>
                <p:nvPr/>
              </p:nvSpPr>
              <p:spPr>
                <a:xfrm>
                  <a:off x="76629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8"/>
                <p:cNvSpPr/>
                <p:nvPr/>
              </p:nvSpPr>
              <p:spPr>
                <a:xfrm>
                  <a:off x="91260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8"/>
                <p:cNvSpPr/>
                <p:nvPr/>
              </p:nvSpPr>
              <p:spPr>
                <a:xfrm>
                  <a:off x="89634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8"/>
                <p:cNvSpPr/>
                <p:nvPr/>
              </p:nvSpPr>
              <p:spPr>
                <a:xfrm>
                  <a:off x="88008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8"/>
                <p:cNvSpPr/>
                <p:nvPr/>
              </p:nvSpPr>
              <p:spPr>
                <a:xfrm>
                  <a:off x="86383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387;p8"/>
                <p:cNvSpPr/>
                <p:nvPr/>
              </p:nvSpPr>
              <p:spPr>
                <a:xfrm>
                  <a:off x="84757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8"/>
                <p:cNvSpPr/>
                <p:nvPr/>
              </p:nvSpPr>
              <p:spPr>
                <a:xfrm>
                  <a:off x="91260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389;p8"/>
                <p:cNvSpPr/>
                <p:nvPr/>
              </p:nvSpPr>
              <p:spPr>
                <a:xfrm>
                  <a:off x="89634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390;p8"/>
                <p:cNvSpPr/>
                <p:nvPr/>
              </p:nvSpPr>
              <p:spPr>
                <a:xfrm>
                  <a:off x="88008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8"/>
                <p:cNvSpPr/>
                <p:nvPr/>
              </p:nvSpPr>
              <p:spPr>
                <a:xfrm>
                  <a:off x="86383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392;p8"/>
                <p:cNvSpPr/>
                <p:nvPr/>
              </p:nvSpPr>
              <p:spPr>
                <a:xfrm>
                  <a:off x="84757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Google Shape;393;p8"/>
                <p:cNvSpPr/>
                <p:nvPr/>
              </p:nvSpPr>
              <p:spPr>
                <a:xfrm>
                  <a:off x="83131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394;p8"/>
                <p:cNvSpPr/>
                <p:nvPr/>
              </p:nvSpPr>
              <p:spPr>
                <a:xfrm>
                  <a:off x="81506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395;p8"/>
                <p:cNvSpPr/>
                <p:nvPr/>
              </p:nvSpPr>
              <p:spPr>
                <a:xfrm>
                  <a:off x="79880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396;p8"/>
                <p:cNvSpPr/>
                <p:nvPr/>
              </p:nvSpPr>
              <p:spPr>
                <a:xfrm>
                  <a:off x="78254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397;p8"/>
                <p:cNvSpPr/>
                <p:nvPr/>
              </p:nvSpPr>
              <p:spPr>
                <a:xfrm>
                  <a:off x="76629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398;p8"/>
                <p:cNvSpPr/>
                <p:nvPr/>
              </p:nvSpPr>
              <p:spPr>
                <a:xfrm>
                  <a:off x="91260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399;p8"/>
                <p:cNvSpPr/>
                <p:nvPr/>
              </p:nvSpPr>
              <p:spPr>
                <a:xfrm>
                  <a:off x="89634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8"/>
                <p:cNvSpPr/>
                <p:nvPr/>
              </p:nvSpPr>
              <p:spPr>
                <a:xfrm>
                  <a:off x="88008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401;p8"/>
                <p:cNvSpPr/>
                <p:nvPr/>
              </p:nvSpPr>
              <p:spPr>
                <a:xfrm>
                  <a:off x="86383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402;p8"/>
                <p:cNvSpPr/>
                <p:nvPr/>
              </p:nvSpPr>
              <p:spPr>
                <a:xfrm>
                  <a:off x="84757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8"/>
                <p:cNvSpPr/>
                <p:nvPr/>
              </p:nvSpPr>
              <p:spPr>
                <a:xfrm>
                  <a:off x="83131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8"/>
                <p:cNvSpPr/>
                <p:nvPr/>
              </p:nvSpPr>
              <p:spPr>
                <a:xfrm>
                  <a:off x="81506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5" name="Google Shape;405;p8"/>
                <p:cNvSpPr/>
                <p:nvPr/>
              </p:nvSpPr>
              <p:spPr>
                <a:xfrm>
                  <a:off x="79880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8"/>
                <p:cNvSpPr/>
                <p:nvPr/>
              </p:nvSpPr>
              <p:spPr>
                <a:xfrm>
                  <a:off x="78254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" name="Google Shape;407;p8"/>
                <p:cNvSpPr/>
                <p:nvPr/>
              </p:nvSpPr>
              <p:spPr>
                <a:xfrm>
                  <a:off x="89634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" name="Google Shape;408;p8"/>
                <p:cNvSpPr/>
                <p:nvPr/>
              </p:nvSpPr>
              <p:spPr>
                <a:xfrm>
                  <a:off x="88008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8"/>
                <p:cNvSpPr/>
                <p:nvPr/>
              </p:nvSpPr>
              <p:spPr>
                <a:xfrm>
                  <a:off x="86383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410;p8"/>
                <p:cNvSpPr/>
                <p:nvPr/>
              </p:nvSpPr>
              <p:spPr>
                <a:xfrm>
                  <a:off x="84757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411;p8"/>
                <p:cNvSpPr/>
                <p:nvPr/>
              </p:nvSpPr>
              <p:spPr>
                <a:xfrm>
                  <a:off x="83131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412;p8"/>
                <p:cNvSpPr/>
                <p:nvPr/>
              </p:nvSpPr>
              <p:spPr>
                <a:xfrm>
                  <a:off x="81506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8"/>
                <p:cNvSpPr/>
                <p:nvPr/>
              </p:nvSpPr>
              <p:spPr>
                <a:xfrm>
                  <a:off x="79880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8"/>
                <p:cNvSpPr/>
                <p:nvPr/>
              </p:nvSpPr>
              <p:spPr>
                <a:xfrm>
                  <a:off x="88008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8"/>
                <p:cNvSpPr/>
                <p:nvPr/>
              </p:nvSpPr>
              <p:spPr>
                <a:xfrm>
                  <a:off x="86383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8"/>
                <p:cNvSpPr/>
                <p:nvPr/>
              </p:nvSpPr>
              <p:spPr>
                <a:xfrm>
                  <a:off x="84757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8"/>
                <p:cNvSpPr/>
                <p:nvPr/>
              </p:nvSpPr>
              <p:spPr>
                <a:xfrm>
                  <a:off x="8313192" y="4645488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8"/>
                <p:cNvSpPr/>
                <p:nvPr/>
              </p:nvSpPr>
              <p:spPr>
                <a:xfrm>
                  <a:off x="8150625" y="4645488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>
                  <a:off x="78254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>
                  <a:off x="76629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8"/>
                <p:cNvSpPr/>
                <p:nvPr/>
              </p:nvSpPr>
              <p:spPr>
                <a:xfrm>
                  <a:off x="91260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8"/>
                <p:cNvSpPr/>
                <p:nvPr/>
              </p:nvSpPr>
              <p:spPr>
                <a:xfrm>
                  <a:off x="89634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8"/>
                <p:cNvSpPr/>
                <p:nvPr/>
              </p:nvSpPr>
              <p:spPr>
                <a:xfrm>
                  <a:off x="88008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8"/>
                <p:cNvSpPr/>
                <p:nvPr/>
              </p:nvSpPr>
              <p:spPr>
                <a:xfrm>
                  <a:off x="86383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8"/>
                <p:cNvSpPr/>
                <p:nvPr/>
              </p:nvSpPr>
              <p:spPr>
                <a:xfrm>
                  <a:off x="8150621" y="44858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8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8"/>
                <p:cNvSpPr/>
                <p:nvPr/>
              </p:nvSpPr>
              <p:spPr>
                <a:xfrm>
                  <a:off x="8150625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8"/>
                <p:cNvSpPr/>
                <p:nvPr/>
              </p:nvSpPr>
              <p:spPr>
                <a:xfrm>
                  <a:off x="7988058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8"/>
                <p:cNvSpPr/>
                <p:nvPr/>
              </p:nvSpPr>
              <p:spPr>
                <a:xfrm>
                  <a:off x="78254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8"/>
                <p:cNvSpPr/>
                <p:nvPr/>
              </p:nvSpPr>
              <p:spPr>
                <a:xfrm>
                  <a:off x="89634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p8"/>
                <p:cNvSpPr/>
                <p:nvPr/>
              </p:nvSpPr>
              <p:spPr>
                <a:xfrm>
                  <a:off x="88008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432;p8"/>
                <p:cNvSpPr/>
                <p:nvPr/>
              </p:nvSpPr>
              <p:spPr>
                <a:xfrm>
                  <a:off x="8638325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8"/>
                <p:cNvSpPr/>
                <p:nvPr/>
              </p:nvSpPr>
              <p:spPr>
                <a:xfrm>
                  <a:off x="84757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34;p8"/>
                <p:cNvSpPr/>
                <p:nvPr/>
              </p:nvSpPr>
              <p:spPr>
                <a:xfrm>
                  <a:off x="83131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8"/>
                <p:cNvSpPr/>
                <p:nvPr/>
              </p:nvSpPr>
              <p:spPr>
                <a:xfrm>
                  <a:off x="81506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8"/>
                <p:cNvSpPr/>
                <p:nvPr/>
              </p:nvSpPr>
              <p:spPr>
                <a:xfrm>
                  <a:off x="79880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8"/>
                <p:cNvSpPr/>
                <p:nvPr/>
              </p:nvSpPr>
              <p:spPr>
                <a:xfrm>
                  <a:off x="88008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8"/>
                <p:cNvSpPr/>
                <p:nvPr/>
              </p:nvSpPr>
              <p:spPr>
                <a:xfrm>
                  <a:off x="86383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8"/>
                <p:cNvSpPr/>
                <p:nvPr/>
              </p:nvSpPr>
              <p:spPr>
                <a:xfrm>
                  <a:off x="84757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8"/>
                <p:cNvSpPr/>
                <p:nvPr/>
              </p:nvSpPr>
              <p:spPr>
                <a:xfrm>
                  <a:off x="8313192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8"/>
                <p:cNvSpPr/>
                <p:nvPr/>
              </p:nvSpPr>
              <p:spPr>
                <a:xfrm>
                  <a:off x="81506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8"/>
                <p:cNvSpPr/>
                <p:nvPr/>
              </p:nvSpPr>
              <p:spPr>
                <a:xfrm>
                  <a:off x="86383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8"/>
                <p:cNvSpPr/>
                <p:nvPr/>
              </p:nvSpPr>
              <p:spPr>
                <a:xfrm>
                  <a:off x="8475758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8"/>
                <p:cNvSpPr/>
                <p:nvPr/>
              </p:nvSpPr>
              <p:spPr>
                <a:xfrm>
                  <a:off x="8313192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8"/>
                <p:cNvSpPr/>
                <p:nvPr/>
              </p:nvSpPr>
              <p:spPr>
                <a:xfrm>
                  <a:off x="81506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8"/>
                <p:cNvSpPr/>
                <p:nvPr/>
              </p:nvSpPr>
              <p:spPr>
                <a:xfrm>
                  <a:off x="86383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8"/>
                <p:cNvSpPr/>
                <p:nvPr/>
              </p:nvSpPr>
              <p:spPr>
                <a:xfrm>
                  <a:off x="8475758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48" name="Google Shape;448;p8"/>
            <p:cNvGrpSpPr/>
            <p:nvPr/>
          </p:nvGrpSpPr>
          <p:grpSpPr>
            <a:xfrm rot="10800000">
              <a:off x="198278" y="5204873"/>
              <a:ext cx="390834" cy="65712"/>
              <a:chOff x="7988058" y="4485863"/>
              <a:chExt cx="390834" cy="65712"/>
            </a:xfrm>
          </p:grpSpPr>
          <p:sp>
            <p:nvSpPr>
              <p:cNvPr id="449" name="Google Shape;449;p8"/>
              <p:cNvSpPr/>
              <p:nvPr/>
            </p:nvSpPr>
            <p:spPr>
              <a:xfrm>
                <a:off x="8313192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8150625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7988058" y="4485863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9"/>
          <p:cNvPicPr preferRelativeResize="0"/>
          <p:nvPr/>
        </p:nvPicPr>
        <p:blipFill rotWithShape="1">
          <a:blip r:embed="rId2">
            <a:alphaModFix amt="10000"/>
          </a:blip>
          <a:srcRect b="4841" l="0" r="0" t="107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9"/>
          <p:cNvSpPr txBox="1"/>
          <p:nvPr>
            <p:ph type="title"/>
          </p:nvPr>
        </p:nvSpPr>
        <p:spPr>
          <a:xfrm>
            <a:off x="2515275" y="3052500"/>
            <a:ext cx="59157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5" name="Google Shape;455;p9"/>
          <p:cNvSpPr txBox="1"/>
          <p:nvPr>
            <p:ph idx="2" type="title"/>
          </p:nvPr>
        </p:nvSpPr>
        <p:spPr>
          <a:xfrm>
            <a:off x="6633300" y="539406"/>
            <a:ext cx="1797600" cy="1251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10"/>
          <p:cNvPicPr preferRelativeResize="0"/>
          <p:nvPr/>
        </p:nvPicPr>
        <p:blipFill rotWithShape="1">
          <a:blip r:embed="rId2">
            <a:alphaModFix amt="10000"/>
          </a:blip>
          <a:srcRect b="4841" l="0" r="0" t="1079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10"/>
          <p:cNvSpPr txBox="1"/>
          <p:nvPr>
            <p:ph type="title"/>
          </p:nvPr>
        </p:nvSpPr>
        <p:spPr>
          <a:xfrm>
            <a:off x="2317950" y="1450550"/>
            <a:ext cx="45081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459" name="Google Shape;459;p10"/>
          <p:cNvGrpSpPr/>
          <p:nvPr/>
        </p:nvGrpSpPr>
        <p:grpSpPr>
          <a:xfrm>
            <a:off x="-100050" y="-605978"/>
            <a:ext cx="9858595" cy="5781278"/>
            <a:chOff x="-100050" y="-605978"/>
            <a:chExt cx="9858595" cy="5781278"/>
          </a:xfrm>
        </p:grpSpPr>
        <p:grpSp>
          <p:nvGrpSpPr>
            <p:cNvPr id="460" name="Google Shape;460;p10"/>
            <p:cNvGrpSpPr/>
            <p:nvPr/>
          </p:nvGrpSpPr>
          <p:grpSpPr>
            <a:xfrm rot="10800000">
              <a:off x="8229745" y="-605978"/>
              <a:ext cx="1528800" cy="1502325"/>
              <a:chOff x="7662925" y="3847375"/>
              <a:chExt cx="1528800" cy="1502325"/>
            </a:xfrm>
          </p:grpSpPr>
          <p:sp>
            <p:nvSpPr>
              <p:cNvPr id="461" name="Google Shape;461;p10"/>
              <p:cNvSpPr/>
              <p:nvPr/>
            </p:nvSpPr>
            <p:spPr>
              <a:xfrm>
                <a:off x="8313192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0"/>
              <p:cNvSpPr/>
              <p:nvPr/>
            </p:nvSpPr>
            <p:spPr>
              <a:xfrm>
                <a:off x="8150625" y="44858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0"/>
              <p:cNvSpPr/>
              <p:nvPr/>
            </p:nvSpPr>
            <p:spPr>
              <a:xfrm>
                <a:off x="79880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0"/>
              <p:cNvSpPr/>
              <p:nvPr/>
            </p:nvSpPr>
            <p:spPr>
              <a:xfrm>
                <a:off x="78254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0"/>
              <p:cNvSpPr/>
              <p:nvPr/>
            </p:nvSpPr>
            <p:spPr>
              <a:xfrm>
                <a:off x="76629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0"/>
              <p:cNvSpPr/>
              <p:nvPr/>
            </p:nvSpPr>
            <p:spPr>
              <a:xfrm>
                <a:off x="83131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0"/>
              <p:cNvSpPr/>
              <p:nvPr/>
            </p:nvSpPr>
            <p:spPr>
              <a:xfrm>
                <a:off x="81506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0"/>
              <p:cNvSpPr/>
              <p:nvPr/>
            </p:nvSpPr>
            <p:spPr>
              <a:xfrm>
                <a:off x="79880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0"/>
              <p:cNvSpPr/>
              <p:nvPr/>
            </p:nvSpPr>
            <p:spPr>
              <a:xfrm>
                <a:off x="78254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0"/>
              <p:cNvSpPr/>
              <p:nvPr/>
            </p:nvSpPr>
            <p:spPr>
              <a:xfrm>
                <a:off x="76629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0"/>
              <p:cNvSpPr/>
              <p:nvPr/>
            </p:nvSpPr>
            <p:spPr>
              <a:xfrm>
                <a:off x="91260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0"/>
              <p:cNvSpPr/>
              <p:nvPr/>
            </p:nvSpPr>
            <p:spPr>
              <a:xfrm>
                <a:off x="89634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0"/>
              <p:cNvSpPr/>
              <p:nvPr/>
            </p:nvSpPr>
            <p:spPr>
              <a:xfrm>
                <a:off x="8800892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0"/>
              <p:cNvSpPr/>
              <p:nvPr/>
            </p:nvSpPr>
            <p:spPr>
              <a:xfrm>
                <a:off x="8638325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0"/>
              <p:cNvSpPr/>
              <p:nvPr/>
            </p:nvSpPr>
            <p:spPr>
              <a:xfrm>
                <a:off x="8475758" y="44858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0"/>
              <p:cNvSpPr/>
              <p:nvPr/>
            </p:nvSpPr>
            <p:spPr>
              <a:xfrm>
                <a:off x="91260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0"/>
              <p:cNvSpPr/>
              <p:nvPr/>
            </p:nvSpPr>
            <p:spPr>
              <a:xfrm>
                <a:off x="89634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0"/>
              <p:cNvSpPr/>
              <p:nvPr/>
            </p:nvSpPr>
            <p:spPr>
              <a:xfrm>
                <a:off x="8800892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0"/>
              <p:cNvSpPr/>
              <p:nvPr/>
            </p:nvSpPr>
            <p:spPr>
              <a:xfrm>
                <a:off x="8638325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0"/>
              <p:cNvSpPr/>
              <p:nvPr/>
            </p:nvSpPr>
            <p:spPr>
              <a:xfrm>
                <a:off x="8475758" y="464548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0"/>
              <p:cNvSpPr/>
              <p:nvPr/>
            </p:nvSpPr>
            <p:spPr>
              <a:xfrm>
                <a:off x="83131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0"/>
              <p:cNvSpPr/>
              <p:nvPr/>
            </p:nvSpPr>
            <p:spPr>
              <a:xfrm>
                <a:off x="81506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0"/>
              <p:cNvSpPr/>
              <p:nvPr/>
            </p:nvSpPr>
            <p:spPr>
              <a:xfrm>
                <a:off x="79880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0"/>
              <p:cNvSpPr/>
              <p:nvPr/>
            </p:nvSpPr>
            <p:spPr>
              <a:xfrm>
                <a:off x="78254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0"/>
              <p:cNvSpPr/>
              <p:nvPr/>
            </p:nvSpPr>
            <p:spPr>
              <a:xfrm>
                <a:off x="76629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0"/>
              <p:cNvSpPr/>
              <p:nvPr/>
            </p:nvSpPr>
            <p:spPr>
              <a:xfrm>
                <a:off x="91260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0"/>
              <p:cNvSpPr/>
              <p:nvPr/>
            </p:nvSpPr>
            <p:spPr>
              <a:xfrm>
                <a:off x="89634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0"/>
              <p:cNvSpPr/>
              <p:nvPr/>
            </p:nvSpPr>
            <p:spPr>
              <a:xfrm>
                <a:off x="8800892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0"/>
              <p:cNvSpPr/>
              <p:nvPr/>
            </p:nvSpPr>
            <p:spPr>
              <a:xfrm>
                <a:off x="8638325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0"/>
              <p:cNvSpPr/>
              <p:nvPr/>
            </p:nvSpPr>
            <p:spPr>
              <a:xfrm>
                <a:off x="8475758" y="480511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0"/>
              <p:cNvSpPr/>
              <p:nvPr/>
            </p:nvSpPr>
            <p:spPr>
              <a:xfrm>
                <a:off x="83131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0"/>
              <p:cNvSpPr/>
              <p:nvPr/>
            </p:nvSpPr>
            <p:spPr>
              <a:xfrm>
                <a:off x="81506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0"/>
              <p:cNvSpPr/>
              <p:nvPr/>
            </p:nvSpPr>
            <p:spPr>
              <a:xfrm>
                <a:off x="79880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0"/>
              <p:cNvSpPr/>
              <p:nvPr/>
            </p:nvSpPr>
            <p:spPr>
              <a:xfrm>
                <a:off x="78254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0"/>
              <p:cNvSpPr/>
              <p:nvPr/>
            </p:nvSpPr>
            <p:spPr>
              <a:xfrm>
                <a:off x="89634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0"/>
              <p:cNvSpPr/>
              <p:nvPr/>
            </p:nvSpPr>
            <p:spPr>
              <a:xfrm>
                <a:off x="8800892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0"/>
              <p:cNvSpPr/>
              <p:nvPr/>
            </p:nvSpPr>
            <p:spPr>
              <a:xfrm>
                <a:off x="8638325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0"/>
              <p:cNvSpPr/>
              <p:nvPr/>
            </p:nvSpPr>
            <p:spPr>
              <a:xfrm>
                <a:off x="8475758" y="4964738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0"/>
              <p:cNvSpPr/>
              <p:nvPr/>
            </p:nvSpPr>
            <p:spPr>
              <a:xfrm>
                <a:off x="83131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0"/>
              <p:cNvSpPr/>
              <p:nvPr/>
            </p:nvSpPr>
            <p:spPr>
              <a:xfrm>
                <a:off x="81506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0"/>
              <p:cNvSpPr/>
              <p:nvPr/>
            </p:nvSpPr>
            <p:spPr>
              <a:xfrm>
                <a:off x="79880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0"/>
              <p:cNvSpPr/>
              <p:nvPr/>
            </p:nvSpPr>
            <p:spPr>
              <a:xfrm>
                <a:off x="8800892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0"/>
              <p:cNvSpPr/>
              <p:nvPr/>
            </p:nvSpPr>
            <p:spPr>
              <a:xfrm>
                <a:off x="8638325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0"/>
              <p:cNvSpPr/>
              <p:nvPr/>
            </p:nvSpPr>
            <p:spPr>
              <a:xfrm>
                <a:off x="8475758" y="5124363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0"/>
              <p:cNvSpPr/>
              <p:nvPr/>
            </p:nvSpPr>
            <p:spPr>
              <a:xfrm>
                <a:off x="8313192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0"/>
              <p:cNvSpPr/>
              <p:nvPr/>
            </p:nvSpPr>
            <p:spPr>
              <a:xfrm>
                <a:off x="8150625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0"/>
              <p:cNvSpPr/>
              <p:nvPr/>
            </p:nvSpPr>
            <p:spPr>
              <a:xfrm>
                <a:off x="7988058" y="4326250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0"/>
              <p:cNvSpPr/>
              <p:nvPr/>
            </p:nvSpPr>
            <p:spPr>
              <a:xfrm>
                <a:off x="78254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0"/>
              <p:cNvSpPr/>
              <p:nvPr/>
            </p:nvSpPr>
            <p:spPr>
              <a:xfrm>
                <a:off x="76629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0"/>
              <p:cNvSpPr/>
              <p:nvPr/>
            </p:nvSpPr>
            <p:spPr>
              <a:xfrm>
                <a:off x="91260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0"/>
              <p:cNvSpPr/>
              <p:nvPr/>
            </p:nvSpPr>
            <p:spPr>
              <a:xfrm>
                <a:off x="89634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0"/>
              <p:cNvSpPr/>
              <p:nvPr/>
            </p:nvSpPr>
            <p:spPr>
              <a:xfrm>
                <a:off x="8800892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0"/>
              <p:cNvSpPr/>
              <p:nvPr/>
            </p:nvSpPr>
            <p:spPr>
              <a:xfrm>
                <a:off x="8638325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0"/>
              <p:cNvSpPr/>
              <p:nvPr/>
            </p:nvSpPr>
            <p:spPr>
              <a:xfrm>
                <a:off x="8475758" y="432625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10"/>
              <p:cNvSpPr/>
              <p:nvPr/>
            </p:nvSpPr>
            <p:spPr>
              <a:xfrm>
                <a:off x="8313192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10"/>
              <p:cNvSpPr/>
              <p:nvPr/>
            </p:nvSpPr>
            <p:spPr>
              <a:xfrm>
                <a:off x="8150625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0"/>
              <p:cNvSpPr/>
              <p:nvPr/>
            </p:nvSpPr>
            <p:spPr>
              <a:xfrm>
                <a:off x="7988058" y="416662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0"/>
              <p:cNvSpPr/>
              <p:nvPr/>
            </p:nvSpPr>
            <p:spPr>
              <a:xfrm>
                <a:off x="78254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0"/>
              <p:cNvSpPr/>
              <p:nvPr/>
            </p:nvSpPr>
            <p:spPr>
              <a:xfrm>
                <a:off x="89634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0"/>
              <p:cNvSpPr/>
              <p:nvPr/>
            </p:nvSpPr>
            <p:spPr>
              <a:xfrm>
                <a:off x="8800892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10"/>
              <p:cNvSpPr/>
              <p:nvPr/>
            </p:nvSpPr>
            <p:spPr>
              <a:xfrm>
                <a:off x="8638325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10"/>
              <p:cNvSpPr/>
              <p:nvPr/>
            </p:nvSpPr>
            <p:spPr>
              <a:xfrm>
                <a:off x="8475758" y="416662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10"/>
              <p:cNvSpPr/>
              <p:nvPr/>
            </p:nvSpPr>
            <p:spPr>
              <a:xfrm>
                <a:off x="83131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0"/>
              <p:cNvSpPr/>
              <p:nvPr/>
            </p:nvSpPr>
            <p:spPr>
              <a:xfrm>
                <a:off x="81506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10"/>
              <p:cNvSpPr/>
              <p:nvPr/>
            </p:nvSpPr>
            <p:spPr>
              <a:xfrm>
                <a:off x="79880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10"/>
              <p:cNvSpPr/>
              <p:nvPr/>
            </p:nvSpPr>
            <p:spPr>
              <a:xfrm>
                <a:off x="88008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0"/>
              <p:cNvSpPr/>
              <p:nvPr/>
            </p:nvSpPr>
            <p:spPr>
              <a:xfrm>
                <a:off x="86383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0"/>
              <p:cNvSpPr/>
              <p:nvPr/>
            </p:nvSpPr>
            <p:spPr>
              <a:xfrm>
                <a:off x="8475758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0"/>
              <p:cNvSpPr/>
              <p:nvPr/>
            </p:nvSpPr>
            <p:spPr>
              <a:xfrm>
                <a:off x="8313192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0"/>
              <p:cNvSpPr/>
              <p:nvPr/>
            </p:nvSpPr>
            <p:spPr>
              <a:xfrm>
                <a:off x="81506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0"/>
              <p:cNvSpPr/>
              <p:nvPr/>
            </p:nvSpPr>
            <p:spPr>
              <a:xfrm>
                <a:off x="86383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0"/>
              <p:cNvSpPr/>
              <p:nvPr/>
            </p:nvSpPr>
            <p:spPr>
              <a:xfrm>
                <a:off x="8475758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0"/>
              <p:cNvSpPr/>
              <p:nvPr/>
            </p:nvSpPr>
            <p:spPr>
              <a:xfrm>
                <a:off x="8313192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0"/>
              <p:cNvSpPr/>
              <p:nvPr/>
            </p:nvSpPr>
            <p:spPr>
              <a:xfrm>
                <a:off x="81506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0"/>
              <p:cNvSpPr/>
              <p:nvPr/>
            </p:nvSpPr>
            <p:spPr>
              <a:xfrm>
                <a:off x="8638325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0"/>
              <p:cNvSpPr/>
              <p:nvPr/>
            </p:nvSpPr>
            <p:spPr>
              <a:xfrm>
                <a:off x="8475758" y="5284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37" name="Google Shape;537;p10"/>
            <p:cNvCxnSpPr/>
            <p:nvPr/>
          </p:nvCxnSpPr>
          <p:spPr>
            <a:xfrm>
              <a:off x="-100050" y="147525"/>
              <a:ext cx="9344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8" name="Google Shape;538;p10"/>
            <p:cNvCxnSpPr/>
            <p:nvPr/>
          </p:nvCxnSpPr>
          <p:spPr>
            <a:xfrm>
              <a:off x="8994150" y="-31800"/>
              <a:ext cx="0" cy="5207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0" i="0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0" i="0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0" i="0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0" i="0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0" i="0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0" i="0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0" i="0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0" i="0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0" i="0" sz="27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b="0" i="0" sz="12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b="0" i="0" sz="12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b="0" i="0" sz="12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b="0" i="0" sz="12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b="0" i="0" sz="12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b="0" i="0" sz="12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b="0" i="0" sz="12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b="0" i="0" sz="12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"/>
              <a:buChar char="■"/>
              <a:defRPr b="0" i="0" sz="12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8.jpg"/><Relationship Id="rId9" Type="http://schemas.openxmlformats.org/officeDocument/2006/relationships/image" Target="../media/image13.jpg"/><Relationship Id="rId5" Type="http://schemas.openxmlformats.org/officeDocument/2006/relationships/image" Target="../media/image9.jpg"/><Relationship Id="rId6" Type="http://schemas.openxmlformats.org/officeDocument/2006/relationships/image" Target="../media/image19.jpg"/><Relationship Id="rId7" Type="http://schemas.openxmlformats.org/officeDocument/2006/relationships/image" Target="../media/image15.jpg"/><Relationship Id="rId8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7"/>
          <p:cNvSpPr txBox="1"/>
          <p:nvPr>
            <p:ph type="ctrTitle"/>
          </p:nvPr>
        </p:nvSpPr>
        <p:spPr>
          <a:xfrm>
            <a:off x="713100" y="958625"/>
            <a:ext cx="6475500" cy="164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Santa Calix</a:t>
            </a:r>
            <a:endParaRPr b="1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8" name="Google Shape;878;p17"/>
          <p:cNvSpPr txBox="1"/>
          <p:nvPr>
            <p:ph idx="1" type="subTitle"/>
          </p:nvPr>
        </p:nvSpPr>
        <p:spPr>
          <a:xfrm>
            <a:off x="713100" y="2814125"/>
            <a:ext cx="43929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Система персонального питания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на основе анализа биомедицинских данных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9" name="Google Shape;8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9220" y="0"/>
            <a:ext cx="3056275" cy="296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0" name="Google Shape;880;p17"/>
          <p:cNvCxnSpPr/>
          <p:nvPr/>
        </p:nvCxnSpPr>
        <p:spPr>
          <a:xfrm>
            <a:off x="8680975" y="-55200"/>
            <a:ext cx="0" cy="5207100"/>
          </a:xfrm>
          <a:prstGeom prst="straightConnector1">
            <a:avLst/>
          </a:prstGeom>
          <a:noFill/>
          <a:ln cap="flat" cmpd="sng" w="9525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1" name="Google Shape;881;p17"/>
          <p:cNvCxnSpPr/>
          <p:nvPr/>
        </p:nvCxnSpPr>
        <p:spPr>
          <a:xfrm rot="10800000">
            <a:off x="0" y="4693975"/>
            <a:ext cx="9195600" cy="0"/>
          </a:xfrm>
          <a:prstGeom prst="straightConnector1">
            <a:avLst/>
          </a:prstGeom>
          <a:noFill/>
          <a:ln cap="flat" cmpd="sng" w="9525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82" name="Google Shape;88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4723" y="3596577"/>
            <a:ext cx="2074152" cy="10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2" name="Google Shape;1682;p26"/>
          <p:cNvGraphicFramePr/>
          <p:nvPr/>
        </p:nvGraphicFramePr>
        <p:xfrm>
          <a:off x="897650" y="98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{807A5495-7C62-4430-9CB3-BE609CC93881}</a:tableStyleId>
              </a:tblPr>
              <a:tblGrid>
                <a:gridCol w="1837175"/>
                <a:gridCol w="2216475"/>
                <a:gridCol w="1457875"/>
                <a:gridCol w="1837175"/>
              </a:tblGrid>
              <a:tr h="53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Santa Calix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9633B">
                        <a:alpha val="5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Otri.io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Ornament.health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91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Что анализирует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ДНК, кровь, микробиота,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химический баланс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9633B">
                        <a:alpha val="5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Показатели крови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Кровь , параметры носимых устройств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72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Что предлагает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Система персонального питания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9633B">
                        <a:alpha val="5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Рекомендации по питанию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Оцифровка параметров здоровья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91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Кол-во анализируемые продуктов питания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3 000 - весь ассортимент Глобус, Ашан, Азбука Вкуса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9633B">
                        <a:alpha val="5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Витамины. Нет фокусировки на питании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723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Кол-во биомаркеров и показателей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2 000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9633B">
                        <a:alpha val="5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683" name="Google Shape;1683;p26"/>
          <p:cNvSpPr txBox="1"/>
          <p:nvPr>
            <p:ph idx="4294967295" type="title"/>
          </p:nvPr>
        </p:nvSpPr>
        <p:spPr>
          <a:xfrm>
            <a:off x="856550" y="2814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2700">
                <a:latin typeface="Comfortaa"/>
                <a:ea typeface="Comfortaa"/>
                <a:cs typeface="Comfortaa"/>
                <a:sym typeface="Comfortaa"/>
              </a:rPr>
              <a:t>Конкурентный анализ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684" name="Google Shape;1684;p26"/>
          <p:cNvGrpSpPr/>
          <p:nvPr/>
        </p:nvGrpSpPr>
        <p:grpSpPr>
          <a:xfrm>
            <a:off x="-608325" y="-49125"/>
            <a:ext cx="9874700" cy="5817409"/>
            <a:chOff x="3807600" y="-1038150"/>
            <a:chExt cx="9874700" cy="5817409"/>
          </a:xfrm>
        </p:grpSpPr>
        <p:cxnSp>
          <p:nvCxnSpPr>
            <p:cNvPr id="1685" name="Google Shape;1685;p26"/>
            <p:cNvCxnSpPr/>
            <p:nvPr/>
          </p:nvCxnSpPr>
          <p:spPr>
            <a:xfrm>
              <a:off x="4361000" y="4005988"/>
              <a:ext cx="9321300" cy="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6" name="Google Shape;1686;p26"/>
            <p:cNvCxnSpPr/>
            <p:nvPr/>
          </p:nvCxnSpPr>
          <p:spPr>
            <a:xfrm>
              <a:off x="4564432" y="-1038150"/>
              <a:ext cx="0" cy="525510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687" name="Google Shape;1687;p26"/>
            <p:cNvGrpSpPr/>
            <p:nvPr/>
          </p:nvGrpSpPr>
          <p:grpSpPr>
            <a:xfrm>
              <a:off x="3807600" y="3276934"/>
              <a:ext cx="1528800" cy="1502325"/>
              <a:chOff x="7590295" y="3627447"/>
              <a:chExt cx="1528800" cy="1502325"/>
            </a:xfrm>
          </p:grpSpPr>
          <p:grpSp>
            <p:nvGrpSpPr>
              <p:cNvPr id="1688" name="Google Shape;1688;p26"/>
              <p:cNvGrpSpPr/>
              <p:nvPr/>
            </p:nvGrpSpPr>
            <p:grpSpPr>
              <a:xfrm rot="10800000">
                <a:off x="7590295" y="3627447"/>
                <a:ext cx="1528800" cy="1502325"/>
                <a:chOff x="7662925" y="3847375"/>
                <a:chExt cx="1528800" cy="1502325"/>
              </a:xfrm>
            </p:grpSpPr>
            <p:sp>
              <p:nvSpPr>
                <p:cNvPr id="1689" name="Google Shape;1689;p26"/>
                <p:cNvSpPr/>
                <p:nvPr/>
              </p:nvSpPr>
              <p:spPr>
                <a:xfrm>
                  <a:off x="8313192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0" name="Google Shape;1690;p26"/>
                <p:cNvSpPr/>
                <p:nvPr/>
              </p:nvSpPr>
              <p:spPr>
                <a:xfrm>
                  <a:off x="79880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1" name="Google Shape;1691;p26"/>
                <p:cNvSpPr/>
                <p:nvPr/>
              </p:nvSpPr>
              <p:spPr>
                <a:xfrm>
                  <a:off x="78254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2" name="Google Shape;1692;p26"/>
                <p:cNvSpPr/>
                <p:nvPr/>
              </p:nvSpPr>
              <p:spPr>
                <a:xfrm>
                  <a:off x="76629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3" name="Google Shape;1693;p26"/>
                <p:cNvSpPr/>
                <p:nvPr/>
              </p:nvSpPr>
              <p:spPr>
                <a:xfrm>
                  <a:off x="83131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4" name="Google Shape;1694;p26"/>
                <p:cNvSpPr/>
                <p:nvPr/>
              </p:nvSpPr>
              <p:spPr>
                <a:xfrm>
                  <a:off x="81506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5" name="Google Shape;1695;p26"/>
                <p:cNvSpPr/>
                <p:nvPr/>
              </p:nvSpPr>
              <p:spPr>
                <a:xfrm>
                  <a:off x="79880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6" name="Google Shape;1696;p26"/>
                <p:cNvSpPr/>
                <p:nvPr/>
              </p:nvSpPr>
              <p:spPr>
                <a:xfrm>
                  <a:off x="78254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7" name="Google Shape;1697;p26"/>
                <p:cNvSpPr/>
                <p:nvPr/>
              </p:nvSpPr>
              <p:spPr>
                <a:xfrm>
                  <a:off x="76629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8" name="Google Shape;1698;p26"/>
                <p:cNvSpPr/>
                <p:nvPr/>
              </p:nvSpPr>
              <p:spPr>
                <a:xfrm>
                  <a:off x="91260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9" name="Google Shape;1699;p26"/>
                <p:cNvSpPr/>
                <p:nvPr/>
              </p:nvSpPr>
              <p:spPr>
                <a:xfrm>
                  <a:off x="89634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0" name="Google Shape;1700;p26"/>
                <p:cNvSpPr/>
                <p:nvPr/>
              </p:nvSpPr>
              <p:spPr>
                <a:xfrm>
                  <a:off x="88008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1" name="Google Shape;1701;p26"/>
                <p:cNvSpPr/>
                <p:nvPr/>
              </p:nvSpPr>
              <p:spPr>
                <a:xfrm>
                  <a:off x="86383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2" name="Google Shape;1702;p26"/>
                <p:cNvSpPr/>
                <p:nvPr/>
              </p:nvSpPr>
              <p:spPr>
                <a:xfrm>
                  <a:off x="84757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3" name="Google Shape;1703;p26"/>
                <p:cNvSpPr/>
                <p:nvPr/>
              </p:nvSpPr>
              <p:spPr>
                <a:xfrm>
                  <a:off x="91260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4" name="Google Shape;1704;p26"/>
                <p:cNvSpPr/>
                <p:nvPr/>
              </p:nvSpPr>
              <p:spPr>
                <a:xfrm>
                  <a:off x="89634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5" name="Google Shape;1705;p26"/>
                <p:cNvSpPr/>
                <p:nvPr/>
              </p:nvSpPr>
              <p:spPr>
                <a:xfrm>
                  <a:off x="88008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6" name="Google Shape;1706;p26"/>
                <p:cNvSpPr/>
                <p:nvPr/>
              </p:nvSpPr>
              <p:spPr>
                <a:xfrm>
                  <a:off x="86383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7" name="Google Shape;1707;p26"/>
                <p:cNvSpPr/>
                <p:nvPr/>
              </p:nvSpPr>
              <p:spPr>
                <a:xfrm>
                  <a:off x="84757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8" name="Google Shape;1708;p26"/>
                <p:cNvSpPr/>
                <p:nvPr/>
              </p:nvSpPr>
              <p:spPr>
                <a:xfrm>
                  <a:off x="83131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9" name="Google Shape;1709;p26"/>
                <p:cNvSpPr/>
                <p:nvPr/>
              </p:nvSpPr>
              <p:spPr>
                <a:xfrm>
                  <a:off x="81506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0" name="Google Shape;1710;p26"/>
                <p:cNvSpPr/>
                <p:nvPr/>
              </p:nvSpPr>
              <p:spPr>
                <a:xfrm>
                  <a:off x="79880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1" name="Google Shape;1711;p26"/>
                <p:cNvSpPr/>
                <p:nvPr/>
              </p:nvSpPr>
              <p:spPr>
                <a:xfrm>
                  <a:off x="78254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2" name="Google Shape;1712;p26"/>
                <p:cNvSpPr/>
                <p:nvPr/>
              </p:nvSpPr>
              <p:spPr>
                <a:xfrm>
                  <a:off x="76629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3" name="Google Shape;1713;p26"/>
                <p:cNvSpPr/>
                <p:nvPr/>
              </p:nvSpPr>
              <p:spPr>
                <a:xfrm>
                  <a:off x="91260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4" name="Google Shape;1714;p26"/>
                <p:cNvSpPr/>
                <p:nvPr/>
              </p:nvSpPr>
              <p:spPr>
                <a:xfrm>
                  <a:off x="89634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5" name="Google Shape;1715;p26"/>
                <p:cNvSpPr/>
                <p:nvPr/>
              </p:nvSpPr>
              <p:spPr>
                <a:xfrm>
                  <a:off x="88008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6" name="Google Shape;1716;p26"/>
                <p:cNvSpPr/>
                <p:nvPr/>
              </p:nvSpPr>
              <p:spPr>
                <a:xfrm>
                  <a:off x="86383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7" name="Google Shape;1717;p26"/>
                <p:cNvSpPr/>
                <p:nvPr/>
              </p:nvSpPr>
              <p:spPr>
                <a:xfrm>
                  <a:off x="84757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8" name="Google Shape;1718;p26"/>
                <p:cNvSpPr/>
                <p:nvPr/>
              </p:nvSpPr>
              <p:spPr>
                <a:xfrm>
                  <a:off x="83131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9" name="Google Shape;1719;p26"/>
                <p:cNvSpPr/>
                <p:nvPr/>
              </p:nvSpPr>
              <p:spPr>
                <a:xfrm>
                  <a:off x="81506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0" name="Google Shape;1720;p26"/>
                <p:cNvSpPr/>
                <p:nvPr/>
              </p:nvSpPr>
              <p:spPr>
                <a:xfrm>
                  <a:off x="79880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1" name="Google Shape;1721;p26"/>
                <p:cNvSpPr/>
                <p:nvPr/>
              </p:nvSpPr>
              <p:spPr>
                <a:xfrm>
                  <a:off x="78254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2" name="Google Shape;1722;p26"/>
                <p:cNvSpPr/>
                <p:nvPr/>
              </p:nvSpPr>
              <p:spPr>
                <a:xfrm>
                  <a:off x="89634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3" name="Google Shape;1723;p26"/>
                <p:cNvSpPr/>
                <p:nvPr/>
              </p:nvSpPr>
              <p:spPr>
                <a:xfrm>
                  <a:off x="88008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4" name="Google Shape;1724;p26"/>
                <p:cNvSpPr/>
                <p:nvPr/>
              </p:nvSpPr>
              <p:spPr>
                <a:xfrm>
                  <a:off x="86383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5" name="Google Shape;1725;p26"/>
                <p:cNvSpPr/>
                <p:nvPr/>
              </p:nvSpPr>
              <p:spPr>
                <a:xfrm>
                  <a:off x="84757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6" name="Google Shape;1726;p26"/>
                <p:cNvSpPr/>
                <p:nvPr/>
              </p:nvSpPr>
              <p:spPr>
                <a:xfrm>
                  <a:off x="83131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7" name="Google Shape;1727;p26"/>
                <p:cNvSpPr/>
                <p:nvPr/>
              </p:nvSpPr>
              <p:spPr>
                <a:xfrm>
                  <a:off x="81506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8" name="Google Shape;1728;p26"/>
                <p:cNvSpPr/>
                <p:nvPr/>
              </p:nvSpPr>
              <p:spPr>
                <a:xfrm>
                  <a:off x="79880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9" name="Google Shape;1729;p26"/>
                <p:cNvSpPr/>
                <p:nvPr/>
              </p:nvSpPr>
              <p:spPr>
                <a:xfrm>
                  <a:off x="88008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0" name="Google Shape;1730;p26"/>
                <p:cNvSpPr/>
                <p:nvPr/>
              </p:nvSpPr>
              <p:spPr>
                <a:xfrm>
                  <a:off x="86383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1" name="Google Shape;1731;p26"/>
                <p:cNvSpPr/>
                <p:nvPr/>
              </p:nvSpPr>
              <p:spPr>
                <a:xfrm>
                  <a:off x="84757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2" name="Google Shape;1732;p26"/>
                <p:cNvSpPr/>
                <p:nvPr/>
              </p:nvSpPr>
              <p:spPr>
                <a:xfrm>
                  <a:off x="8313192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3" name="Google Shape;1733;p26"/>
                <p:cNvSpPr/>
                <p:nvPr/>
              </p:nvSpPr>
              <p:spPr>
                <a:xfrm>
                  <a:off x="8150625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4" name="Google Shape;1734;p26"/>
                <p:cNvSpPr/>
                <p:nvPr/>
              </p:nvSpPr>
              <p:spPr>
                <a:xfrm>
                  <a:off x="7988058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5" name="Google Shape;1735;p26"/>
                <p:cNvSpPr/>
                <p:nvPr/>
              </p:nvSpPr>
              <p:spPr>
                <a:xfrm>
                  <a:off x="78254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6" name="Google Shape;1736;p26"/>
                <p:cNvSpPr/>
                <p:nvPr/>
              </p:nvSpPr>
              <p:spPr>
                <a:xfrm>
                  <a:off x="76629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7" name="Google Shape;1737;p26"/>
                <p:cNvSpPr/>
                <p:nvPr/>
              </p:nvSpPr>
              <p:spPr>
                <a:xfrm>
                  <a:off x="91260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8" name="Google Shape;1738;p26"/>
                <p:cNvSpPr/>
                <p:nvPr/>
              </p:nvSpPr>
              <p:spPr>
                <a:xfrm>
                  <a:off x="89634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9" name="Google Shape;1739;p26"/>
                <p:cNvSpPr/>
                <p:nvPr/>
              </p:nvSpPr>
              <p:spPr>
                <a:xfrm>
                  <a:off x="88008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0" name="Google Shape;1740;p26"/>
                <p:cNvSpPr/>
                <p:nvPr/>
              </p:nvSpPr>
              <p:spPr>
                <a:xfrm>
                  <a:off x="86383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1" name="Google Shape;1741;p26"/>
                <p:cNvSpPr/>
                <p:nvPr/>
              </p:nvSpPr>
              <p:spPr>
                <a:xfrm>
                  <a:off x="84757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2" name="Google Shape;1742;p26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3" name="Google Shape;1743;p26"/>
                <p:cNvSpPr/>
                <p:nvPr/>
              </p:nvSpPr>
              <p:spPr>
                <a:xfrm>
                  <a:off x="8150625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4" name="Google Shape;1744;p26"/>
                <p:cNvSpPr/>
                <p:nvPr/>
              </p:nvSpPr>
              <p:spPr>
                <a:xfrm>
                  <a:off x="7988058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5" name="Google Shape;1745;p26"/>
                <p:cNvSpPr/>
                <p:nvPr/>
              </p:nvSpPr>
              <p:spPr>
                <a:xfrm>
                  <a:off x="78254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6" name="Google Shape;1746;p26"/>
                <p:cNvSpPr/>
                <p:nvPr/>
              </p:nvSpPr>
              <p:spPr>
                <a:xfrm>
                  <a:off x="89634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7" name="Google Shape;1747;p26"/>
                <p:cNvSpPr/>
                <p:nvPr/>
              </p:nvSpPr>
              <p:spPr>
                <a:xfrm>
                  <a:off x="88008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8" name="Google Shape;1748;p26"/>
                <p:cNvSpPr/>
                <p:nvPr/>
              </p:nvSpPr>
              <p:spPr>
                <a:xfrm>
                  <a:off x="8638325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9" name="Google Shape;1749;p26"/>
                <p:cNvSpPr/>
                <p:nvPr/>
              </p:nvSpPr>
              <p:spPr>
                <a:xfrm>
                  <a:off x="84757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0" name="Google Shape;1750;p26"/>
                <p:cNvSpPr/>
                <p:nvPr/>
              </p:nvSpPr>
              <p:spPr>
                <a:xfrm>
                  <a:off x="83131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1" name="Google Shape;1751;p26"/>
                <p:cNvSpPr/>
                <p:nvPr/>
              </p:nvSpPr>
              <p:spPr>
                <a:xfrm>
                  <a:off x="81506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2" name="Google Shape;1752;p26"/>
                <p:cNvSpPr/>
                <p:nvPr/>
              </p:nvSpPr>
              <p:spPr>
                <a:xfrm>
                  <a:off x="79880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3" name="Google Shape;1753;p26"/>
                <p:cNvSpPr/>
                <p:nvPr/>
              </p:nvSpPr>
              <p:spPr>
                <a:xfrm>
                  <a:off x="88008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4" name="Google Shape;1754;p26"/>
                <p:cNvSpPr/>
                <p:nvPr/>
              </p:nvSpPr>
              <p:spPr>
                <a:xfrm>
                  <a:off x="86383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5" name="Google Shape;1755;p26"/>
                <p:cNvSpPr/>
                <p:nvPr/>
              </p:nvSpPr>
              <p:spPr>
                <a:xfrm>
                  <a:off x="84757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6" name="Google Shape;1756;p26"/>
                <p:cNvSpPr/>
                <p:nvPr/>
              </p:nvSpPr>
              <p:spPr>
                <a:xfrm>
                  <a:off x="8313192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7" name="Google Shape;1757;p26"/>
                <p:cNvSpPr/>
                <p:nvPr/>
              </p:nvSpPr>
              <p:spPr>
                <a:xfrm>
                  <a:off x="81506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8" name="Google Shape;1758;p26"/>
                <p:cNvSpPr/>
                <p:nvPr/>
              </p:nvSpPr>
              <p:spPr>
                <a:xfrm>
                  <a:off x="86383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9" name="Google Shape;1759;p26"/>
                <p:cNvSpPr/>
                <p:nvPr/>
              </p:nvSpPr>
              <p:spPr>
                <a:xfrm>
                  <a:off x="8475758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0" name="Google Shape;1760;p26"/>
                <p:cNvSpPr/>
                <p:nvPr/>
              </p:nvSpPr>
              <p:spPr>
                <a:xfrm>
                  <a:off x="8313192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1" name="Google Shape;1761;p26"/>
                <p:cNvSpPr/>
                <p:nvPr/>
              </p:nvSpPr>
              <p:spPr>
                <a:xfrm>
                  <a:off x="81506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2" name="Google Shape;1762;p26"/>
                <p:cNvSpPr/>
                <p:nvPr/>
              </p:nvSpPr>
              <p:spPr>
                <a:xfrm>
                  <a:off x="86383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3" name="Google Shape;1763;p26"/>
                <p:cNvSpPr/>
                <p:nvPr/>
              </p:nvSpPr>
              <p:spPr>
                <a:xfrm>
                  <a:off x="8475758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4" name="Google Shape;1764;p26"/>
                <p:cNvSpPr/>
                <p:nvPr/>
              </p:nvSpPr>
              <p:spPr>
                <a:xfrm>
                  <a:off x="8150625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65" name="Google Shape;1765;p26"/>
              <p:cNvGrpSpPr/>
              <p:nvPr/>
            </p:nvGrpSpPr>
            <p:grpSpPr>
              <a:xfrm rot="10800000">
                <a:off x="8403129" y="4099097"/>
                <a:ext cx="223775" cy="232550"/>
                <a:chOff x="8155117" y="4166625"/>
                <a:chExt cx="223775" cy="232550"/>
              </a:xfrm>
            </p:grpSpPr>
            <p:sp>
              <p:nvSpPr>
                <p:cNvPr id="1766" name="Google Shape;1766;p26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7" name="Google Shape;1767;p26"/>
                <p:cNvSpPr/>
                <p:nvPr/>
              </p:nvSpPr>
              <p:spPr>
                <a:xfrm>
                  <a:off x="8155117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8" name="Google Shape;1768;p26"/>
                <p:cNvSpPr/>
                <p:nvPr/>
              </p:nvSpPr>
              <p:spPr>
                <a:xfrm>
                  <a:off x="8313192" y="43334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769" name="Google Shape;1769;p26"/>
          <p:cNvSpPr/>
          <p:nvPr/>
        </p:nvSpPr>
        <p:spPr>
          <a:xfrm flipH="1">
            <a:off x="3042787" y="3321049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26"/>
          <p:cNvSpPr/>
          <p:nvPr/>
        </p:nvSpPr>
        <p:spPr>
          <a:xfrm flipH="1">
            <a:off x="5714320" y="1474025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26"/>
          <p:cNvSpPr/>
          <p:nvPr/>
        </p:nvSpPr>
        <p:spPr>
          <a:xfrm flipH="1">
            <a:off x="3111069" y="4170200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26"/>
          <p:cNvSpPr txBox="1"/>
          <p:nvPr>
            <p:ph idx="4294967295" type="title"/>
          </p:nvPr>
        </p:nvSpPr>
        <p:spPr>
          <a:xfrm>
            <a:off x="8191500" y="4035900"/>
            <a:ext cx="7857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09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27"/>
          <p:cNvSpPr txBox="1"/>
          <p:nvPr>
            <p:ph type="title"/>
          </p:nvPr>
        </p:nvSpPr>
        <p:spPr>
          <a:xfrm>
            <a:off x="1772700" y="166900"/>
            <a:ext cx="583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700">
                <a:latin typeface="Comfortaa"/>
                <a:ea typeface="Comfortaa"/>
                <a:cs typeface="Comfortaa"/>
                <a:sym typeface="Comfortaa"/>
              </a:rPr>
              <a:t>Дорожная карта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778" name="Google Shape;1778;p27"/>
          <p:cNvGrpSpPr/>
          <p:nvPr/>
        </p:nvGrpSpPr>
        <p:grpSpPr>
          <a:xfrm>
            <a:off x="-608325" y="-49125"/>
            <a:ext cx="9874700" cy="5817409"/>
            <a:chOff x="3807600" y="-1038150"/>
            <a:chExt cx="9874700" cy="5817409"/>
          </a:xfrm>
        </p:grpSpPr>
        <p:cxnSp>
          <p:nvCxnSpPr>
            <p:cNvPr id="1779" name="Google Shape;1779;p27"/>
            <p:cNvCxnSpPr/>
            <p:nvPr/>
          </p:nvCxnSpPr>
          <p:spPr>
            <a:xfrm>
              <a:off x="4361000" y="4005988"/>
              <a:ext cx="9321300" cy="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80" name="Google Shape;1780;p27"/>
            <p:cNvCxnSpPr/>
            <p:nvPr/>
          </p:nvCxnSpPr>
          <p:spPr>
            <a:xfrm>
              <a:off x="4564432" y="-1038150"/>
              <a:ext cx="0" cy="525510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781" name="Google Shape;1781;p27"/>
            <p:cNvGrpSpPr/>
            <p:nvPr/>
          </p:nvGrpSpPr>
          <p:grpSpPr>
            <a:xfrm>
              <a:off x="3807600" y="3276934"/>
              <a:ext cx="1528800" cy="1502325"/>
              <a:chOff x="7590295" y="3627447"/>
              <a:chExt cx="1528800" cy="1502325"/>
            </a:xfrm>
          </p:grpSpPr>
          <p:grpSp>
            <p:nvGrpSpPr>
              <p:cNvPr id="1782" name="Google Shape;1782;p27"/>
              <p:cNvGrpSpPr/>
              <p:nvPr/>
            </p:nvGrpSpPr>
            <p:grpSpPr>
              <a:xfrm rot="10800000">
                <a:off x="7590295" y="3627447"/>
                <a:ext cx="1528800" cy="1502325"/>
                <a:chOff x="7662925" y="3847375"/>
                <a:chExt cx="1528800" cy="1502325"/>
              </a:xfrm>
            </p:grpSpPr>
            <p:sp>
              <p:nvSpPr>
                <p:cNvPr id="1783" name="Google Shape;1783;p27"/>
                <p:cNvSpPr/>
                <p:nvPr/>
              </p:nvSpPr>
              <p:spPr>
                <a:xfrm>
                  <a:off x="8313192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27"/>
                <p:cNvSpPr/>
                <p:nvPr/>
              </p:nvSpPr>
              <p:spPr>
                <a:xfrm>
                  <a:off x="79880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5" name="Google Shape;1785;p27"/>
                <p:cNvSpPr/>
                <p:nvPr/>
              </p:nvSpPr>
              <p:spPr>
                <a:xfrm>
                  <a:off x="78254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6" name="Google Shape;1786;p27"/>
                <p:cNvSpPr/>
                <p:nvPr/>
              </p:nvSpPr>
              <p:spPr>
                <a:xfrm>
                  <a:off x="76629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7" name="Google Shape;1787;p27"/>
                <p:cNvSpPr/>
                <p:nvPr/>
              </p:nvSpPr>
              <p:spPr>
                <a:xfrm>
                  <a:off x="83131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8" name="Google Shape;1788;p27"/>
                <p:cNvSpPr/>
                <p:nvPr/>
              </p:nvSpPr>
              <p:spPr>
                <a:xfrm>
                  <a:off x="81506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9" name="Google Shape;1789;p27"/>
                <p:cNvSpPr/>
                <p:nvPr/>
              </p:nvSpPr>
              <p:spPr>
                <a:xfrm>
                  <a:off x="79880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0" name="Google Shape;1790;p27"/>
                <p:cNvSpPr/>
                <p:nvPr/>
              </p:nvSpPr>
              <p:spPr>
                <a:xfrm>
                  <a:off x="78254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1" name="Google Shape;1791;p27"/>
                <p:cNvSpPr/>
                <p:nvPr/>
              </p:nvSpPr>
              <p:spPr>
                <a:xfrm>
                  <a:off x="76629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2" name="Google Shape;1792;p27"/>
                <p:cNvSpPr/>
                <p:nvPr/>
              </p:nvSpPr>
              <p:spPr>
                <a:xfrm>
                  <a:off x="91260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3" name="Google Shape;1793;p27"/>
                <p:cNvSpPr/>
                <p:nvPr/>
              </p:nvSpPr>
              <p:spPr>
                <a:xfrm>
                  <a:off x="89634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4" name="Google Shape;1794;p27"/>
                <p:cNvSpPr/>
                <p:nvPr/>
              </p:nvSpPr>
              <p:spPr>
                <a:xfrm>
                  <a:off x="88008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5" name="Google Shape;1795;p27"/>
                <p:cNvSpPr/>
                <p:nvPr/>
              </p:nvSpPr>
              <p:spPr>
                <a:xfrm>
                  <a:off x="86383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6" name="Google Shape;1796;p27"/>
                <p:cNvSpPr/>
                <p:nvPr/>
              </p:nvSpPr>
              <p:spPr>
                <a:xfrm>
                  <a:off x="84757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7" name="Google Shape;1797;p27"/>
                <p:cNvSpPr/>
                <p:nvPr/>
              </p:nvSpPr>
              <p:spPr>
                <a:xfrm>
                  <a:off x="91260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8" name="Google Shape;1798;p27"/>
                <p:cNvSpPr/>
                <p:nvPr/>
              </p:nvSpPr>
              <p:spPr>
                <a:xfrm>
                  <a:off x="89634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9" name="Google Shape;1799;p27"/>
                <p:cNvSpPr/>
                <p:nvPr/>
              </p:nvSpPr>
              <p:spPr>
                <a:xfrm>
                  <a:off x="88008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0" name="Google Shape;1800;p27"/>
                <p:cNvSpPr/>
                <p:nvPr/>
              </p:nvSpPr>
              <p:spPr>
                <a:xfrm>
                  <a:off x="86383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1" name="Google Shape;1801;p27"/>
                <p:cNvSpPr/>
                <p:nvPr/>
              </p:nvSpPr>
              <p:spPr>
                <a:xfrm>
                  <a:off x="84757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2" name="Google Shape;1802;p27"/>
                <p:cNvSpPr/>
                <p:nvPr/>
              </p:nvSpPr>
              <p:spPr>
                <a:xfrm>
                  <a:off x="83131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3" name="Google Shape;1803;p27"/>
                <p:cNvSpPr/>
                <p:nvPr/>
              </p:nvSpPr>
              <p:spPr>
                <a:xfrm>
                  <a:off x="81506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4" name="Google Shape;1804;p27"/>
                <p:cNvSpPr/>
                <p:nvPr/>
              </p:nvSpPr>
              <p:spPr>
                <a:xfrm>
                  <a:off x="79880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5" name="Google Shape;1805;p27"/>
                <p:cNvSpPr/>
                <p:nvPr/>
              </p:nvSpPr>
              <p:spPr>
                <a:xfrm>
                  <a:off x="78254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6" name="Google Shape;1806;p27"/>
                <p:cNvSpPr/>
                <p:nvPr/>
              </p:nvSpPr>
              <p:spPr>
                <a:xfrm>
                  <a:off x="76629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7" name="Google Shape;1807;p27"/>
                <p:cNvSpPr/>
                <p:nvPr/>
              </p:nvSpPr>
              <p:spPr>
                <a:xfrm>
                  <a:off x="91260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8" name="Google Shape;1808;p27"/>
                <p:cNvSpPr/>
                <p:nvPr/>
              </p:nvSpPr>
              <p:spPr>
                <a:xfrm>
                  <a:off x="89634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9" name="Google Shape;1809;p27"/>
                <p:cNvSpPr/>
                <p:nvPr/>
              </p:nvSpPr>
              <p:spPr>
                <a:xfrm>
                  <a:off x="88008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0" name="Google Shape;1810;p27"/>
                <p:cNvSpPr/>
                <p:nvPr/>
              </p:nvSpPr>
              <p:spPr>
                <a:xfrm>
                  <a:off x="86383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1" name="Google Shape;1811;p27"/>
                <p:cNvSpPr/>
                <p:nvPr/>
              </p:nvSpPr>
              <p:spPr>
                <a:xfrm>
                  <a:off x="84757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2" name="Google Shape;1812;p27"/>
                <p:cNvSpPr/>
                <p:nvPr/>
              </p:nvSpPr>
              <p:spPr>
                <a:xfrm>
                  <a:off x="83131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3" name="Google Shape;1813;p27"/>
                <p:cNvSpPr/>
                <p:nvPr/>
              </p:nvSpPr>
              <p:spPr>
                <a:xfrm>
                  <a:off x="81506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4" name="Google Shape;1814;p27"/>
                <p:cNvSpPr/>
                <p:nvPr/>
              </p:nvSpPr>
              <p:spPr>
                <a:xfrm>
                  <a:off x="79880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5" name="Google Shape;1815;p27"/>
                <p:cNvSpPr/>
                <p:nvPr/>
              </p:nvSpPr>
              <p:spPr>
                <a:xfrm>
                  <a:off x="78254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6" name="Google Shape;1816;p27"/>
                <p:cNvSpPr/>
                <p:nvPr/>
              </p:nvSpPr>
              <p:spPr>
                <a:xfrm>
                  <a:off x="89634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7" name="Google Shape;1817;p27"/>
                <p:cNvSpPr/>
                <p:nvPr/>
              </p:nvSpPr>
              <p:spPr>
                <a:xfrm>
                  <a:off x="88008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8" name="Google Shape;1818;p27"/>
                <p:cNvSpPr/>
                <p:nvPr/>
              </p:nvSpPr>
              <p:spPr>
                <a:xfrm>
                  <a:off x="86383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9" name="Google Shape;1819;p27"/>
                <p:cNvSpPr/>
                <p:nvPr/>
              </p:nvSpPr>
              <p:spPr>
                <a:xfrm>
                  <a:off x="84757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0" name="Google Shape;1820;p27"/>
                <p:cNvSpPr/>
                <p:nvPr/>
              </p:nvSpPr>
              <p:spPr>
                <a:xfrm>
                  <a:off x="83131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1" name="Google Shape;1821;p27"/>
                <p:cNvSpPr/>
                <p:nvPr/>
              </p:nvSpPr>
              <p:spPr>
                <a:xfrm>
                  <a:off x="81506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2" name="Google Shape;1822;p27"/>
                <p:cNvSpPr/>
                <p:nvPr/>
              </p:nvSpPr>
              <p:spPr>
                <a:xfrm>
                  <a:off x="79880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3" name="Google Shape;1823;p27"/>
                <p:cNvSpPr/>
                <p:nvPr/>
              </p:nvSpPr>
              <p:spPr>
                <a:xfrm>
                  <a:off x="88008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4" name="Google Shape;1824;p27"/>
                <p:cNvSpPr/>
                <p:nvPr/>
              </p:nvSpPr>
              <p:spPr>
                <a:xfrm>
                  <a:off x="86383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5" name="Google Shape;1825;p27"/>
                <p:cNvSpPr/>
                <p:nvPr/>
              </p:nvSpPr>
              <p:spPr>
                <a:xfrm>
                  <a:off x="84757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6" name="Google Shape;1826;p27"/>
                <p:cNvSpPr/>
                <p:nvPr/>
              </p:nvSpPr>
              <p:spPr>
                <a:xfrm>
                  <a:off x="8313192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27"/>
                <p:cNvSpPr/>
                <p:nvPr/>
              </p:nvSpPr>
              <p:spPr>
                <a:xfrm>
                  <a:off x="8150625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27"/>
                <p:cNvSpPr/>
                <p:nvPr/>
              </p:nvSpPr>
              <p:spPr>
                <a:xfrm>
                  <a:off x="7988058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9" name="Google Shape;1829;p27"/>
                <p:cNvSpPr/>
                <p:nvPr/>
              </p:nvSpPr>
              <p:spPr>
                <a:xfrm>
                  <a:off x="78254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0" name="Google Shape;1830;p27"/>
                <p:cNvSpPr/>
                <p:nvPr/>
              </p:nvSpPr>
              <p:spPr>
                <a:xfrm>
                  <a:off x="76629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1" name="Google Shape;1831;p27"/>
                <p:cNvSpPr/>
                <p:nvPr/>
              </p:nvSpPr>
              <p:spPr>
                <a:xfrm>
                  <a:off x="91260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2" name="Google Shape;1832;p27"/>
                <p:cNvSpPr/>
                <p:nvPr/>
              </p:nvSpPr>
              <p:spPr>
                <a:xfrm>
                  <a:off x="89634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3" name="Google Shape;1833;p27"/>
                <p:cNvSpPr/>
                <p:nvPr/>
              </p:nvSpPr>
              <p:spPr>
                <a:xfrm>
                  <a:off x="88008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4" name="Google Shape;1834;p27"/>
                <p:cNvSpPr/>
                <p:nvPr/>
              </p:nvSpPr>
              <p:spPr>
                <a:xfrm>
                  <a:off x="86383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5" name="Google Shape;1835;p27"/>
                <p:cNvSpPr/>
                <p:nvPr/>
              </p:nvSpPr>
              <p:spPr>
                <a:xfrm>
                  <a:off x="84757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6" name="Google Shape;1836;p27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7" name="Google Shape;1837;p27"/>
                <p:cNvSpPr/>
                <p:nvPr/>
              </p:nvSpPr>
              <p:spPr>
                <a:xfrm>
                  <a:off x="8150625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8" name="Google Shape;1838;p27"/>
                <p:cNvSpPr/>
                <p:nvPr/>
              </p:nvSpPr>
              <p:spPr>
                <a:xfrm>
                  <a:off x="7988058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9" name="Google Shape;1839;p27"/>
                <p:cNvSpPr/>
                <p:nvPr/>
              </p:nvSpPr>
              <p:spPr>
                <a:xfrm>
                  <a:off x="78254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0" name="Google Shape;1840;p27"/>
                <p:cNvSpPr/>
                <p:nvPr/>
              </p:nvSpPr>
              <p:spPr>
                <a:xfrm>
                  <a:off x="89634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1" name="Google Shape;1841;p27"/>
                <p:cNvSpPr/>
                <p:nvPr/>
              </p:nvSpPr>
              <p:spPr>
                <a:xfrm>
                  <a:off x="88008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2" name="Google Shape;1842;p27"/>
                <p:cNvSpPr/>
                <p:nvPr/>
              </p:nvSpPr>
              <p:spPr>
                <a:xfrm>
                  <a:off x="8638325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3" name="Google Shape;1843;p27"/>
                <p:cNvSpPr/>
                <p:nvPr/>
              </p:nvSpPr>
              <p:spPr>
                <a:xfrm>
                  <a:off x="84757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4" name="Google Shape;1844;p27"/>
                <p:cNvSpPr/>
                <p:nvPr/>
              </p:nvSpPr>
              <p:spPr>
                <a:xfrm>
                  <a:off x="83131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5" name="Google Shape;1845;p27"/>
                <p:cNvSpPr/>
                <p:nvPr/>
              </p:nvSpPr>
              <p:spPr>
                <a:xfrm>
                  <a:off x="81506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6" name="Google Shape;1846;p27"/>
                <p:cNvSpPr/>
                <p:nvPr/>
              </p:nvSpPr>
              <p:spPr>
                <a:xfrm>
                  <a:off x="79880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7" name="Google Shape;1847;p27"/>
                <p:cNvSpPr/>
                <p:nvPr/>
              </p:nvSpPr>
              <p:spPr>
                <a:xfrm>
                  <a:off x="88008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8" name="Google Shape;1848;p27"/>
                <p:cNvSpPr/>
                <p:nvPr/>
              </p:nvSpPr>
              <p:spPr>
                <a:xfrm>
                  <a:off x="86383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9" name="Google Shape;1849;p27"/>
                <p:cNvSpPr/>
                <p:nvPr/>
              </p:nvSpPr>
              <p:spPr>
                <a:xfrm>
                  <a:off x="84757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0" name="Google Shape;1850;p27"/>
                <p:cNvSpPr/>
                <p:nvPr/>
              </p:nvSpPr>
              <p:spPr>
                <a:xfrm>
                  <a:off x="8313192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1" name="Google Shape;1851;p27"/>
                <p:cNvSpPr/>
                <p:nvPr/>
              </p:nvSpPr>
              <p:spPr>
                <a:xfrm>
                  <a:off x="81506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2" name="Google Shape;1852;p27"/>
                <p:cNvSpPr/>
                <p:nvPr/>
              </p:nvSpPr>
              <p:spPr>
                <a:xfrm>
                  <a:off x="86383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3" name="Google Shape;1853;p27"/>
                <p:cNvSpPr/>
                <p:nvPr/>
              </p:nvSpPr>
              <p:spPr>
                <a:xfrm>
                  <a:off x="8475758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4" name="Google Shape;1854;p27"/>
                <p:cNvSpPr/>
                <p:nvPr/>
              </p:nvSpPr>
              <p:spPr>
                <a:xfrm>
                  <a:off x="8313192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5" name="Google Shape;1855;p27"/>
                <p:cNvSpPr/>
                <p:nvPr/>
              </p:nvSpPr>
              <p:spPr>
                <a:xfrm>
                  <a:off x="81506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6" name="Google Shape;1856;p27"/>
                <p:cNvSpPr/>
                <p:nvPr/>
              </p:nvSpPr>
              <p:spPr>
                <a:xfrm>
                  <a:off x="86383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27"/>
                <p:cNvSpPr/>
                <p:nvPr/>
              </p:nvSpPr>
              <p:spPr>
                <a:xfrm>
                  <a:off x="8475758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8" name="Google Shape;1858;p27"/>
                <p:cNvSpPr/>
                <p:nvPr/>
              </p:nvSpPr>
              <p:spPr>
                <a:xfrm>
                  <a:off x="8150625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59" name="Google Shape;1859;p27"/>
              <p:cNvGrpSpPr/>
              <p:nvPr/>
            </p:nvGrpSpPr>
            <p:grpSpPr>
              <a:xfrm rot="10800000">
                <a:off x="8403129" y="4099097"/>
                <a:ext cx="223775" cy="232550"/>
                <a:chOff x="8155117" y="4166625"/>
                <a:chExt cx="223775" cy="232550"/>
              </a:xfrm>
            </p:grpSpPr>
            <p:sp>
              <p:nvSpPr>
                <p:cNvPr id="1860" name="Google Shape;1860;p27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1" name="Google Shape;1861;p27"/>
                <p:cNvSpPr/>
                <p:nvPr/>
              </p:nvSpPr>
              <p:spPr>
                <a:xfrm>
                  <a:off x="8155117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2" name="Google Shape;1862;p27"/>
                <p:cNvSpPr/>
                <p:nvPr/>
              </p:nvSpPr>
              <p:spPr>
                <a:xfrm>
                  <a:off x="8313192" y="43334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863" name="Google Shape;1863;p27"/>
          <p:cNvSpPr/>
          <p:nvPr/>
        </p:nvSpPr>
        <p:spPr>
          <a:xfrm flipH="1">
            <a:off x="3111062" y="3302974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 flipH="1">
            <a:off x="5714320" y="1474025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 flipH="1">
            <a:off x="3111069" y="4170200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 txBox="1"/>
          <p:nvPr>
            <p:ph idx="1" type="subTitle"/>
          </p:nvPr>
        </p:nvSpPr>
        <p:spPr>
          <a:xfrm>
            <a:off x="1165462" y="3493259"/>
            <a:ext cx="23985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2023. Старт продаж;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Росбиотех;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Грант Старт.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67" name="Google Shape;1867;p27"/>
          <p:cNvSpPr txBox="1"/>
          <p:nvPr>
            <p:ph idx="1" type="subTitle"/>
          </p:nvPr>
        </p:nvSpPr>
        <p:spPr>
          <a:xfrm>
            <a:off x="3229715" y="1125501"/>
            <a:ext cx="21315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2024. Версия 2.0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8" name="Google Shape;1868;p27"/>
          <p:cNvSpPr txBox="1"/>
          <p:nvPr>
            <p:ph idx="1" type="subTitle"/>
          </p:nvPr>
        </p:nvSpPr>
        <p:spPr>
          <a:xfrm>
            <a:off x="5361096" y="3723776"/>
            <a:ext cx="21315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2025. Версия 3.0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69" name="Google Shape;1869;p27"/>
          <p:cNvGrpSpPr/>
          <p:nvPr/>
        </p:nvGrpSpPr>
        <p:grpSpPr>
          <a:xfrm>
            <a:off x="2227018" y="1814016"/>
            <a:ext cx="5041232" cy="1569471"/>
            <a:chOff x="2854288" y="1807123"/>
            <a:chExt cx="4491075" cy="1398193"/>
          </a:xfrm>
        </p:grpSpPr>
        <p:sp>
          <p:nvSpPr>
            <p:cNvPr id="1870" name="Google Shape;1870;p27"/>
            <p:cNvSpPr/>
            <p:nvPr/>
          </p:nvSpPr>
          <p:spPr>
            <a:xfrm>
              <a:off x="2854288" y="2203975"/>
              <a:ext cx="4491075" cy="664350"/>
            </a:xfrm>
            <a:custGeom>
              <a:rect b="b" l="l" r="r" t="t"/>
              <a:pathLst>
                <a:path extrusionOk="0" h="26574" w="179643">
                  <a:moveTo>
                    <a:pt x="0" y="25936"/>
                  </a:moveTo>
                  <a:lnTo>
                    <a:pt x="14679" y="511"/>
                  </a:lnTo>
                  <a:lnTo>
                    <a:pt x="44608" y="511"/>
                  </a:lnTo>
                  <a:lnTo>
                    <a:pt x="59542" y="26377"/>
                  </a:lnTo>
                  <a:lnTo>
                    <a:pt x="89215" y="26377"/>
                  </a:lnTo>
                  <a:lnTo>
                    <a:pt x="104444" y="0"/>
                  </a:lnTo>
                  <a:lnTo>
                    <a:pt x="135036" y="0"/>
                  </a:lnTo>
                  <a:lnTo>
                    <a:pt x="150378" y="26574"/>
                  </a:lnTo>
                  <a:lnTo>
                    <a:pt x="179643" y="26574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1871" name="Google Shape;1871;p27"/>
            <p:cNvGrpSpPr/>
            <p:nvPr/>
          </p:nvGrpSpPr>
          <p:grpSpPr>
            <a:xfrm rot="10800000">
              <a:off x="3179620" y="1807123"/>
              <a:ext cx="3097518" cy="1398193"/>
              <a:chOff x="1601478" y="2075425"/>
              <a:chExt cx="3449352" cy="1557007"/>
            </a:xfrm>
          </p:grpSpPr>
          <p:sp>
            <p:nvSpPr>
              <p:cNvPr id="1872" name="Google Shape;1872;p27"/>
              <p:cNvSpPr/>
              <p:nvPr/>
            </p:nvSpPr>
            <p:spPr>
              <a:xfrm>
                <a:off x="1601478" y="2075425"/>
                <a:ext cx="953316" cy="825696"/>
              </a:xfrm>
              <a:custGeom>
                <a:rect b="b" l="l" r="r" t="t"/>
                <a:pathLst>
                  <a:path extrusionOk="0" h="50027" w="57768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8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rgbClr val="F9633B"/>
              </a:solidFill>
              <a:ln cap="flat" cmpd="sng" w="9525">
                <a:solidFill>
                  <a:srgbClr val="21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27"/>
              <p:cNvSpPr/>
              <p:nvPr/>
            </p:nvSpPr>
            <p:spPr>
              <a:xfrm>
                <a:off x="2857827" y="2807112"/>
                <a:ext cx="953370" cy="825320"/>
              </a:xfrm>
              <a:custGeom>
                <a:rect b="b" l="l" r="r" t="t"/>
                <a:pathLst>
                  <a:path extrusionOk="0" h="50027" w="57780">
                    <a:moveTo>
                      <a:pt x="14452" y="0"/>
                    </a:moveTo>
                    <a:lnTo>
                      <a:pt x="0" y="25013"/>
                    </a:lnTo>
                    <a:lnTo>
                      <a:pt x="14452" y="50027"/>
                    </a:lnTo>
                    <a:lnTo>
                      <a:pt x="43328" y="50027"/>
                    </a:lnTo>
                    <a:lnTo>
                      <a:pt x="57780" y="25013"/>
                    </a:lnTo>
                    <a:lnTo>
                      <a:pt x="43328" y="0"/>
                    </a:lnTo>
                    <a:close/>
                  </a:path>
                </a:pathLst>
              </a:custGeom>
              <a:solidFill>
                <a:srgbClr val="F9633B"/>
              </a:solidFill>
              <a:ln cap="flat" cmpd="sng" w="9525">
                <a:solidFill>
                  <a:srgbClr val="21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27"/>
              <p:cNvSpPr/>
              <p:nvPr/>
            </p:nvSpPr>
            <p:spPr>
              <a:xfrm>
                <a:off x="4097386" y="2075425"/>
                <a:ext cx="953444" cy="825696"/>
              </a:xfrm>
              <a:custGeom>
                <a:rect b="b" l="l" r="r" t="t"/>
                <a:pathLst>
                  <a:path extrusionOk="0" h="50027" w="57767">
                    <a:moveTo>
                      <a:pt x="14439" y="0"/>
                    </a:moveTo>
                    <a:lnTo>
                      <a:pt x="0" y="25013"/>
                    </a:lnTo>
                    <a:lnTo>
                      <a:pt x="14439" y="50027"/>
                    </a:lnTo>
                    <a:lnTo>
                      <a:pt x="43328" y="50027"/>
                    </a:lnTo>
                    <a:lnTo>
                      <a:pt x="57767" y="25013"/>
                    </a:lnTo>
                    <a:lnTo>
                      <a:pt x="43328" y="0"/>
                    </a:lnTo>
                    <a:close/>
                  </a:path>
                </a:pathLst>
              </a:custGeom>
              <a:solidFill>
                <a:srgbClr val="F9633B"/>
              </a:solidFill>
              <a:ln cap="flat" cmpd="sng" w="9525">
                <a:solidFill>
                  <a:srgbClr val="21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75" name="Google Shape;1875;p27"/>
          <p:cNvSpPr txBox="1"/>
          <p:nvPr>
            <p:ph idx="4294967295" type="title"/>
          </p:nvPr>
        </p:nvSpPr>
        <p:spPr>
          <a:xfrm>
            <a:off x="8191500" y="4035900"/>
            <a:ext cx="7857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10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Google Shape;1880;p28"/>
          <p:cNvPicPr preferRelativeResize="0"/>
          <p:nvPr/>
        </p:nvPicPr>
        <p:blipFill rotWithShape="1">
          <a:blip r:embed="rId3">
            <a:alphaModFix/>
          </a:blip>
          <a:srcRect b="0" l="0" r="0" t="36163"/>
          <a:stretch/>
        </p:blipFill>
        <p:spPr>
          <a:xfrm>
            <a:off x="152400" y="370372"/>
            <a:ext cx="8839199" cy="89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81" name="Google Shape;1881;p28"/>
          <p:cNvGraphicFramePr/>
          <p:nvPr/>
        </p:nvGraphicFramePr>
        <p:xfrm>
          <a:off x="5527150" y="150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{AE174FA8-B586-4D6B-B8A5-A79474FBA1A2}</a:tableStyleId>
              </a:tblPr>
              <a:tblGrid>
                <a:gridCol w="1016000"/>
                <a:gridCol w="1002625"/>
              </a:tblGrid>
              <a:tr h="531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TRL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31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CRL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31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IRL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31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MRL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82" name="Google Shape;1882;p28"/>
          <p:cNvSpPr txBox="1"/>
          <p:nvPr/>
        </p:nvSpPr>
        <p:spPr>
          <a:xfrm>
            <a:off x="1092425" y="2480725"/>
            <a:ext cx="436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883" name="Google Shape;1883;p28"/>
          <p:cNvSpPr txBox="1"/>
          <p:nvPr>
            <p:ph idx="1" type="subTitle"/>
          </p:nvPr>
        </p:nvSpPr>
        <p:spPr>
          <a:xfrm>
            <a:off x="955875" y="1556000"/>
            <a:ext cx="37254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Проработка дорожной карты, продукта и финансовой модели;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Новые контакты по работе с НТИ и потенциальными партнерами;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Поддержка экспертов;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Улучшение “soft - skills “.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4" name="Google Shape;188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073" y="3828127"/>
            <a:ext cx="2074152" cy="10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5" name="Google Shape;1885;p28"/>
          <p:cNvSpPr txBox="1"/>
          <p:nvPr>
            <p:ph idx="4294967295" type="title"/>
          </p:nvPr>
        </p:nvSpPr>
        <p:spPr>
          <a:xfrm>
            <a:off x="8191500" y="4035900"/>
            <a:ext cx="7857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11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9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0" name="Google Shape;1890;p29"/>
          <p:cNvPicPr preferRelativeResize="0"/>
          <p:nvPr/>
        </p:nvPicPr>
        <p:blipFill rotWithShape="1">
          <a:blip r:embed="rId3">
            <a:alphaModFix/>
          </a:blip>
          <a:srcRect b="30357" l="25253" r="3183" t="0"/>
          <a:stretch/>
        </p:blipFill>
        <p:spPr>
          <a:xfrm>
            <a:off x="4636625" y="697405"/>
            <a:ext cx="1366401" cy="1440000"/>
          </a:xfrm>
          <a:prstGeom prst="rect">
            <a:avLst/>
          </a:prstGeom>
          <a:noFill/>
          <a:ln cap="flat" cmpd="sng" w="12700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</p:pic>
      <p:sp>
        <p:nvSpPr>
          <p:cNvPr id="1891" name="Google Shape;1891;p29"/>
          <p:cNvSpPr/>
          <p:nvPr/>
        </p:nvSpPr>
        <p:spPr>
          <a:xfrm>
            <a:off x="4533420" y="2190131"/>
            <a:ext cx="30393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Мария Митина</a:t>
            </a:r>
            <a:b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МГМУ Сеченова. 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Европейский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институт долголетия. 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Лабораторная 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диагностика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утрициология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2" name="Google Shape;1892;p29"/>
          <p:cNvPicPr preferRelativeResize="0"/>
          <p:nvPr/>
        </p:nvPicPr>
        <p:blipFill rotWithShape="1">
          <a:blip r:embed="rId4">
            <a:alphaModFix/>
          </a:blip>
          <a:srcRect b="43836" l="23597" r="24378" t="1432"/>
          <a:stretch/>
        </p:blipFill>
        <p:spPr>
          <a:xfrm>
            <a:off x="369083" y="2829062"/>
            <a:ext cx="1368000" cy="1440000"/>
          </a:xfrm>
          <a:prstGeom prst="rect">
            <a:avLst/>
          </a:prstGeom>
          <a:noFill/>
          <a:ln cap="flat" cmpd="sng" w="12700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</p:pic>
      <p:pic>
        <p:nvPicPr>
          <p:cNvPr id="1893" name="Google Shape;1893;p29"/>
          <p:cNvPicPr preferRelativeResize="0"/>
          <p:nvPr/>
        </p:nvPicPr>
        <p:blipFill rotWithShape="1">
          <a:blip r:embed="rId5">
            <a:alphaModFix/>
          </a:blip>
          <a:srcRect b="37706" l="23919" r="32508" t="16079"/>
          <a:stretch/>
        </p:blipFill>
        <p:spPr>
          <a:xfrm>
            <a:off x="6851988" y="2806150"/>
            <a:ext cx="1367999" cy="1485824"/>
          </a:xfrm>
          <a:prstGeom prst="rect">
            <a:avLst/>
          </a:prstGeom>
          <a:noFill/>
          <a:ln cap="flat" cmpd="sng" w="12700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</p:pic>
      <p:pic>
        <p:nvPicPr>
          <p:cNvPr id="1894" name="Google Shape;1894;p29"/>
          <p:cNvPicPr preferRelativeResize="0"/>
          <p:nvPr/>
        </p:nvPicPr>
        <p:blipFill rotWithShape="1">
          <a:blip r:embed="rId6">
            <a:alphaModFix/>
          </a:blip>
          <a:srcRect b="43921" l="20776" r="3638" t="9692"/>
          <a:stretch/>
        </p:blipFill>
        <p:spPr>
          <a:xfrm>
            <a:off x="2570783" y="2829062"/>
            <a:ext cx="1368001" cy="1440001"/>
          </a:xfrm>
          <a:prstGeom prst="rect">
            <a:avLst/>
          </a:prstGeom>
          <a:noFill/>
          <a:ln cap="flat" cmpd="sng" w="12700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</p:pic>
      <p:pic>
        <p:nvPicPr>
          <p:cNvPr id="1895" name="Google Shape;1895;p29"/>
          <p:cNvPicPr preferRelativeResize="0"/>
          <p:nvPr/>
        </p:nvPicPr>
        <p:blipFill rotWithShape="1">
          <a:blip r:embed="rId7">
            <a:alphaModFix/>
          </a:blip>
          <a:srcRect b="32223" l="6794" r="45450" t="17538"/>
          <a:stretch/>
        </p:blipFill>
        <p:spPr>
          <a:xfrm>
            <a:off x="6851976" y="697405"/>
            <a:ext cx="1368000" cy="1440000"/>
          </a:xfrm>
          <a:prstGeom prst="rect">
            <a:avLst/>
          </a:prstGeom>
          <a:noFill/>
          <a:ln cap="flat" cmpd="sng" w="12700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</p:pic>
      <p:sp>
        <p:nvSpPr>
          <p:cNvPr id="1896" name="Google Shape;1896;p29"/>
          <p:cNvSpPr/>
          <p:nvPr/>
        </p:nvSpPr>
        <p:spPr>
          <a:xfrm>
            <a:off x="274798" y="4351181"/>
            <a:ext cx="2880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Роман </a:t>
            </a:r>
            <a:r>
              <a:rPr b="1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Аксенов</a:t>
            </a:r>
            <a:b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ГАВМиБ. Биоинформатик.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разработкой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анализ 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иомаркеров.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Science. 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Machine Learning.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7" name="Google Shape;1897;p29"/>
          <p:cNvSpPr/>
          <p:nvPr/>
        </p:nvSpPr>
        <p:spPr>
          <a:xfrm>
            <a:off x="6787928" y="2244131"/>
            <a:ext cx="24765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Мария Потапкина</a:t>
            </a:r>
            <a:b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Биофак МГУ. Аналитик,</a:t>
            </a:r>
            <a:b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енеджер продукта. Разработ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баз данных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п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родажи. 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8" name="Google Shape;1898;p29"/>
          <p:cNvSpPr/>
          <p:nvPr/>
        </p:nvSpPr>
        <p:spPr>
          <a:xfrm>
            <a:off x="2492271" y="4371731"/>
            <a:ext cx="22830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Наталья Ефремова</a:t>
            </a:r>
            <a:b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СХА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Тимирязева. 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Академия 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стественных наук UNIS.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Биолог-и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сследователь, 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налитик данных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ф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ронтенд-разработ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9" name="Google Shape;1899;p29"/>
          <p:cNvSpPr/>
          <p:nvPr/>
        </p:nvSpPr>
        <p:spPr>
          <a:xfrm>
            <a:off x="6737698" y="4404131"/>
            <a:ext cx="2690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Регина </a:t>
            </a:r>
            <a:r>
              <a:rPr b="1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Мухаметшина </a:t>
            </a:r>
            <a:endParaRPr b="1"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Биофак МГУ. Генетик,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иоинформатик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Разработчик.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Science. Студент года РТ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0" name="Google Shape;1900;p29"/>
          <p:cNvPicPr preferRelativeResize="0"/>
          <p:nvPr/>
        </p:nvPicPr>
        <p:blipFill rotWithShape="1">
          <a:blip r:embed="rId8">
            <a:alphaModFix/>
          </a:blip>
          <a:srcRect b="14990" l="28024" r="22393" t="45870"/>
          <a:stretch/>
        </p:blipFill>
        <p:spPr>
          <a:xfrm>
            <a:off x="4635813" y="2829062"/>
            <a:ext cx="1368000" cy="1440000"/>
          </a:xfrm>
          <a:prstGeom prst="rect">
            <a:avLst/>
          </a:prstGeom>
          <a:noFill/>
          <a:ln cap="flat" cmpd="sng" w="12700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</p:pic>
      <p:sp>
        <p:nvSpPr>
          <p:cNvPr id="1901" name="Google Shape;1901;p29"/>
          <p:cNvSpPr/>
          <p:nvPr/>
        </p:nvSpPr>
        <p:spPr>
          <a:xfrm>
            <a:off x="4533425" y="4365875"/>
            <a:ext cx="22485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b="1"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ртем Шубин</a:t>
            </a:r>
            <a:endParaRPr b="1"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МФТИ (ФПМИ). Сколтех. 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Биоинформатик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бэкенд-разработка..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Анализ биомаркеров.</a:t>
            </a:r>
            <a:b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Science. Machine Learning. 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2" name="Google Shape;1902;p29"/>
          <p:cNvSpPr txBox="1"/>
          <p:nvPr>
            <p:ph type="title"/>
          </p:nvPr>
        </p:nvSpPr>
        <p:spPr>
          <a:xfrm>
            <a:off x="1653750" y="39280"/>
            <a:ext cx="583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800">
                <a:latin typeface="Comfortaa"/>
                <a:ea typeface="Comfortaa"/>
                <a:cs typeface="Comfortaa"/>
                <a:sym typeface="Comfortaa"/>
              </a:rPr>
              <a:t>Команда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03" name="Google Shape;1903;p29"/>
          <p:cNvSpPr/>
          <p:nvPr/>
        </p:nvSpPr>
        <p:spPr>
          <a:xfrm>
            <a:off x="243675" y="2169581"/>
            <a:ext cx="2248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Анна Юрченко</a:t>
            </a:r>
            <a:b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андид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ат наук (МГУ). Университет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ИИ. Разработка продукта. Machine Learning.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4" name="Google Shape;1904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0975" y="688881"/>
            <a:ext cx="1384200" cy="14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5" name="Google Shape;1905;p29"/>
          <p:cNvSpPr/>
          <p:nvPr/>
        </p:nvSpPr>
        <p:spPr>
          <a:xfrm>
            <a:off x="2480346" y="2190131"/>
            <a:ext cx="22830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Алексей Сусоев </a:t>
            </a:r>
            <a:br>
              <a:rPr b="0" i="0" lang="en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НГУЭУ. Специалист по ИТ,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фронтенд-разработка.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Разработка продукта, продажи.</a:t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6" name="Google Shape;1906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0777" y="688881"/>
            <a:ext cx="1137469" cy="14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7" name="Google Shape;1907;p29"/>
          <p:cNvSpPr txBox="1"/>
          <p:nvPr>
            <p:ph idx="4294967295" type="title"/>
          </p:nvPr>
        </p:nvSpPr>
        <p:spPr>
          <a:xfrm>
            <a:off x="8191500" y="4035900"/>
            <a:ext cx="7857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12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30"/>
          <p:cNvSpPr txBox="1"/>
          <p:nvPr>
            <p:ph type="title"/>
          </p:nvPr>
        </p:nvSpPr>
        <p:spPr>
          <a:xfrm>
            <a:off x="561400" y="207500"/>
            <a:ext cx="40392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Santa Calix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13" name="Google Shape;191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700" y="2790425"/>
            <a:ext cx="2353075" cy="23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4" name="Google Shape;191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9198" y="625102"/>
            <a:ext cx="2074152" cy="10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5" name="Google Shape;1915;p30"/>
          <p:cNvSpPr txBox="1"/>
          <p:nvPr>
            <p:ph idx="4294967295" type="subTitle"/>
          </p:nvPr>
        </p:nvSpPr>
        <p:spPr>
          <a:xfrm>
            <a:off x="681100" y="1954850"/>
            <a:ext cx="53043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 млн рублей инвестиций для ускоренного изготовления полноценной версии приложения под залог 100% акций стартапа.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6" name="Google Shape;1916;p30"/>
          <p:cNvSpPr txBox="1"/>
          <p:nvPr>
            <p:ph idx="4294967295" type="subTitle"/>
          </p:nvPr>
        </p:nvSpPr>
        <p:spPr>
          <a:xfrm>
            <a:off x="757300" y="1646300"/>
            <a:ext cx="41583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Мы ищем:</a:t>
            </a:r>
            <a:endParaRPr b="0" i="0" sz="14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17" name="Google Shape;1917;p30"/>
          <p:cNvSpPr txBox="1"/>
          <p:nvPr>
            <p:ph idx="4294967295" type="subTitle"/>
          </p:nvPr>
        </p:nvSpPr>
        <p:spPr>
          <a:xfrm>
            <a:off x="5320750" y="3434450"/>
            <a:ext cx="33426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38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metastart@mail.ru</a:t>
            </a:r>
            <a:b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+7 926 523 52 71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8" name="Google Shape;1918;p30"/>
          <p:cNvSpPr txBox="1"/>
          <p:nvPr>
            <p:ph idx="4294967295" type="subTitle"/>
          </p:nvPr>
        </p:nvSpPr>
        <p:spPr>
          <a:xfrm>
            <a:off x="5320751" y="3115850"/>
            <a:ext cx="3342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Контакты: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8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Проблематика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88" name="Google Shape;888;p18"/>
          <p:cNvGraphicFramePr/>
          <p:nvPr/>
        </p:nvGraphicFramePr>
        <p:xfrm>
          <a:off x="720000" y="13875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{807A5495-7C62-4430-9CB3-BE609CC93881}</a:tableStyleId>
              </a:tblPr>
              <a:tblGrid>
                <a:gridCol w="2685600"/>
                <a:gridCol w="5018400"/>
              </a:tblGrid>
              <a:tr h="9045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Предпосылки</a:t>
                      </a:r>
                      <a:endParaRPr b="1" sz="1000" u="none" cap="none" strike="noStrike">
                        <a:solidFill>
                          <a:schemeClr val="l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ontserrat"/>
                        <a:buChar char="-"/>
                      </a:pPr>
                      <a:r>
                        <a:rPr lang="en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избыточный вес у 60% взрослых людей в России (Минздрав);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ontserrat"/>
                        <a:buChar char="-"/>
                      </a:pPr>
                      <a:r>
                        <a:rPr lang="en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дефицит витаминов и минералов у 75% (ФИЦ питания, биотехнологии и безопасности пищи).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45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Целевая аудитория</a:t>
                      </a:r>
                      <a:endParaRPr b="1" sz="1000" u="none" cap="none" strike="noStrike">
                        <a:solidFill>
                          <a:schemeClr val="l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ontserrat"/>
                        <a:buChar char="-"/>
                      </a:pPr>
                      <a:r>
                        <a:rPr lang="en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39% населения пытается соблюдать режим здорового питания (ФИЦ питания, биотехнологии и безопасности пищи);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21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ontserrat"/>
                        <a:buChar char="-"/>
                      </a:pPr>
                      <a:r>
                        <a:rPr lang="en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особенности питания (непереносимости, спортивное питание, пост и прочее).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06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Проблема</a:t>
                      </a:r>
                      <a:endParaRPr b="1" sz="1000" u="none" cap="none" strike="noStrike">
                        <a:solidFill>
                          <a:schemeClr val="l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Необходимость индивидуального подхода </a:t>
                      </a:r>
                      <a:r>
                        <a:rPr lang="en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 подбору сбалансированного питания (на основе анализов, ограничений, дефицитов и прочее).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889" name="Google Shape;889;p18"/>
          <p:cNvGrpSpPr/>
          <p:nvPr/>
        </p:nvGrpSpPr>
        <p:grpSpPr>
          <a:xfrm>
            <a:off x="-608325" y="-49125"/>
            <a:ext cx="9874700" cy="5817409"/>
            <a:chOff x="3807600" y="-1038150"/>
            <a:chExt cx="9874700" cy="5817409"/>
          </a:xfrm>
        </p:grpSpPr>
        <p:cxnSp>
          <p:nvCxnSpPr>
            <p:cNvPr id="890" name="Google Shape;890;p18"/>
            <p:cNvCxnSpPr/>
            <p:nvPr/>
          </p:nvCxnSpPr>
          <p:spPr>
            <a:xfrm>
              <a:off x="4361000" y="4005988"/>
              <a:ext cx="9321300" cy="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1" name="Google Shape;891;p18"/>
            <p:cNvCxnSpPr/>
            <p:nvPr/>
          </p:nvCxnSpPr>
          <p:spPr>
            <a:xfrm>
              <a:off x="4564432" y="-1038150"/>
              <a:ext cx="0" cy="525510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892" name="Google Shape;892;p18"/>
            <p:cNvGrpSpPr/>
            <p:nvPr/>
          </p:nvGrpSpPr>
          <p:grpSpPr>
            <a:xfrm>
              <a:off x="3807600" y="3276934"/>
              <a:ext cx="1528800" cy="1502325"/>
              <a:chOff x="7590295" y="3627447"/>
              <a:chExt cx="1528800" cy="1502325"/>
            </a:xfrm>
          </p:grpSpPr>
          <p:grpSp>
            <p:nvGrpSpPr>
              <p:cNvPr id="893" name="Google Shape;893;p18"/>
              <p:cNvGrpSpPr/>
              <p:nvPr/>
            </p:nvGrpSpPr>
            <p:grpSpPr>
              <a:xfrm rot="10800000">
                <a:off x="7590295" y="3627447"/>
                <a:ext cx="1528800" cy="1502325"/>
                <a:chOff x="7662925" y="3847375"/>
                <a:chExt cx="1528800" cy="1502325"/>
              </a:xfrm>
            </p:grpSpPr>
            <p:sp>
              <p:nvSpPr>
                <p:cNvPr id="894" name="Google Shape;894;p18"/>
                <p:cNvSpPr/>
                <p:nvPr/>
              </p:nvSpPr>
              <p:spPr>
                <a:xfrm>
                  <a:off x="8313192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18"/>
                <p:cNvSpPr/>
                <p:nvPr/>
              </p:nvSpPr>
              <p:spPr>
                <a:xfrm>
                  <a:off x="79880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18"/>
                <p:cNvSpPr/>
                <p:nvPr/>
              </p:nvSpPr>
              <p:spPr>
                <a:xfrm>
                  <a:off x="78254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18"/>
                <p:cNvSpPr/>
                <p:nvPr/>
              </p:nvSpPr>
              <p:spPr>
                <a:xfrm>
                  <a:off x="76629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18"/>
                <p:cNvSpPr/>
                <p:nvPr/>
              </p:nvSpPr>
              <p:spPr>
                <a:xfrm>
                  <a:off x="83131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18"/>
                <p:cNvSpPr/>
                <p:nvPr/>
              </p:nvSpPr>
              <p:spPr>
                <a:xfrm>
                  <a:off x="81506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18"/>
                <p:cNvSpPr/>
                <p:nvPr/>
              </p:nvSpPr>
              <p:spPr>
                <a:xfrm>
                  <a:off x="79880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18"/>
                <p:cNvSpPr/>
                <p:nvPr/>
              </p:nvSpPr>
              <p:spPr>
                <a:xfrm>
                  <a:off x="78254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18"/>
                <p:cNvSpPr/>
                <p:nvPr/>
              </p:nvSpPr>
              <p:spPr>
                <a:xfrm>
                  <a:off x="76629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3" name="Google Shape;903;p18"/>
                <p:cNvSpPr/>
                <p:nvPr/>
              </p:nvSpPr>
              <p:spPr>
                <a:xfrm>
                  <a:off x="91260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p18"/>
                <p:cNvSpPr/>
                <p:nvPr/>
              </p:nvSpPr>
              <p:spPr>
                <a:xfrm>
                  <a:off x="89634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18"/>
                <p:cNvSpPr/>
                <p:nvPr/>
              </p:nvSpPr>
              <p:spPr>
                <a:xfrm>
                  <a:off x="88008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18"/>
                <p:cNvSpPr/>
                <p:nvPr/>
              </p:nvSpPr>
              <p:spPr>
                <a:xfrm>
                  <a:off x="86383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18"/>
                <p:cNvSpPr/>
                <p:nvPr/>
              </p:nvSpPr>
              <p:spPr>
                <a:xfrm>
                  <a:off x="84757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18"/>
                <p:cNvSpPr/>
                <p:nvPr/>
              </p:nvSpPr>
              <p:spPr>
                <a:xfrm>
                  <a:off x="91260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p18"/>
                <p:cNvSpPr/>
                <p:nvPr/>
              </p:nvSpPr>
              <p:spPr>
                <a:xfrm>
                  <a:off x="89634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18"/>
                <p:cNvSpPr/>
                <p:nvPr/>
              </p:nvSpPr>
              <p:spPr>
                <a:xfrm>
                  <a:off x="88008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18"/>
                <p:cNvSpPr/>
                <p:nvPr/>
              </p:nvSpPr>
              <p:spPr>
                <a:xfrm>
                  <a:off x="86383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18"/>
                <p:cNvSpPr/>
                <p:nvPr/>
              </p:nvSpPr>
              <p:spPr>
                <a:xfrm>
                  <a:off x="84757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18"/>
                <p:cNvSpPr/>
                <p:nvPr/>
              </p:nvSpPr>
              <p:spPr>
                <a:xfrm>
                  <a:off x="83131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18"/>
                <p:cNvSpPr/>
                <p:nvPr/>
              </p:nvSpPr>
              <p:spPr>
                <a:xfrm>
                  <a:off x="81506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18"/>
                <p:cNvSpPr/>
                <p:nvPr/>
              </p:nvSpPr>
              <p:spPr>
                <a:xfrm>
                  <a:off x="79880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18"/>
                <p:cNvSpPr/>
                <p:nvPr/>
              </p:nvSpPr>
              <p:spPr>
                <a:xfrm>
                  <a:off x="78254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18"/>
                <p:cNvSpPr/>
                <p:nvPr/>
              </p:nvSpPr>
              <p:spPr>
                <a:xfrm>
                  <a:off x="76629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18"/>
                <p:cNvSpPr/>
                <p:nvPr/>
              </p:nvSpPr>
              <p:spPr>
                <a:xfrm>
                  <a:off x="91260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18"/>
                <p:cNvSpPr/>
                <p:nvPr/>
              </p:nvSpPr>
              <p:spPr>
                <a:xfrm>
                  <a:off x="89634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18"/>
                <p:cNvSpPr/>
                <p:nvPr/>
              </p:nvSpPr>
              <p:spPr>
                <a:xfrm>
                  <a:off x="88008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18"/>
                <p:cNvSpPr/>
                <p:nvPr/>
              </p:nvSpPr>
              <p:spPr>
                <a:xfrm>
                  <a:off x="86383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18"/>
                <p:cNvSpPr/>
                <p:nvPr/>
              </p:nvSpPr>
              <p:spPr>
                <a:xfrm>
                  <a:off x="84757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18"/>
                <p:cNvSpPr/>
                <p:nvPr/>
              </p:nvSpPr>
              <p:spPr>
                <a:xfrm>
                  <a:off x="83131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18"/>
                <p:cNvSpPr/>
                <p:nvPr/>
              </p:nvSpPr>
              <p:spPr>
                <a:xfrm>
                  <a:off x="81506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18"/>
                <p:cNvSpPr/>
                <p:nvPr/>
              </p:nvSpPr>
              <p:spPr>
                <a:xfrm>
                  <a:off x="79880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18"/>
                <p:cNvSpPr/>
                <p:nvPr/>
              </p:nvSpPr>
              <p:spPr>
                <a:xfrm>
                  <a:off x="78254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18"/>
                <p:cNvSpPr/>
                <p:nvPr/>
              </p:nvSpPr>
              <p:spPr>
                <a:xfrm>
                  <a:off x="89634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18"/>
                <p:cNvSpPr/>
                <p:nvPr/>
              </p:nvSpPr>
              <p:spPr>
                <a:xfrm>
                  <a:off x="88008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18"/>
                <p:cNvSpPr/>
                <p:nvPr/>
              </p:nvSpPr>
              <p:spPr>
                <a:xfrm>
                  <a:off x="86383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18"/>
                <p:cNvSpPr/>
                <p:nvPr/>
              </p:nvSpPr>
              <p:spPr>
                <a:xfrm>
                  <a:off x="84757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18"/>
                <p:cNvSpPr/>
                <p:nvPr/>
              </p:nvSpPr>
              <p:spPr>
                <a:xfrm>
                  <a:off x="83131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18"/>
                <p:cNvSpPr/>
                <p:nvPr/>
              </p:nvSpPr>
              <p:spPr>
                <a:xfrm>
                  <a:off x="81506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18"/>
                <p:cNvSpPr/>
                <p:nvPr/>
              </p:nvSpPr>
              <p:spPr>
                <a:xfrm>
                  <a:off x="79880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18"/>
                <p:cNvSpPr/>
                <p:nvPr/>
              </p:nvSpPr>
              <p:spPr>
                <a:xfrm>
                  <a:off x="88008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18"/>
                <p:cNvSpPr/>
                <p:nvPr/>
              </p:nvSpPr>
              <p:spPr>
                <a:xfrm>
                  <a:off x="86383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18"/>
                <p:cNvSpPr/>
                <p:nvPr/>
              </p:nvSpPr>
              <p:spPr>
                <a:xfrm>
                  <a:off x="84757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18"/>
                <p:cNvSpPr/>
                <p:nvPr/>
              </p:nvSpPr>
              <p:spPr>
                <a:xfrm>
                  <a:off x="8313192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18"/>
                <p:cNvSpPr/>
                <p:nvPr/>
              </p:nvSpPr>
              <p:spPr>
                <a:xfrm>
                  <a:off x="8150625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18"/>
                <p:cNvSpPr/>
                <p:nvPr/>
              </p:nvSpPr>
              <p:spPr>
                <a:xfrm>
                  <a:off x="7988058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18"/>
                <p:cNvSpPr/>
                <p:nvPr/>
              </p:nvSpPr>
              <p:spPr>
                <a:xfrm>
                  <a:off x="78254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18"/>
                <p:cNvSpPr/>
                <p:nvPr/>
              </p:nvSpPr>
              <p:spPr>
                <a:xfrm>
                  <a:off x="76629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18"/>
                <p:cNvSpPr/>
                <p:nvPr/>
              </p:nvSpPr>
              <p:spPr>
                <a:xfrm>
                  <a:off x="91260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18"/>
                <p:cNvSpPr/>
                <p:nvPr/>
              </p:nvSpPr>
              <p:spPr>
                <a:xfrm>
                  <a:off x="89634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18"/>
                <p:cNvSpPr/>
                <p:nvPr/>
              </p:nvSpPr>
              <p:spPr>
                <a:xfrm>
                  <a:off x="88008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18"/>
                <p:cNvSpPr/>
                <p:nvPr/>
              </p:nvSpPr>
              <p:spPr>
                <a:xfrm>
                  <a:off x="86383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18"/>
                <p:cNvSpPr/>
                <p:nvPr/>
              </p:nvSpPr>
              <p:spPr>
                <a:xfrm>
                  <a:off x="84757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18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18"/>
                <p:cNvSpPr/>
                <p:nvPr/>
              </p:nvSpPr>
              <p:spPr>
                <a:xfrm>
                  <a:off x="8150625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18"/>
                <p:cNvSpPr/>
                <p:nvPr/>
              </p:nvSpPr>
              <p:spPr>
                <a:xfrm>
                  <a:off x="7988058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18"/>
                <p:cNvSpPr/>
                <p:nvPr/>
              </p:nvSpPr>
              <p:spPr>
                <a:xfrm>
                  <a:off x="78254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18"/>
                <p:cNvSpPr/>
                <p:nvPr/>
              </p:nvSpPr>
              <p:spPr>
                <a:xfrm>
                  <a:off x="89634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18"/>
                <p:cNvSpPr/>
                <p:nvPr/>
              </p:nvSpPr>
              <p:spPr>
                <a:xfrm>
                  <a:off x="88008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18"/>
                <p:cNvSpPr/>
                <p:nvPr/>
              </p:nvSpPr>
              <p:spPr>
                <a:xfrm>
                  <a:off x="8638325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18"/>
                <p:cNvSpPr/>
                <p:nvPr/>
              </p:nvSpPr>
              <p:spPr>
                <a:xfrm>
                  <a:off x="84757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18"/>
                <p:cNvSpPr/>
                <p:nvPr/>
              </p:nvSpPr>
              <p:spPr>
                <a:xfrm>
                  <a:off x="83131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18"/>
                <p:cNvSpPr/>
                <p:nvPr/>
              </p:nvSpPr>
              <p:spPr>
                <a:xfrm>
                  <a:off x="81506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18"/>
                <p:cNvSpPr/>
                <p:nvPr/>
              </p:nvSpPr>
              <p:spPr>
                <a:xfrm>
                  <a:off x="79880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18"/>
                <p:cNvSpPr/>
                <p:nvPr/>
              </p:nvSpPr>
              <p:spPr>
                <a:xfrm>
                  <a:off x="88008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18"/>
                <p:cNvSpPr/>
                <p:nvPr/>
              </p:nvSpPr>
              <p:spPr>
                <a:xfrm>
                  <a:off x="86383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18"/>
                <p:cNvSpPr/>
                <p:nvPr/>
              </p:nvSpPr>
              <p:spPr>
                <a:xfrm>
                  <a:off x="84757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18"/>
                <p:cNvSpPr/>
                <p:nvPr/>
              </p:nvSpPr>
              <p:spPr>
                <a:xfrm>
                  <a:off x="8313192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18"/>
                <p:cNvSpPr/>
                <p:nvPr/>
              </p:nvSpPr>
              <p:spPr>
                <a:xfrm>
                  <a:off x="81506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3" name="Google Shape;963;p18"/>
                <p:cNvSpPr/>
                <p:nvPr/>
              </p:nvSpPr>
              <p:spPr>
                <a:xfrm>
                  <a:off x="86383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4" name="Google Shape;964;p18"/>
                <p:cNvSpPr/>
                <p:nvPr/>
              </p:nvSpPr>
              <p:spPr>
                <a:xfrm>
                  <a:off x="8475758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5" name="Google Shape;965;p18"/>
                <p:cNvSpPr/>
                <p:nvPr/>
              </p:nvSpPr>
              <p:spPr>
                <a:xfrm>
                  <a:off x="8313192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18"/>
                <p:cNvSpPr/>
                <p:nvPr/>
              </p:nvSpPr>
              <p:spPr>
                <a:xfrm>
                  <a:off x="81506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18"/>
                <p:cNvSpPr/>
                <p:nvPr/>
              </p:nvSpPr>
              <p:spPr>
                <a:xfrm>
                  <a:off x="86383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18"/>
                <p:cNvSpPr/>
                <p:nvPr/>
              </p:nvSpPr>
              <p:spPr>
                <a:xfrm>
                  <a:off x="8475758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18"/>
                <p:cNvSpPr/>
                <p:nvPr/>
              </p:nvSpPr>
              <p:spPr>
                <a:xfrm>
                  <a:off x="8150625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70" name="Google Shape;970;p18"/>
              <p:cNvGrpSpPr/>
              <p:nvPr/>
            </p:nvGrpSpPr>
            <p:grpSpPr>
              <a:xfrm rot="10800000">
                <a:off x="8403129" y="4099097"/>
                <a:ext cx="223775" cy="232550"/>
                <a:chOff x="8155117" y="4166625"/>
                <a:chExt cx="223775" cy="232550"/>
              </a:xfrm>
            </p:grpSpPr>
            <p:sp>
              <p:nvSpPr>
                <p:cNvPr id="971" name="Google Shape;971;p18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18"/>
                <p:cNvSpPr/>
                <p:nvPr/>
              </p:nvSpPr>
              <p:spPr>
                <a:xfrm>
                  <a:off x="8155117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18"/>
                <p:cNvSpPr/>
                <p:nvPr/>
              </p:nvSpPr>
              <p:spPr>
                <a:xfrm>
                  <a:off x="8313192" y="43334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974" name="Google Shape;974;p18"/>
          <p:cNvSpPr txBox="1"/>
          <p:nvPr>
            <p:ph idx="4294967295" type="title"/>
          </p:nvPr>
        </p:nvSpPr>
        <p:spPr>
          <a:xfrm>
            <a:off x="8191500" y="4035900"/>
            <a:ext cx="7857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01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9"/>
          <p:cNvSpPr txBox="1"/>
          <p:nvPr>
            <p:ph type="title"/>
          </p:nvPr>
        </p:nvSpPr>
        <p:spPr>
          <a:xfrm>
            <a:off x="4074150" y="360675"/>
            <a:ext cx="3179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700">
                <a:latin typeface="Comfortaa"/>
                <a:ea typeface="Comfortaa"/>
                <a:cs typeface="Comfortaa"/>
                <a:sym typeface="Comfortaa"/>
              </a:rPr>
              <a:t>Решение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0" name="Google Shape;980;p19"/>
          <p:cNvSpPr txBox="1"/>
          <p:nvPr>
            <p:ph idx="4294967295" type="subTitle"/>
          </p:nvPr>
        </p:nvSpPr>
        <p:spPr>
          <a:xfrm>
            <a:off x="3467400" y="1413376"/>
            <a:ext cx="4586939" cy="23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Сервис для управления питанием</a:t>
            </a:r>
            <a:br>
              <a:rPr b="1" i="0" lang="en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решает проблему подбора регулярного питания, контроля и анализа результатов;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позволяет формировать личную диету для поддержания здоровья, соблюдения ограничений и восполнения дефицитов.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1" name="Google Shape;98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532" y="1152751"/>
            <a:ext cx="2187032" cy="2505974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19"/>
          <p:cNvSpPr txBox="1"/>
          <p:nvPr>
            <p:ph idx="4294967295" type="title"/>
          </p:nvPr>
        </p:nvSpPr>
        <p:spPr>
          <a:xfrm>
            <a:off x="8191500" y="4035900"/>
            <a:ext cx="7857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02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983" name="Google Shape;983;p19"/>
          <p:cNvGrpSpPr/>
          <p:nvPr/>
        </p:nvGrpSpPr>
        <p:grpSpPr>
          <a:xfrm>
            <a:off x="-119775" y="-55800"/>
            <a:ext cx="9635925" cy="5677384"/>
            <a:chOff x="3807600" y="-898125"/>
            <a:chExt cx="9635925" cy="5677384"/>
          </a:xfrm>
        </p:grpSpPr>
        <p:cxnSp>
          <p:nvCxnSpPr>
            <p:cNvPr id="984" name="Google Shape;984;p19"/>
            <p:cNvCxnSpPr/>
            <p:nvPr/>
          </p:nvCxnSpPr>
          <p:spPr>
            <a:xfrm>
              <a:off x="4122225" y="3990838"/>
              <a:ext cx="9321300" cy="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5" name="Google Shape;985;p19"/>
            <p:cNvCxnSpPr/>
            <p:nvPr/>
          </p:nvCxnSpPr>
          <p:spPr>
            <a:xfrm>
              <a:off x="12901757" y="-898125"/>
              <a:ext cx="0" cy="525510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986" name="Google Shape;986;p19"/>
            <p:cNvGrpSpPr/>
            <p:nvPr/>
          </p:nvGrpSpPr>
          <p:grpSpPr>
            <a:xfrm>
              <a:off x="3807600" y="3276934"/>
              <a:ext cx="1528800" cy="1502325"/>
              <a:chOff x="7590295" y="3627447"/>
              <a:chExt cx="1528800" cy="1502325"/>
            </a:xfrm>
          </p:grpSpPr>
          <p:grpSp>
            <p:nvGrpSpPr>
              <p:cNvPr id="987" name="Google Shape;987;p19"/>
              <p:cNvGrpSpPr/>
              <p:nvPr/>
            </p:nvGrpSpPr>
            <p:grpSpPr>
              <a:xfrm rot="10800000">
                <a:off x="7590295" y="3627447"/>
                <a:ext cx="1528800" cy="1502325"/>
                <a:chOff x="7662925" y="3847375"/>
                <a:chExt cx="1528800" cy="1502325"/>
              </a:xfrm>
            </p:grpSpPr>
            <p:sp>
              <p:nvSpPr>
                <p:cNvPr id="988" name="Google Shape;988;p19"/>
                <p:cNvSpPr/>
                <p:nvPr/>
              </p:nvSpPr>
              <p:spPr>
                <a:xfrm>
                  <a:off x="8313192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19"/>
                <p:cNvSpPr/>
                <p:nvPr/>
              </p:nvSpPr>
              <p:spPr>
                <a:xfrm>
                  <a:off x="79880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19"/>
                <p:cNvSpPr/>
                <p:nvPr/>
              </p:nvSpPr>
              <p:spPr>
                <a:xfrm>
                  <a:off x="78254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1" name="Google Shape;991;p19"/>
                <p:cNvSpPr/>
                <p:nvPr/>
              </p:nvSpPr>
              <p:spPr>
                <a:xfrm>
                  <a:off x="76629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19"/>
                <p:cNvSpPr/>
                <p:nvPr/>
              </p:nvSpPr>
              <p:spPr>
                <a:xfrm>
                  <a:off x="83131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19"/>
                <p:cNvSpPr/>
                <p:nvPr/>
              </p:nvSpPr>
              <p:spPr>
                <a:xfrm>
                  <a:off x="81506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19"/>
                <p:cNvSpPr/>
                <p:nvPr/>
              </p:nvSpPr>
              <p:spPr>
                <a:xfrm>
                  <a:off x="79880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19"/>
                <p:cNvSpPr/>
                <p:nvPr/>
              </p:nvSpPr>
              <p:spPr>
                <a:xfrm>
                  <a:off x="78254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19"/>
                <p:cNvSpPr/>
                <p:nvPr/>
              </p:nvSpPr>
              <p:spPr>
                <a:xfrm>
                  <a:off x="76629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19"/>
                <p:cNvSpPr/>
                <p:nvPr/>
              </p:nvSpPr>
              <p:spPr>
                <a:xfrm>
                  <a:off x="91260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19"/>
                <p:cNvSpPr/>
                <p:nvPr/>
              </p:nvSpPr>
              <p:spPr>
                <a:xfrm>
                  <a:off x="89634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19"/>
                <p:cNvSpPr/>
                <p:nvPr/>
              </p:nvSpPr>
              <p:spPr>
                <a:xfrm>
                  <a:off x="88008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19"/>
                <p:cNvSpPr/>
                <p:nvPr/>
              </p:nvSpPr>
              <p:spPr>
                <a:xfrm>
                  <a:off x="86383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19"/>
                <p:cNvSpPr/>
                <p:nvPr/>
              </p:nvSpPr>
              <p:spPr>
                <a:xfrm>
                  <a:off x="84757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19"/>
                <p:cNvSpPr/>
                <p:nvPr/>
              </p:nvSpPr>
              <p:spPr>
                <a:xfrm>
                  <a:off x="91260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19"/>
                <p:cNvSpPr/>
                <p:nvPr/>
              </p:nvSpPr>
              <p:spPr>
                <a:xfrm>
                  <a:off x="89634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19"/>
                <p:cNvSpPr/>
                <p:nvPr/>
              </p:nvSpPr>
              <p:spPr>
                <a:xfrm>
                  <a:off x="88008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19"/>
                <p:cNvSpPr/>
                <p:nvPr/>
              </p:nvSpPr>
              <p:spPr>
                <a:xfrm>
                  <a:off x="86383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19"/>
                <p:cNvSpPr/>
                <p:nvPr/>
              </p:nvSpPr>
              <p:spPr>
                <a:xfrm>
                  <a:off x="84757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19"/>
                <p:cNvSpPr/>
                <p:nvPr/>
              </p:nvSpPr>
              <p:spPr>
                <a:xfrm>
                  <a:off x="83131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19"/>
                <p:cNvSpPr/>
                <p:nvPr/>
              </p:nvSpPr>
              <p:spPr>
                <a:xfrm>
                  <a:off x="81506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19"/>
                <p:cNvSpPr/>
                <p:nvPr/>
              </p:nvSpPr>
              <p:spPr>
                <a:xfrm>
                  <a:off x="79880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19"/>
                <p:cNvSpPr/>
                <p:nvPr/>
              </p:nvSpPr>
              <p:spPr>
                <a:xfrm>
                  <a:off x="78254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19"/>
                <p:cNvSpPr/>
                <p:nvPr/>
              </p:nvSpPr>
              <p:spPr>
                <a:xfrm>
                  <a:off x="76629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19"/>
                <p:cNvSpPr/>
                <p:nvPr/>
              </p:nvSpPr>
              <p:spPr>
                <a:xfrm>
                  <a:off x="91260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19"/>
                <p:cNvSpPr/>
                <p:nvPr/>
              </p:nvSpPr>
              <p:spPr>
                <a:xfrm>
                  <a:off x="89634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19"/>
                <p:cNvSpPr/>
                <p:nvPr/>
              </p:nvSpPr>
              <p:spPr>
                <a:xfrm>
                  <a:off x="88008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19"/>
                <p:cNvSpPr/>
                <p:nvPr/>
              </p:nvSpPr>
              <p:spPr>
                <a:xfrm>
                  <a:off x="86383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19"/>
                <p:cNvSpPr/>
                <p:nvPr/>
              </p:nvSpPr>
              <p:spPr>
                <a:xfrm>
                  <a:off x="84757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19"/>
                <p:cNvSpPr/>
                <p:nvPr/>
              </p:nvSpPr>
              <p:spPr>
                <a:xfrm>
                  <a:off x="83131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19"/>
                <p:cNvSpPr/>
                <p:nvPr/>
              </p:nvSpPr>
              <p:spPr>
                <a:xfrm>
                  <a:off x="81506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19"/>
                <p:cNvSpPr/>
                <p:nvPr/>
              </p:nvSpPr>
              <p:spPr>
                <a:xfrm>
                  <a:off x="79880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19"/>
                <p:cNvSpPr/>
                <p:nvPr/>
              </p:nvSpPr>
              <p:spPr>
                <a:xfrm>
                  <a:off x="78254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19"/>
                <p:cNvSpPr/>
                <p:nvPr/>
              </p:nvSpPr>
              <p:spPr>
                <a:xfrm>
                  <a:off x="89634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19"/>
                <p:cNvSpPr/>
                <p:nvPr/>
              </p:nvSpPr>
              <p:spPr>
                <a:xfrm>
                  <a:off x="88008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19"/>
                <p:cNvSpPr/>
                <p:nvPr/>
              </p:nvSpPr>
              <p:spPr>
                <a:xfrm>
                  <a:off x="86383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19"/>
                <p:cNvSpPr/>
                <p:nvPr/>
              </p:nvSpPr>
              <p:spPr>
                <a:xfrm>
                  <a:off x="84757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19"/>
                <p:cNvSpPr/>
                <p:nvPr/>
              </p:nvSpPr>
              <p:spPr>
                <a:xfrm>
                  <a:off x="83131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19"/>
                <p:cNvSpPr/>
                <p:nvPr/>
              </p:nvSpPr>
              <p:spPr>
                <a:xfrm>
                  <a:off x="81506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19"/>
                <p:cNvSpPr/>
                <p:nvPr/>
              </p:nvSpPr>
              <p:spPr>
                <a:xfrm>
                  <a:off x="79880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19"/>
                <p:cNvSpPr/>
                <p:nvPr/>
              </p:nvSpPr>
              <p:spPr>
                <a:xfrm>
                  <a:off x="88008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9" name="Google Shape;1029;p19"/>
                <p:cNvSpPr/>
                <p:nvPr/>
              </p:nvSpPr>
              <p:spPr>
                <a:xfrm>
                  <a:off x="86383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19"/>
                <p:cNvSpPr/>
                <p:nvPr/>
              </p:nvSpPr>
              <p:spPr>
                <a:xfrm>
                  <a:off x="84757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19"/>
                <p:cNvSpPr/>
                <p:nvPr/>
              </p:nvSpPr>
              <p:spPr>
                <a:xfrm>
                  <a:off x="8313192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19"/>
                <p:cNvSpPr/>
                <p:nvPr/>
              </p:nvSpPr>
              <p:spPr>
                <a:xfrm>
                  <a:off x="8150625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19"/>
                <p:cNvSpPr/>
                <p:nvPr/>
              </p:nvSpPr>
              <p:spPr>
                <a:xfrm>
                  <a:off x="7988058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19"/>
                <p:cNvSpPr/>
                <p:nvPr/>
              </p:nvSpPr>
              <p:spPr>
                <a:xfrm>
                  <a:off x="78254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19"/>
                <p:cNvSpPr/>
                <p:nvPr/>
              </p:nvSpPr>
              <p:spPr>
                <a:xfrm>
                  <a:off x="76629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19"/>
                <p:cNvSpPr/>
                <p:nvPr/>
              </p:nvSpPr>
              <p:spPr>
                <a:xfrm>
                  <a:off x="91260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19"/>
                <p:cNvSpPr/>
                <p:nvPr/>
              </p:nvSpPr>
              <p:spPr>
                <a:xfrm>
                  <a:off x="89634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19"/>
                <p:cNvSpPr/>
                <p:nvPr/>
              </p:nvSpPr>
              <p:spPr>
                <a:xfrm>
                  <a:off x="88008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19"/>
                <p:cNvSpPr/>
                <p:nvPr/>
              </p:nvSpPr>
              <p:spPr>
                <a:xfrm>
                  <a:off x="86383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19"/>
                <p:cNvSpPr/>
                <p:nvPr/>
              </p:nvSpPr>
              <p:spPr>
                <a:xfrm>
                  <a:off x="84757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19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19"/>
                <p:cNvSpPr/>
                <p:nvPr/>
              </p:nvSpPr>
              <p:spPr>
                <a:xfrm>
                  <a:off x="8150625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19"/>
                <p:cNvSpPr/>
                <p:nvPr/>
              </p:nvSpPr>
              <p:spPr>
                <a:xfrm>
                  <a:off x="7988058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19"/>
                <p:cNvSpPr/>
                <p:nvPr/>
              </p:nvSpPr>
              <p:spPr>
                <a:xfrm>
                  <a:off x="78254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19"/>
                <p:cNvSpPr/>
                <p:nvPr/>
              </p:nvSpPr>
              <p:spPr>
                <a:xfrm>
                  <a:off x="89634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19"/>
                <p:cNvSpPr/>
                <p:nvPr/>
              </p:nvSpPr>
              <p:spPr>
                <a:xfrm>
                  <a:off x="88008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19"/>
                <p:cNvSpPr/>
                <p:nvPr/>
              </p:nvSpPr>
              <p:spPr>
                <a:xfrm>
                  <a:off x="8638325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19"/>
                <p:cNvSpPr/>
                <p:nvPr/>
              </p:nvSpPr>
              <p:spPr>
                <a:xfrm>
                  <a:off x="84757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19"/>
                <p:cNvSpPr/>
                <p:nvPr/>
              </p:nvSpPr>
              <p:spPr>
                <a:xfrm>
                  <a:off x="83131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19"/>
                <p:cNvSpPr/>
                <p:nvPr/>
              </p:nvSpPr>
              <p:spPr>
                <a:xfrm>
                  <a:off x="81506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1" name="Google Shape;1051;p19"/>
                <p:cNvSpPr/>
                <p:nvPr/>
              </p:nvSpPr>
              <p:spPr>
                <a:xfrm>
                  <a:off x="79880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2" name="Google Shape;1052;p19"/>
                <p:cNvSpPr/>
                <p:nvPr/>
              </p:nvSpPr>
              <p:spPr>
                <a:xfrm>
                  <a:off x="88008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3" name="Google Shape;1053;p19"/>
                <p:cNvSpPr/>
                <p:nvPr/>
              </p:nvSpPr>
              <p:spPr>
                <a:xfrm>
                  <a:off x="86383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4" name="Google Shape;1054;p19"/>
                <p:cNvSpPr/>
                <p:nvPr/>
              </p:nvSpPr>
              <p:spPr>
                <a:xfrm>
                  <a:off x="84757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19"/>
                <p:cNvSpPr/>
                <p:nvPr/>
              </p:nvSpPr>
              <p:spPr>
                <a:xfrm>
                  <a:off x="8313192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19"/>
                <p:cNvSpPr/>
                <p:nvPr/>
              </p:nvSpPr>
              <p:spPr>
                <a:xfrm>
                  <a:off x="81506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19"/>
                <p:cNvSpPr/>
                <p:nvPr/>
              </p:nvSpPr>
              <p:spPr>
                <a:xfrm>
                  <a:off x="86383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19"/>
                <p:cNvSpPr/>
                <p:nvPr/>
              </p:nvSpPr>
              <p:spPr>
                <a:xfrm>
                  <a:off x="8475758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19"/>
                <p:cNvSpPr/>
                <p:nvPr/>
              </p:nvSpPr>
              <p:spPr>
                <a:xfrm>
                  <a:off x="8313192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19"/>
                <p:cNvSpPr/>
                <p:nvPr/>
              </p:nvSpPr>
              <p:spPr>
                <a:xfrm>
                  <a:off x="81506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19"/>
                <p:cNvSpPr/>
                <p:nvPr/>
              </p:nvSpPr>
              <p:spPr>
                <a:xfrm>
                  <a:off x="86383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19"/>
                <p:cNvSpPr/>
                <p:nvPr/>
              </p:nvSpPr>
              <p:spPr>
                <a:xfrm>
                  <a:off x="8475758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19"/>
                <p:cNvSpPr/>
                <p:nvPr/>
              </p:nvSpPr>
              <p:spPr>
                <a:xfrm>
                  <a:off x="8150625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64" name="Google Shape;1064;p19"/>
              <p:cNvGrpSpPr/>
              <p:nvPr/>
            </p:nvGrpSpPr>
            <p:grpSpPr>
              <a:xfrm rot="10800000">
                <a:off x="8403129" y="4099097"/>
                <a:ext cx="223775" cy="232550"/>
                <a:chOff x="8155117" y="4166625"/>
                <a:chExt cx="223775" cy="232550"/>
              </a:xfrm>
            </p:grpSpPr>
            <p:sp>
              <p:nvSpPr>
                <p:cNvPr id="1065" name="Google Shape;1065;p19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19"/>
                <p:cNvSpPr/>
                <p:nvPr/>
              </p:nvSpPr>
              <p:spPr>
                <a:xfrm>
                  <a:off x="8155117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7" name="Google Shape;1067;p19"/>
                <p:cNvSpPr/>
                <p:nvPr/>
              </p:nvSpPr>
              <p:spPr>
                <a:xfrm>
                  <a:off x="8313192" y="43334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20"/>
          <p:cNvSpPr txBox="1"/>
          <p:nvPr>
            <p:ph type="title"/>
          </p:nvPr>
        </p:nvSpPr>
        <p:spPr>
          <a:xfrm>
            <a:off x="1772700" y="166900"/>
            <a:ext cx="583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700">
                <a:latin typeface="Comfortaa"/>
                <a:ea typeface="Comfortaa"/>
                <a:cs typeface="Comfortaa"/>
                <a:sym typeface="Comfortaa"/>
              </a:rPr>
              <a:t>Планы развития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073" name="Google Shape;1073;p20"/>
          <p:cNvGrpSpPr/>
          <p:nvPr/>
        </p:nvGrpSpPr>
        <p:grpSpPr>
          <a:xfrm>
            <a:off x="-608325" y="-49125"/>
            <a:ext cx="9874700" cy="5817409"/>
            <a:chOff x="3807600" y="-1038150"/>
            <a:chExt cx="9874700" cy="5817409"/>
          </a:xfrm>
        </p:grpSpPr>
        <p:cxnSp>
          <p:nvCxnSpPr>
            <p:cNvPr id="1074" name="Google Shape;1074;p20"/>
            <p:cNvCxnSpPr/>
            <p:nvPr/>
          </p:nvCxnSpPr>
          <p:spPr>
            <a:xfrm>
              <a:off x="4361000" y="4005988"/>
              <a:ext cx="9321300" cy="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5" name="Google Shape;1075;p20"/>
            <p:cNvCxnSpPr/>
            <p:nvPr/>
          </p:nvCxnSpPr>
          <p:spPr>
            <a:xfrm>
              <a:off x="4564432" y="-1038150"/>
              <a:ext cx="0" cy="525510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76" name="Google Shape;1076;p20"/>
            <p:cNvGrpSpPr/>
            <p:nvPr/>
          </p:nvGrpSpPr>
          <p:grpSpPr>
            <a:xfrm>
              <a:off x="3807600" y="3276934"/>
              <a:ext cx="1528800" cy="1502325"/>
              <a:chOff x="7590295" y="3627447"/>
              <a:chExt cx="1528800" cy="1502325"/>
            </a:xfrm>
          </p:grpSpPr>
          <p:grpSp>
            <p:nvGrpSpPr>
              <p:cNvPr id="1077" name="Google Shape;1077;p20"/>
              <p:cNvGrpSpPr/>
              <p:nvPr/>
            </p:nvGrpSpPr>
            <p:grpSpPr>
              <a:xfrm rot="10800000">
                <a:off x="7590295" y="3627447"/>
                <a:ext cx="1528800" cy="1502325"/>
                <a:chOff x="7662925" y="3847375"/>
                <a:chExt cx="1528800" cy="1502325"/>
              </a:xfrm>
            </p:grpSpPr>
            <p:sp>
              <p:nvSpPr>
                <p:cNvPr id="1078" name="Google Shape;1078;p20"/>
                <p:cNvSpPr/>
                <p:nvPr/>
              </p:nvSpPr>
              <p:spPr>
                <a:xfrm>
                  <a:off x="8313192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9" name="Google Shape;1079;p20"/>
                <p:cNvSpPr/>
                <p:nvPr/>
              </p:nvSpPr>
              <p:spPr>
                <a:xfrm>
                  <a:off x="79880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0" name="Google Shape;1080;p20"/>
                <p:cNvSpPr/>
                <p:nvPr/>
              </p:nvSpPr>
              <p:spPr>
                <a:xfrm>
                  <a:off x="78254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1" name="Google Shape;1081;p20"/>
                <p:cNvSpPr/>
                <p:nvPr/>
              </p:nvSpPr>
              <p:spPr>
                <a:xfrm>
                  <a:off x="76629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20"/>
                <p:cNvSpPr/>
                <p:nvPr/>
              </p:nvSpPr>
              <p:spPr>
                <a:xfrm>
                  <a:off x="83131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20"/>
                <p:cNvSpPr/>
                <p:nvPr/>
              </p:nvSpPr>
              <p:spPr>
                <a:xfrm>
                  <a:off x="81506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20"/>
                <p:cNvSpPr/>
                <p:nvPr/>
              </p:nvSpPr>
              <p:spPr>
                <a:xfrm>
                  <a:off x="79880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20"/>
                <p:cNvSpPr/>
                <p:nvPr/>
              </p:nvSpPr>
              <p:spPr>
                <a:xfrm>
                  <a:off x="78254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6" name="Google Shape;1086;p20"/>
                <p:cNvSpPr/>
                <p:nvPr/>
              </p:nvSpPr>
              <p:spPr>
                <a:xfrm>
                  <a:off x="76629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20"/>
                <p:cNvSpPr/>
                <p:nvPr/>
              </p:nvSpPr>
              <p:spPr>
                <a:xfrm>
                  <a:off x="91260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20"/>
                <p:cNvSpPr/>
                <p:nvPr/>
              </p:nvSpPr>
              <p:spPr>
                <a:xfrm>
                  <a:off x="89634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20"/>
                <p:cNvSpPr/>
                <p:nvPr/>
              </p:nvSpPr>
              <p:spPr>
                <a:xfrm>
                  <a:off x="88008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20"/>
                <p:cNvSpPr/>
                <p:nvPr/>
              </p:nvSpPr>
              <p:spPr>
                <a:xfrm>
                  <a:off x="86383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1" name="Google Shape;1091;p20"/>
                <p:cNvSpPr/>
                <p:nvPr/>
              </p:nvSpPr>
              <p:spPr>
                <a:xfrm>
                  <a:off x="84757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2" name="Google Shape;1092;p20"/>
                <p:cNvSpPr/>
                <p:nvPr/>
              </p:nvSpPr>
              <p:spPr>
                <a:xfrm>
                  <a:off x="91260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3" name="Google Shape;1093;p20"/>
                <p:cNvSpPr/>
                <p:nvPr/>
              </p:nvSpPr>
              <p:spPr>
                <a:xfrm>
                  <a:off x="89634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4" name="Google Shape;1094;p20"/>
                <p:cNvSpPr/>
                <p:nvPr/>
              </p:nvSpPr>
              <p:spPr>
                <a:xfrm>
                  <a:off x="88008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5" name="Google Shape;1095;p20"/>
                <p:cNvSpPr/>
                <p:nvPr/>
              </p:nvSpPr>
              <p:spPr>
                <a:xfrm>
                  <a:off x="86383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6" name="Google Shape;1096;p20"/>
                <p:cNvSpPr/>
                <p:nvPr/>
              </p:nvSpPr>
              <p:spPr>
                <a:xfrm>
                  <a:off x="84757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7" name="Google Shape;1097;p20"/>
                <p:cNvSpPr/>
                <p:nvPr/>
              </p:nvSpPr>
              <p:spPr>
                <a:xfrm>
                  <a:off x="83131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8" name="Google Shape;1098;p20"/>
                <p:cNvSpPr/>
                <p:nvPr/>
              </p:nvSpPr>
              <p:spPr>
                <a:xfrm>
                  <a:off x="81506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9" name="Google Shape;1099;p20"/>
                <p:cNvSpPr/>
                <p:nvPr/>
              </p:nvSpPr>
              <p:spPr>
                <a:xfrm>
                  <a:off x="79880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0" name="Google Shape;1100;p20"/>
                <p:cNvSpPr/>
                <p:nvPr/>
              </p:nvSpPr>
              <p:spPr>
                <a:xfrm>
                  <a:off x="78254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1" name="Google Shape;1101;p20"/>
                <p:cNvSpPr/>
                <p:nvPr/>
              </p:nvSpPr>
              <p:spPr>
                <a:xfrm>
                  <a:off x="76629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2" name="Google Shape;1102;p20"/>
                <p:cNvSpPr/>
                <p:nvPr/>
              </p:nvSpPr>
              <p:spPr>
                <a:xfrm>
                  <a:off x="91260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20"/>
                <p:cNvSpPr/>
                <p:nvPr/>
              </p:nvSpPr>
              <p:spPr>
                <a:xfrm>
                  <a:off x="89634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20"/>
                <p:cNvSpPr/>
                <p:nvPr/>
              </p:nvSpPr>
              <p:spPr>
                <a:xfrm>
                  <a:off x="88008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20"/>
                <p:cNvSpPr/>
                <p:nvPr/>
              </p:nvSpPr>
              <p:spPr>
                <a:xfrm>
                  <a:off x="86383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6" name="Google Shape;1106;p20"/>
                <p:cNvSpPr/>
                <p:nvPr/>
              </p:nvSpPr>
              <p:spPr>
                <a:xfrm>
                  <a:off x="84757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7" name="Google Shape;1107;p20"/>
                <p:cNvSpPr/>
                <p:nvPr/>
              </p:nvSpPr>
              <p:spPr>
                <a:xfrm>
                  <a:off x="83131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20"/>
                <p:cNvSpPr/>
                <p:nvPr/>
              </p:nvSpPr>
              <p:spPr>
                <a:xfrm>
                  <a:off x="81506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p20"/>
                <p:cNvSpPr/>
                <p:nvPr/>
              </p:nvSpPr>
              <p:spPr>
                <a:xfrm>
                  <a:off x="79880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20"/>
                <p:cNvSpPr/>
                <p:nvPr/>
              </p:nvSpPr>
              <p:spPr>
                <a:xfrm>
                  <a:off x="78254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1" name="Google Shape;1111;p20"/>
                <p:cNvSpPr/>
                <p:nvPr/>
              </p:nvSpPr>
              <p:spPr>
                <a:xfrm>
                  <a:off x="89634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2" name="Google Shape;1112;p20"/>
                <p:cNvSpPr/>
                <p:nvPr/>
              </p:nvSpPr>
              <p:spPr>
                <a:xfrm>
                  <a:off x="88008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3" name="Google Shape;1113;p20"/>
                <p:cNvSpPr/>
                <p:nvPr/>
              </p:nvSpPr>
              <p:spPr>
                <a:xfrm>
                  <a:off x="86383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4" name="Google Shape;1114;p20"/>
                <p:cNvSpPr/>
                <p:nvPr/>
              </p:nvSpPr>
              <p:spPr>
                <a:xfrm>
                  <a:off x="84757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5" name="Google Shape;1115;p20"/>
                <p:cNvSpPr/>
                <p:nvPr/>
              </p:nvSpPr>
              <p:spPr>
                <a:xfrm>
                  <a:off x="83131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6" name="Google Shape;1116;p20"/>
                <p:cNvSpPr/>
                <p:nvPr/>
              </p:nvSpPr>
              <p:spPr>
                <a:xfrm>
                  <a:off x="81506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7" name="Google Shape;1117;p20"/>
                <p:cNvSpPr/>
                <p:nvPr/>
              </p:nvSpPr>
              <p:spPr>
                <a:xfrm>
                  <a:off x="79880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8" name="Google Shape;1118;p20"/>
                <p:cNvSpPr/>
                <p:nvPr/>
              </p:nvSpPr>
              <p:spPr>
                <a:xfrm>
                  <a:off x="88008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9" name="Google Shape;1119;p20"/>
                <p:cNvSpPr/>
                <p:nvPr/>
              </p:nvSpPr>
              <p:spPr>
                <a:xfrm>
                  <a:off x="86383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0" name="Google Shape;1120;p20"/>
                <p:cNvSpPr/>
                <p:nvPr/>
              </p:nvSpPr>
              <p:spPr>
                <a:xfrm>
                  <a:off x="84757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1" name="Google Shape;1121;p20"/>
                <p:cNvSpPr/>
                <p:nvPr/>
              </p:nvSpPr>
              <p:spPr>
                <a:xfrm>
                  <a:off x="8313192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2" name="Google Shape;1122;p20"/>
                <p:cNvSpPr/>
                <p:nvPr/>
              </p:nvSpPr>
              <p:spPr>
                <a:xfrm>
                  <a:off x="8150625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3" name="Google Shape;1123;p20"/>
                <p:cNvSpPr/>
                <p:nvPr/>
              </p:nvSpPr>
              <p:spPr>
                <a:xfrm>
                  <a:off x="7988058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4" name="Google Shape;1124;p20"/>
                <p:cNvSpPr/>
                <p:nvPr/>
              </p:nvSpPr>
              <p:spPr>
                <a:xfrm>
                  <a:off x="78254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5" name="Google Shape;1125;p20"/>
                <p:cNvSpPr/>
                <p:nvPr/>
              </p:nvSpPr>
              <p:spPr>
                <a:xfrm>
                  <a:off x="76629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6" name="Google Shape;1126;p20"/>
                <p:cNvSpPr/>
                <p:nvPr/>
              </p:nvSpPr>
              <p:spPr>
                <a:xfrm>
                  <a:off x="91260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7" name="Google Shape;1127;p20"/>
                <p:cNvSpPr/>
                <p:nvPr/>
              </p:nvSpPr>
              <p:spPr>
                <a:xfrm>
                  <a:off x="89634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8" name="Google Shape;1128;p20"/>
                <p:cNvSpPr/>
                <p:nvPr/>
              </p:nvSpPr>
              <p:spPr>
                <a:xfrm>
                  <a:off x="88008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9" name="Google Shape;1129;p20"/>
                <p:cNvSpPr/>
                <p:nvPr/>
              </p:nvSpPr>
              <p:spPr>
                <a:xfrm>
                  <a:off x="86383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0" name="Google Shape;1130;p20"/>
                <p:cNvSpPr/>
                <p:nvPr/>
              </p:nvSpPr>
              <p:spPr>
                <a:xfrm>
                  <a:off x="84757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1" name="Google Shape;1131;p20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2" name="Google Shape;1132;p20"/>
                <p:cNvSpPr/>
                <p:nvPr/>
              </p:nvSpPr>
              <p:spPr>
                <a:xfrm>
                  <a:off x="8150625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3" name="Google Shape;1133;p20"/>
                <p:cNvSpPr/>
                <p:nvPr/>
              </p:nvSpPr>
              <p:spPr>
                <a:xfrm>
                  <a:off x="7988058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4" name="Google Shape;1134;p20"/>
                <p:cNvSpPr/>
                <p:nvPr/>
              </p:nvSpPr>
              <p:spPr>
                <a:xfrm>
                  <a:off x="78254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5" name="Google Shape;1135;p20"/>
                <p:cNvSpPr/>
                <p:nvPr/>
              </p:nvSpPr>
              <p:spPr>
                <a:xfrm>
                  <a:off x="89634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6" name="Google Shape;1136;p20"/>
                <p:cNvSpPr/>
                <p:nvPr/>
              </p:nvSpPr>
              <p:spPr>
                <a:xfrm>
                  <a:off x="88008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7" name="Google Shape;1137;p20"/>
                <p:cNvSpPr/>
                <p:nvPr/>
              </p:nvSpPr>
              <p:spPr>
                <a:xfrm>
                  <a:off x="8638325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8" name="Google Shape;1138;p20"/>
                <p:cNvSpPr/>
                <p:nvPr/>
              </p:nvSpPr>
              <p:spPr>
                <a:xfrm>
                  <a:off x="84757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9" name="Google Shape;1139;p20"/>
                <p:cNvSpPr/>
                <p:nvPr/>
              </p:nvSpPr>
              <p:spPr>
                <a:xfrm>
                  <a:off x="83131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20"/>
                <p:cNvSpPr/>
                <p:nvPr/>
              </p:nvSpPr>
              <p:spPr>
                <a:xfrm>
                  <a:off x="81506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1" name="Google Shape;1141;p20"/>
                <p:cNvSpPr/>
                <p:nvPr/>
              </p:nvSpPr>
              <p:spPr>
                <a:xfrm>
                  <a:off x="79880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2" name="Google Shape;1142;p20"/>
                <p:cNvSpPr/>
                <p:nvPr/>
              </p:nvSpPr>
              <p:spPr>
                <a:xfrm>
                  <a:off x="88008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3" name="Google Shape;1143;p20"/>
                <p:cNvSpPr/>
                <p:nvPr/>
              </p:nvSpPr>
              <p:spPr>
                <a:xfrm>
                  <a:off x="86383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4" name="Google Shape;1144;p20"/>
                <p:cNvSpPr/>
                <p:nvPr/>
              </p:nvSpPr>
              <p:spPr>
                <a:xfrm>
                  <a:off x="84757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5" name="Google Shape;1145;p20"/>
                <p:cNvSpPr/>
                <p:nvPr/>
              </p:nvSpPr>
              <p:spPr>
                <a:xfrm>
                  <a:off x="8313192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6" name="Google Shape;1146;p20"/>
                <p:cNvSpPr/>
                <p:nvPr/>
              </p:nvSpPr>
              <p:spPr>
                <a:xfrm>
                  <a:off x="81506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7" name="Google Shape;1147;p20"/>
                <p:cNvSpPr/>
                <p:nvPr/>
              </p:nvSpPr>
              <p:spPr>
                <a:xfrm>
                  <a:off x="86383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8" name="Google Shape;1148;p20"/>
                <p:cNvSpPr/>
                <p:nvPr/>
              </p:nvSpPr>
              <p:spPr>
                <a:xfrm>
                  <a:off x="8475758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9" name="Google Shape;1149;p20"/>
                <p:cNvSpPr/>
                <p:nvPr/>
              </p:nvSpPr>
              <p:spPr>
                <a:xfrm>
                  <a:off x="8313192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0" name="Google Shape;1150;p20"/>
                <p:cNvSpPr/>
                <p:nvPr/>
              </p:nvSpPr>
              <p:spPr>
                <a:xfrm>
                  <a:off x="81506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1" name="Google Shape;1151;p20"/>
                <p:cNvSpPr/>
                <p:nvPr/>
              </p:nvSpPr>
              <p:spPr>
                <a:xfrm>
                  <a:off x="86383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2" name="Google Shape;1152;p20"/>
                <p:cNvSpPr/>
                <p:nvPr/>
              </p:nvSpPr>
              <p:spPr>
                <a:xfrm>
                  <a:off x="8475758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3" name="Google Shape;1153;p20"/>
                <p:cNvSpPr/>
                <p:nvPr/>
              </p:nvSpPr>
              <p:spPr>
                <a:xfrm>
                  <a:off x="8150625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54" name="Google Shape;1154;p20"/>
              <p:cNvGrpSpPr/>
              <p:nvPr/>
            </p:nvGrpSpPr>
            <p:grpSpPr>
              <a:xfrm rot="10800000">
                <a:off x="8403129" y="4099097"/>
                <a:ext cx="223775" cy="232550"/>
                <a:chOff x="8155117" y="4166625"/>
                <a:chExt cx="223775" cy="232550"/>
              </a:xfrm>
            </p:grpSpPr>
            <p:sp>
              <p:nvSpPr>
                <p:cNvPr id="1155" name="Google Shape;1155;p20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6" name="Google Shape;1156;p20"/>
                <p:cNvSpPr/>
                <p:nvPr/>
              </p:nvSpPr>
              <p:spPr>
                <a:xfrm>
                  <a:off x="8155117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7" name="Google Shape;1157;p20"/>
                <p:cNvSpPr/>
                <p:nvPr/>
              </p:nvSpPr>
              <p:spPr>
                <a:xfrm>
                  <a:off x="8313192" y="43334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158" name="Google Shape;1158;p20"/>
          <p:cNvSpPr/>
          <p:nvPr/>
        </p:nvSpPr>
        <p:spPr>
          <a:xfrm flipH="1">
            <a:off x="3111062" y="3302974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20"/>
          <p:cNvSpPr/>
          <p:nvPr/>
        </p:nvSpPr>
        <p:spPr>
          <a:xfrm flipH="1">
            <a:off x="5714320" y="1474025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20"/>
          <p:cNvSpPr/>
          <p:nvPr/>
        </p:nvSpPr>
        <p:spPr>
          <a:xfrm flipH="1">
            <a:off x="3111069" y="4170200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20"/>
          <p:cNvSpPr txBox="1"/>
          <p:nvPr>
            <p:ph idx="1" type="subTitle"/>
          </p:nvPr>
        </p:nvSpPr>
        <p:spPr>
          <a:xfrm>
            <a:off x="4357950" y="934000"/>
            <a:ext cx="37254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TAM - 8.6 трлн $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200">
                <a:latin typeface="Montserrat"/>
                <a:ea typeface="Montserrat"/>
                <a:cs typeface="Montserrat"/>
                <a:sym typeface="Montserrat"/>
              </a:rPr>
              <a:t>Мировой рынок продуктов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SAM - 70 млрд $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200">
                <a:latin typeface="Montserrat"/>
                <a:ea typeface="Montserrat"/>
                <a:cs typeface="Montserrat"/>
                <a:sym typeface="Montserrat"/>
              </a:rPr>
              <a:t>Рынок здорового  питания в РФ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SOM - 1 млрд $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" sz="1200">
                <a:latin typeface="Montserrat"/>
                <a:ea typeface="Montserrat"/>
                <a:cs typeface="Montserrat"/>
                <a:sym typeface="Montserrat"/>
              </a:rPr>
              <a:t>Достижимый рынок в течении 36 мес.</a:t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Наши ЦА: физические лица, которые стремятся к здоровому образу жизни и/или придерживаются дополнительных ограничений в питании.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62" name="Google Shape;1162;p20"/>
          <p:cNvGrpSpPr/>
          <p:nvPr/>
        </p:nvGrpSpPr>
        <p:grpSpPr>
          <a:xfrm rot="-5400000">
            <a:off x="523759" y="933869"/>
            <a:ext cx="3275496" cy="3275762"/>
            <a:chOff x="5739099" y="1812567"/>
            <a:chExt cx="720000" cy="720059"/>
          </a:xfrm>
        </p:grpSpPr>
        <p:sp>
          <p:nvSpPr>
            <p:cNvPr id="1163" name="Google Shape;1163;p20"/>
            <p:cNvSpPr/>
            <p:nvPr/>
          </p:nvSpPr>
          <p:spPr>
            <a:xfrm rot="5400000">
              <a:off x="5739099" y="1812567"/>
              <a:ext cx="720000" cy="720000"/>
            </a:xfrm>
            <a:prstGeom prst="ellipse">
              <a:avLst/>
            </a:prstGeom>
            <a:solidFill>
              <a:srgbClr val="F963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40005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TAM</a:t>
              </a:r>
              <a:endParaRPr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4" name="Google Shape;1164;p20"/>
            <p:cNvSpPr/>
            <p:nvPr/>
          </p:nvSpPr>
          <p:spPr>
            <a:xfrm rot="5400000">
              <a:off x="5819046" y="1980026"/>
              <a:ext cx="560100" cy="545100"/>
            </a:xfrm>
            <a:prstGeom prst="ellipse">
              <a:avLst/>
            </a:prstGeom>
            <a:solidFill>
              <a:srgbClr val="8183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SAM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5" name="Google Shape;1165;p20"/>
            <p:cNvSpPr/>
            <p:nvPr/>
          </p:nvSpPr>
          <p:spPr>
            <a:xfrm rot="5400000">
              <a:off x="5927350" y="2189069"/>
              <a:ext cx="343500" cy="343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SOM</a:t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1166" name="Google Shape;1166;p20"/>
          <p:cNvSpPr txBox="1"/>
          <p:nvPr>
            <p:ph idx="4294967295" type="title"/>
          </p:nvPr>
        </p:nvSpPr>
        <p:spPr>
          <a:xfrm>
            <a:off x="8191500" y="4035900"/>
            <a:ext cx="7857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03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21"/>
          <p:cNvSpPr txBox="1"/>
          <p:nvPr>
            <p:ph idx="15" type="subTitle"/>
          </p:nvPr>
        </p:nvSpPr>
        <p:spPr>
          <a:xfrm>
            <a:off x="5935725" y="3735600"/>
            <a:ext cx="24864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Расширение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функционала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2" name="Google Shape;1172;p21"/>
          <p:cNvSpPr txBox="1"/>
          <p:nvPr>
            <p:ph type="title"/>
          </p:nvPr>
        </p:nvSpPr>
        <p:spPr>
          <a:xfrm>
            <a:off x="720000" y="539400"/>
            <a:ext cx="465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Как это работает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73" name="Google Shape;1173;p21"/>
          <p:cNvSpPr txBox="1"/>
          <p:nvPr>
            <p:ph idx="2" type="title"/>
          </p:nvPr>
        </p:nvSpPr>
        <p:spPr>
          <a:xfrm>
            <a:off x="1511875" y="1346350"/>
            <a:ext cx="906600" cy="572700"/>
          </a:xfrm>
          <a:prstGeom prst="rect">
            <a:avLst/>
          </a:prstGeom>
          <a:noFill/>
          <a:ln cap="flat" cmpd="sng" w="9525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Comfortaa Medium"/>
                <a:ea typeface="Comfortaa Medium"/>
                <a:cs typeface="Comfortaa Medium"/>
                <a:sym typeface="Comfortaa Medium"/>
              </a:rPr>
              <a:t>01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174" name="Google Shape;1174;p21"/>
          <p:cNvSpPr txBox="1"/>
          <p:nvPr>
            <p:ph idx="3" type="title"/>
          </p:nvPr>
        </p:nvSpPr>
        <p:spPr>
          <a:xfrm>
            <a:off x="1511875" y="3086700"/>
            <a:ext cx="906600" cy="572700"/>
          </a:xfrm>
          <a:prstGeom prst="rect">
            <a:avLst/>
          </a:prstGeom>
          <a:noFill/>
          <a:ln cap="flat" cmpd="sng" w="9525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Comfortaa Medium"/>
                <a:ea typeface="Comfortaa Medium"/>
                <a:cs typeface="Comfortaa Medium"/>
                <a:sym typeface="Comfortaa Medium"/>
              </a:rPr>
              <a:t>04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175" name="Google Shape;1175;p21"/>
          <p:cNvSpPr txBox="1"/>
          <p:nvPr>
            <p:ph idx="4" type="title"/>
          </p:nvPr>
        </p:nvSpPr>
        <p:spPr>
          <a:xfrm>
            <a:off x="4118750" y="1346361"/>
            <a:ext cx="906600" cy="572700"/>
          </a:xfrm>
          <a:prstGeom prst="rect">
            <a:avLst/>
          </a:prstGeom>
          <a:noFill/>
          <a:ln cap="flat" cmpd="sng" w="9525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Comfortaa Medium"/>
                <a:ea typeface="Comfortaa Medium"/>
                <a:cs typeface="Comfortaa Medium"/>
                <a:sym typeface="Comfortaa Medium"/>
              </a:rPr>
              <a:t>02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176" name="Google Shape;1176;p21"/>
          <p:cNvSpPr txBox="1"/>
          <p:nvPr>
            <p:ph idx="5" type="title"/>
          </p:nvPr>
        </p:nvSpPr>
        <p:spPr>
          <a:xfrm>
            <a:off x="4118750" y="3086700"/>
            <a:ext cx="906600" cy="572700"/>
          </a:xfrm>
          <a:prstGeom prst="rect">
            <a:avLst/>
          </a:prstGeom>
          <a:noFill/>
          <a:ln cap="flat" cmpd="sng" w="9525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Comfortaa Medium"/>
                <a:ea typeface="Comfortaa Medium"/>
                <a:cs typeface="Comfortaa Medium"/>
                <a:sym typeface="Comfortaa Medium"/>
              </a:rPr>
              <a:t>05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177" name="Google Shape;1177;p21"/>
          <p:cNvSpPr txBox="1"/>
          <p:nvPr>
            <p:ph idx="1" type="subTitle"/>
          </p:nvPr>
        </p:nvSpPr>
        <p:spPr>
          <a:xfrm>
            <a:off x="721875" y="1995250"/>
            <a:ext cx="24864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Сбор данных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8" name="Google Shape;1178;p21"/>
          <p:cNvSpPr txBox="1"/>
          <p:nvPr>
            <p:ph idx="6" type="subTitle"/>
          </p:nvPr>
        </p:nvSpPr>
        <p:spPr>
          <a:xfrm>
            <a:off x="3328800" y="1995250"/>
            <a:ext cx="24864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Анализ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9" name="Google Shape;1179;p21"/>
          <p:cNvSpPr txBox="1"/>
          <p:nvPr>
            <p:ph idx="7" type="subTitle"/>
          </p:nvPr>
        </p:nvSpPr>
        <p:spPr>
          <a:xfrm>
            <a:off x="721975" y="3735600"/>
            <a:ext cx="24864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Конструктор меню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0" name="Google Shape;1180;p21"/>
          <p:cNvSpPr txBox="1"/>
          <p:nvPr>
            <p:ph idx="8" type="subTitle"/>
          </p:nvPr>
        </p:nvSpPr>
        <p:spPr>
          <a:xfrm>
            <a:off x="3328850" y="3735600"/>
            <a:ext cx="24864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Мониторинг результатов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1" name="Google Shape;1181;p21"/>
          <p:cNvSpPr txBox="1"/>
          <p:nvPr>
            <p:ph idx="9" type="title"/>
          </p:nvPr>
        </p:nvSpPr>
        <p:spPr>
          <a:xfrm>
            <a:off x="6725625" y="1346361"/>
            <a:ext cx="906600" cy="572700"/>
          </a:xfrm>
          <a:prstGeom prst="rect">
            <a:avLst/>
          </a:prstGeom>
          <a:noFill/>
          <a:ln cap="flat" cmpd="sng" w="9525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Comfortaa Medium"/>
                <a:ea typeface="Comfortaa Medium"/>
                <a:cs typeface="Comfortaa Medium"/>
                <a:sym typeface="Comfortaa Medium"/>
              </a:rPr>
              <a:t>03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182" name="Google Shape;1182;p21"/>
          <p:cNvSpPr txBox="1"/>
          <p:nvPr>
            <p:ph idx="13" type="title"/>
          </p:nvPr>
        </p:nvSpPr>
        <p:spPr>
          <a:xfrm>
            <a:off x="6725625" y="3086700"/>
            <a:ext cx="906600" cy="572700"/>
          </a:xfrm>
          <a:prstGeom prst="rect">
            <a:avLst/>
          </a:prstGeom>
          <a:noFill/>
          <a:ln cap="flat" cmpd="sng" w="9525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Comfortaa Medium"/>
                <a:ea typeface="Comfortaa Medium"/>
                <a:cs typeface="Comfortaa Medium"/>
                <a:sym typeface="Comfortaa Medium"/>
              </a:rPr>
              <a:t>*</a:t>
            </a:r>
            <a:endParaRPr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183" name="Google Shape;1183;p21"/>
          <p:cNvSpPr txBox="1"/>
          <p:nvPr>
            <p:ph idx="14" type="subTitle"/>
          </p:nvPr>
        </p:nvSpPr>
        <p:spPr>
          <a:xfrm>
            <a:off x="5935725" y="1995250"/>
            <a:ext cx="24864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Рекомендации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84" name="Google Shape;1184;p21"/>
          <p:cNvGrpSpPr/>
          <p:nvPr/>
        </p:nvGrpSpPr>
        <p:grpSpPr>
          <a:xfrm>
            <a:off x="-88600" y="-591791"/>
            <a:ext cx="9832600" cy="5831841"/>
            <a:chOff x="-4496200" y="3276934"/>
            <a:chExt cx="9832600" cy="5831841"/>
          </a:xfrm>
        </p:grpSpPr>
        <p:cxnSp>
          <p:nvCxnSpPr>
            <p:cNvPr id="1185" name="Google Shape;1185;p21"/>
            <p:cNvCxnSpPr/>
            <p:nvPr/>
          </p:nvCxnSpPr>
          <p:spPr>
            <a:xfrm>
              <a:off x="-4496200" y="4012913"/>
              <a:ext cx="9321300" cy="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6" name="Google Shape;1186;p21"/>
            <p:cNvCxnSpPr/>
            <p:nvPr/>
          </p:nvCxnSpPr>
          <p:spPr>
            <a:xfrm>
              <a:off x="4587207" y="3853675"/>
              <a:ext cx="0" cy="525510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187" name="Google Shape;1187;p21"/>
            <p:cNvGrpSpPr/>
            <p:nvPr/>
          </p:nvGrpSpPr>
          <p:grpSpPr>
            <a:xfrm>
              <a:off x="3807600" y="3276934"/>
              <a:ext cx="1528800" cy="1502325"/>
              <a:chOff x="7590295" y="3627447"/>
              <a:chExt cx="1528800" cy="1502325"/>
            </a:xfrm>
          </p:grpSpPr>
          <p:grpSp>
            <p:nvGrpSpPr>
              <p:cNvPr id="1188" name="Google Shape;1188;p21"/>
              <p:cNvGrpSpPr/>
              <p:nvPr/>
            </p:nvGrpSpPr>
            <p:grpSpPr>
              <a:xfrm rot="10800000">
                <a:off x="7590295" y="3627447"/>
                <a:ext cx="1528800" cy="1502325"/>
                <a:chOff x="7662925" y="3847375"/>
                <a:chExt cx="1528800" cy="1502325"/>
              </a:xfrm>
            </p:grpSpPr>
            <p:sp>
              <p:nvSpPr>
                <p:cNvPr id="1189" name="Google Shape;1189;p21"/>
                <p:cNvSpPr/>
                <p:nvPr/>
              </p:nvSpPr>
              <p:spPr>
                <a:xfrm>
                  <a:off x="8313192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21"/>
                <p:cNvSpPr/>
                <p:nvPr/>
              </p:nvSpPr>
              <p:spPr>
                <a:xfrm>
                  <a:off x="79880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21"/>
                <p:cNvSpPr/>
                <p:nvPr/>
              </p:nvSpPr>
              <p:spPr>
                <a:xfrm>
                  <a:off x="78254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21"/>
                <p:cNvSpPr/>
                <p:nvPr/>
              </p:nvSpPr>
              <p:spPr>
                <a:xfrm>
                  <a:off x="76629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21"/>
                <p:cNvSpPr/>
                <p:nvPr/>
              </p:nvSpPr>
              <p:spPr>
                <a:xfrm>
                  <a:off x="83131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21"/>
                <p:cNvSpPr/>
                <p:nvPr/>
              </p:nvSpPr>
              <p:spPr>
                <a:xfrm>
                  <a:off x="81506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21"/>
                <p:cNvSpPr/>
                <p:nvPr/>
              </p:nvSpPr>
              <p:spPr>
                <a:xfrm>
                  <a:off x="79880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21"/>
                <p:cNvSpPr/>
                <p:nvPr/>
              </p:nvSpPr>
              <p:spPr>
                <a:xfrm>
                  <a:off x="78254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21"/>
                <p:cNvSpPr/>
                <p:nvPr/>
              </p:nvSpPr>
              <p:spPr>
                <a:xfrm>
                  <a:off x="76629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21"/>
                <p:cNvSpPr/>
                <p:nvPr/>
              </p:nvSpPr>
              <p:spPr>
                <a:xfrm>
                  <a:off x="91260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21"/>
                <p:cNvSpPr/>
                <p:nvPr/>
              </p:nvSpPr>
              <p:spPr>
                <a:xfrm>
                  <a:off x="89634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21"/>
                <p:cNvSpPr/>
                <p:nvPr/>
              </p:nvSpPr>
              <p:spPr>
                <a:xfrm>
                  <a:off x="88008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21"/>
                <p:cNvSpPr/>
                <p:nvPr/>
              </p:nvSpPr>
              <p:spPr>
                <a:xfrm>
                  <a:off x="86383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21"/>
                <p:cNvSpPr/>
                <p:nvPr/>
              </p:nvSpPr>
              <p:spPr>
                <a:xfrm>
                  <a:off x="84757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21"/>
                <p:cNvSpPr/>
                <p:nvPr/>
              </p:nvSpPr>
              <p:spPr>
                <a:xfrm>
                  <a:off x="91260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21"/>
                <p:cNvSpPr/>
                <p:nvPr/>
              </p:nvSpPr>
              <p:spPr>
                <a:xfrm>
                  <a:off x="89634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21"/>
                <p:cNvSpPr/>
                <p:nvPr/>
              </p:nvSpPr>
              <p:spPr>
                <a:xfrm>
                  <a:off x="88008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21"/>
                <p:cNvSpPr/>
                <p:nvPr/>
              </p:nvSpPr>
              <p:spPr>
                <a:xfrm>
                  <a:off x="86383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21"/>
                <p:cNvSpPr/>
                <p:nvPr/>
              </p:nvSpPr>
              <p:spPr>
                <a:xfrm>
                  <a:off x="84757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21"/>
                <p:cNvSpPr/>
                <p:nvPr/>
              </p:nvSpPr>
              <p:spPr>
                <a:xfrm>
                  <a:off x="83131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21"/>
                <p:cNvSpPr/>
                <p:nvPr/>
              </p:nvSpPr>
              <p:spPr>
                <a:xfrm>
                  <a:off x="81506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21"/>
                <p:cNvSpPr/>
                <p:nvPr/>
              </p:nvSpPr>
              <p:spPr>
                <a:xfrm>
                  <a:off x="79880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1" name="Google Shape;1211;p21"/>
                <p:cNvSpPr/>
                <p:nvPr/>
              </p:nvSpPr>
              <p:spPr>
                <a:xfrm>
                  <a:off x="78254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2" name="Google Shape;1212;p21"/>
                <p:cNvSpPr/>
                <p:nvPr/>
              </p:nvSpPr>
              <p:spPr>
                <a:xfrm>
                  <a:off x="76629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3" name="Google Shape;1213;p21"/>
                <p:cNvSpPr/>
                <p:nvPr/>
              </p:nvSpPr>
              <p:spPr>
                <a:xfrm>
                  <a:off x="91260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4" name="Google Shape;1214;p21"/>
                <p:cNvSpPr/>
                <p:nvPr/>
              </p:nvSpPr>
              <p:spPr>
                <a:xfrm>
                  <a:off x="89634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5" name="Google Shape;1215;p21"/>
                <p:cNvSpPr/>
                <p:nvPr/>
              </p:nvSpPr>
              <p:spPr>
                <a:xfrm>
                  <a:off x="88008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6" name="Google Shape;1216;p21"/>
                <p:cNvSpPr/>
                <p:nvPr/>
              </p:nvSpPr>
              <p:spPr>
                <a:xfrm>
                  <a:off x="86383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7" name="Google Shape;1217;p21"/>
                <p:cNvSpPr/>
                <p:nvPr/>
              </p:nvSpPr>
              <p:spPr>
                <a:xfrm>
                  <a:off x="84757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8" name="Google Shape;1218;p21"/>
                <p:cNvSpPr/>
                <p:nvPr/>
              </p:nvSpPr>
              <p:spPr>
                <a:xfrm>
                  <a:off x="83131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9" name="Google Shape;1219;p21"/>
                <p:cNvSpPr/>
                <p:nvPr/>
              </p:nvSpPr>
              <p:spPr>
                <a:xfrm>
                  <a:off x="81506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0" name="Google Shape;1220;p21"/>
                <p:cNvSpPr/>
                <p:nvPr/>
              </p:nvSpPr>
              <p:spPr>
                <a:xfrm>
                  <a:off x="79880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1" name="Google Shape;1221;p21"/>
                <p:cNvSpPr/>
                <p:nvPr/>
              </p:nvSpPr>
              <p:spPr>
                <a:xfrm>
                  <a:off x="78254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2" name="Google Shape;1222;p21"/>
                <p:cNvSpPr/>
                <p:nvPr/>
              </p:nvSpPr>
              <p:spPr>
                <a:xfrm>
                  <a:off x="89634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3" name="Google Shape;1223;p21"/>
                <p:cNvSpPr/>
                <p:nvPr/>
              </p:nvSpPr>
              <p:spPr>
                <a:xfrm>
                  <a:off x="88008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4" name="Google Shape;1224;p21"/>
                <p:cNvSpPr/>
                <p:nvPr/>
              </p:nvSpPr>
              <p:spPr>
                <a:xfrm>
                  <a:off x="86383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5" name="Google Shape;1225;p21"/>
                <p:cNvSpPr/>
                <p:nvPr/>
              </p:nvSpPr>
              <p:spPr>
                <a:xfrm>
                  <a:off x="84757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6" name="Google Shape;1226;p21"/>
                <p:cNvSpPr/>
                <p:nvPr/>
              </p:nvSpPr>
              <p:spPr>
                <a:xfrm>
                  <a:off x="83131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7" name="Google Shape;1227;p21"/>
                <p:cNvSpPr/>
                <p:nvPr/>
              </p:nvSpPr>
              <p:spPr>
                <a:xfrm>
                  <a:off x="81506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8" name="Google Shape;1228;p21"/>
                <p:cNvSpPr/>
                <p:nvPr/>
              </p:nvSpPr>
              <p:spPr>
                <a:xfrm>
                  <a:off x="79880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9" name="Google Shape;1229;p21"/>
                <p:cNvSpPr/>
                <p:nvPr/>
              </p:nvSpPr>
              <p:spPr>
                <a:xfrm>
                  <a:off x="88008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0" name="Google Shape;1230;p21"/>
                <p:cNvSpPr/>
                <p:nvPr/>
              </p:nvSpPr>
              <p:spPr>
                <a:xfrm>
                  <a:off x="86383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21"/>
                <p:cNvSpPr/>
                <p:nvPr/>
              </p:nvSpPr>
              <p:spPr>
                <a:xfrm>
                  <a:off x="84757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2" name="Google Shape;1232;p21"/>
                <p:cNvSpPr/>
                <p:nvPr/>
              </p:nvSpPr>
              <p:spPr>
                <a:xfrm>
                  <a:off x="8313192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21"/>
                <p:cNvSpPr/>
                <p:nvPr/>
              </p:nvSpPr>
              <p:spPr>
                <a:xfrm>
                  <a:off x="8150625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4" name="Google Shape;1234;p21"/>
                <p:cNvSpPr/>
                <p:nvPr/>
              </p:nvSpPr>
              <p:spPr>
                <a:xfrm>
                  <a:off x="7988058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5" name="Google Shape;1235;p21"/>
                <p:cNvSpPr/>
                <p:nvPr/>
              </p:nvSpPr>
              <p:spPr>
                <a:xfrm>
                  <a:off x="78254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6" name="Google Shape;1236;p21"/>
                <p:cNvSpPr/>
                <p:nvPr/>
              </p:nvSpPr>
              <p:spPr>
                <a:xfrm>
                  <a:off x="76629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7" name="Google Shape;1237;p21"/>
                <p:cNvSpPr/>
                <p:nvPr/>
              </p:nvSpPr>
              <p:spPr>
                <a:xfrm>
                  <a:off x="91260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21"/>
                <p:cNvSpPr/>
                <p:nvPr/>
              </p:nvSpPr>
              <p:spPr>
                <a:xfrm>
                  <a:off x="89634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9" name="Google Shape;1239;p21"/>
                <p:cNvSpPr/>
                <p:nvPr/>
              </p:nvSpPr>
              <p:spPr>
                <a:xfrm>
                  <a:off x="88008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0" name="Google Shape;1240;p21"/>
                <p:cNvSpPr/>
                <p:nvPr/>
              </p:nvSpPr>
              <p:spPr>
                <a:xfrm>
                  <a:off x="86383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21"/>
                <p:cNvSpPr/>
                <p:nvPr/>
              </p:nvSpPr>
              <p:spPr>
                <a:xfrm>
                  <a:off x="84757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21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3" name="Google Shape;1243;p21"/>
                <p:cNvSpPr/>
                <p:nvPr/>
              </p:nvSpPr>
              <p:spPr>
                <a:xfrm>
                  <a:off x="8150625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4" name="Google Shape;1244;p21"/>
                <p:cNvSpPr/>
                <p:nvPr/>
              </p:nvSpPr>
              <p:spPr>
                <a:xfrm>
                  <a:off x="7988058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5" name="Google Shape;1245;p21"/>
                <p:cNvSpPr/>
                <p:nvPr/>
              </p:nvSpPr>
              <p:spPr>
                <a:xfrm>
                  <a:off x="78254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6" name="Google Shape;1246;p21"/>
                <p:cNvSpPr/>
                <p:nvPr/>
              </p:nvSpPr>
              <p:spPr>
                <a:xfrm>
                  <a:off x="89634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7" name="Google Shape;1247;p21"/>
                <p:cNvSpPr/>
                <p:nvPr/>
              </p:nvSpPr>
              <p:spPr>
                <a:xfrm>
                  <a:off x="88008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8" name="Google Shape;1248;p21"/>
                <p:cNvSpPr/>
                <p:nvPr/>
              </p:nvSpPr>
              <p:spPr>
                <a:xfrm>
                  <a:off x="8638325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9" name="Google Shape;1249;p21"/>
                <p:cNvSpPr/>
                <p:nvPr/>
              </p:nvSpPr>
              <p:spPr>
                <a:xfrm>
                  <a:off x="84757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0" name="Google Shape;1250;p21"/>
                <p:cNvSpPr/>
                <p:nvPr/>
              </p:nvSpPr>
              <p:spPr>
                <a:xfrm>
                  <a:off x="83131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1" name="Google Shape;1251;p21"/>
                <p:cNvSpPr/>
                <p:nvPr/>
              </p:nvSpPr>
              <p:spPr>
                <a:xfrm>
                  <a:off x="81506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2" name="Google Shape;1252;p21"/>
                <p:cNvSpPr/>
                <p:nvPr/>
              </p:nvSpPr>
              <p:spPr>
                <a:xfrm>
                  <a:off x="79880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21"/>
                <p:cNvSpPr/>
                <p:nvPr/>
              </p:nvSpPr>
              <p:spPr>
                <a:xfrm>
                  <a:off x="88008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21"/>
                <p:cNvSpPr/>
                <p:nvPr/>
              </p:nvSpPr>
              <p:spPr>
                <a:xfrm>
                  <a:off x="86383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1"/>
                <p:cNvSpPr/>
                <p:nvPr/>
              </p:nvSpPr>
              <p:spPr>
                <a:xfrm>
                  <a:off x="84757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1"/>
                <p:cNvSpPr/>
                <p:nvPr/>
              </p:nvSpPr>
              <p:spPr>
                <a:xfrm>
                  <a:off x="8313192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1"/>
                <p:cNvSpPr/>
                <p:nvPr/>
              </p:nvSpPr>
              <p:spPr>
                <a:xfrm>
                  <a:off x="81506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1"/>
                <p:cNvSpPr/>
                <p:nvPr/>
              </p:nvSpPr>
              <p:spPr>
                <a:xfrm>
                  <a:off x="86383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1"/>
                <p:cNvSpPr/>
                <p:nvPr/>
              </p:nvSpPr>
              <p:spPr>
                <a:xfrm>
                  <a:off x="8475758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21"/>
                <p:cNvSpPr/>
                <p:nvPr/>
              </p:nvSpPr>
              <p:spPr>
                <a:xfrm>
                  <a:off x="8313192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21"/>
                <p:cNvSpPr/>
                <p:nvPr/>
              </p:nvSpPr>
              <p:spPr>
                <a:xfrm>
                  <a:off x="81506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21"/>
                <p:cNvSpPr/>
                <p:nvPr/>
              </p:nvSpPr>
              <p:spPr>
                <a:xfrm>
                  <a:off x="86383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21"/>
                <p:cNvSpPr/>
                <p:nvPr/>
              </p:nvSpPr>
              <p:spPr>
                <a:xfrm>
                  <a:off x="8475758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21"/>
                <p:cNvSpPr/>
                <p:nvPr/>
              </p:nvSpPr>
              <p:spPr>
                <a:xfrm>
                  <a:off x="8150625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65" name="Google Shape;1265;p21"/>
              <p:cNvGrpSpPr/>
              <p:nvPr/>
            </p:nvGrpSpPr>
            <p:grpSpPr>
              <a:xfrm rot="10800000">
                <a:off x="8403129" y="4099097"/>
                <a:ext cx="223775" cy="232550"/>
                <a:chOff x="8155117" y="4166625"/>
                <a:chExt cx="223775" cy="232550"/>
              </a:xfrm>
            </p:grpSpPr>
            <p:sp>
              <p:nvSpPr>
                <p:cNvPr id="1266" name="Google Shape;1266;p21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21"/>
                <p:cNvSpPr/>
                <p:nvPr/>
              </p:nvSpPr>
              <p:spPr>
                <a:xfrm>
                  <a:off x="8155117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21"/>
                <p:cNvSpPr/>
                <p:nvPr/>
              </p:nvSpPr>
              <p:spPr>
                <a:xfrm>
                  <a:off x="8313192" y="43334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269" name="Google Shape;1269;p21"/>
          <p:cNvSpPr txBox="1"/>
          <p:nvPr>
            <p:ph idx="4294967295" type="title"/>
          </p:nvPr>
        </p:nvSpPr>
        <p:spPr>
          <a:xfrm>
            <a:off x="8191500" y="4035900"/>
            <a:ext cx="7857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04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Google Shape;1274;p22"/>
          <p:cNvGrpSpPr/>
          <p:nvPr/>
        </p:nvGrpSpPr>
        <p:grpSpPr>
          <a:xfrm>
            <a:off x="-608325" y="-49125"/>
            <a:ext cx="9874700" cy="5817409"/>
            <a:chOff x="3807600" y="-1038150"/>
            <a:chExt cx="9874700" cy="5817409"/>
          </a:xfrm>
        </p:grpSpPr>
        <p:cxnSp>
          <p:nvCxnSpPr>
            <p:cNvPr id="1275" name="Google Shape;1275;p22"/>
            <p:cNvCxnSpPr/>
            <p:nvPr/>
          </p:nvCxnSpPr>
          <p:spPr>
            <a:xfrm>
              <a:off x="4361000" y="4005988"/>
              <a:ext cx="9321300" cy="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76" name="Google Shape;1276;p22"/>
            <p:cNvCxnSpPr/>
            <p:nvPr/>
          </p:nvCxnSpPr>
          <p:spPr>
            <a:xfrm>
              <a:off x="4564432" y="-1038150"/>
              <a:ext cx="0" cy="525510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277" name="Google Shape;1277;p22"/>
            <p:cNvGrpSpPr/>
            <p:nvPr/>
          </p:nvGrpSpPr>
          <p:grpSpPr>
            <a:xfrm>
              <a:off x="3807600" y="3276934"/>
              <a:ext cx="1528800" cy="1502325"/>
              <a:chOff x="7590295" y="3627447"/>
              <a:chExt cx="1528800" cy="1502325"/>
            </a:xfrm>
          </p:grpSpPr>
          <p:grpSp>
            <p:nvGrpSpPr>
              <p:cNvPr id="1278" name="Google Shape;1278;p22"/>
              <p:cNvGrpSpPr/>
              <p:nvPr/>
            </p:nvGrpSpPr>
            <p:grpSpPr>
              <a:xfrm rot="10800000">
                <a:off x="7590295" y="3627447"/>
                <a:ext cx="1528800" cy="1502325"/>
                <a:chOff x="7662925" y="3847375"/>
                <a:chExt cx="1528800" cy="1502325"/>
              </a:xfrm>
            </p:grpSpPr>
            <p:sp>
              <p:nvSpPr>
                <p:cNvPr id="1279" name="Google Shape;1279;p22"/>
                <p:cNvSpPr/>
                <p:nvPr/>
              </p:nvSpPr>
              <p:spPr>
                <a:xfrm>
                  <a:off x="8313192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0" name="Google Shape;1280;p22"/>
                <p:cNvSpPr/>
                <p:nvPr/>
              </p:nvSpPr>
              <p:spPr>
                <a:xfrm>
                  <a:off x="79880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1" name="Google Shape;1281;p22"/>
                <p:cNvSpPr/>
                <p:nvPr/>
              </p:nvSpPr>
              <p:spPr>
                <a:xfrm>
                  <a:off x="78254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2" name="Google Shape;1282;p22"/>
                <p:cNvSpPr/>
                <p:nvPr/>
              </p:nvSpPr>
              <p:spPr>
                <a:xfrm>
                  <a:off x="76629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3" name="Google Shape;1283;p22"/>
                <p:cNvSpPr/>
                <p:nvPr/>
              </p:nvSpPr>
              <p:spPr>
                <a:xfrm>
                  <a:off x="83131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4" name="Google Shape;1284;p22"/>
                <p:cNvSpPr/>
                <p:nvPr/>
              </p:nvSpPr>
              <p:spPr>
                <a:xfrm>
                  <a:off x="81506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5" name="Google Shape;1285;p22"/>
                <p:cNvSpPr/>
                <p:nvPr/>
              </p:nvSpPr>
              <p:spPr>
                <a:xfrm>
                  <a:off x="79880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6" name="Google Shape;1286;p22"/>
                <p:cNvSpPr/>
                <p:nvPr/>
              </p:nvSpPr>
              <p:spPr>
                <a:xfrm>
                  <a:off x="78254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22"/>
                <p:cNvSpPr/>
                <p:nvPr/>
              </p:nvSpPr>
              <p:spPr>
                <a:xfrm>
                  <a:off x="76629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22"/>
                <p:cNvSpPr/>
                <p:nvPr/>
              </p:nvSpPr>
              <p:spPr>
                <a:xfrm>
                  <a:off x="91260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22"/>
                <p:cNvSpPr/>
                <p:nvPr/>
              </p:nvSpPr>
              <p:spPr>
                <a:xfrm>
                  <a:off x="89634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22"/>
                <p:cNvSpPr/>
                <p:nvPr/>
              </p:nvSpPr>
              <p:spPr>
                <a:xfrm>
                  <a:off x="88008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22"/>
                <p:cNvSpPr/>
                <p:nvPr/>
              </p:nvSpPr>
              <p:spPr>
                <a:xfrm>
                  <a:off x="86383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22"/>
                <p:cNvSpPr/>
                <p:nvPr/>
              </p:nvSpPr>
              <p:spPr>
                <a:xfrm>
                  <a:off x="84757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22"/>
                <p:cNvSpPr/>
                <p:nvPr/>
              </p:nvSpPr>
              <p:spPr>
                <a:xfrm>
                  <a:off x="91260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22"/>
                <p:cNvSpPr/>
                <p:nvPr/>
              </p:nvSpPr>
              <p:spPr>
                <a:xfrm>
                  <a:off x="89634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5" name="Google Shape;1295;p22"/>
                <p:cNvSpPr/>
                <p:nvPr/>
              </p:nvSpPr>
              <p:spPr>
                <a:xfrm>
                  <a:off x="88008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6" name="Google Shape;1296;p22"/>
                <p:cNvSpPr/>
                <p:nvPr/>
              </p:nvSpPr>
              <p:spPr>
                <a:xfrm>
                  <a:off x="86383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7" name="Google Shape;1297;p22"/>
                <p:cNvSpPr/>
                <p:nvPr/>
              </p:nvSpPr>
              <p:spPr>
                <a:xfrm>
                  <a:off x="84757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22"/>
                <p:cNvSpPr/>
                <p:nvPr/>
              </p:nvSpPr>
              <p:spPr>
                <a:xfrm>
                  <a:off x="83131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22"/>
                <p:cNvSpPr/>
                <p:nvPr/>
              </p:nvSpPr>
              <p:spPr>
                <a:xfrm>
                  <a:off x="81506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2"/>
                <p:cNvSpPr/>
                <p:nvPr/>
              </p:nvSpPr>
              <p:spPr>
                <a:xfrm>
                  <a:off x="79880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2"/>
                <p:cNvSpPr/>
                <p:nvPr/>
              </p:nvSpPr>
              <p:spPr>
                <a:xfrm>
                  <a:off x="78254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2"/>
                <p:cNvSpPr/>
                <p:nvPr/>
              </p:nvSpPr>
              <p:spPr>
                <a:xfrm>
                  <a:off x="76629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22"/>
                <p:cNvSpPr/>
                <p:nvPr/>
              </p:nvSpPr>
              <p:spPr>
                <a:xfrm>
                  <a:off x="91260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22"/>
                <p:cNvSpPr/>
                <p:nvPr/>
              </p:nvSpPr>
              <p:spPr>
                <a:xfrm>
                  <a:off x="89634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22"/>
                <p:cNvSpPr/>
                <p:nvPr/>
              </p:nvSpPr>
              <p:spPr>
                <a:xfrm>
                  <a:off x="88008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p22"/>
                <p:cNvSpPr/>
                <p:nvPr/>
              </p:nvSpPr>
              <p:spPr>
                <a:xfrm>
                  <a:off x="86383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7" name="Google Shape;1307;p22"/>
                <p:cNvSpPr/>
                <p:nvPr/>
              </p:nvSpPr>
              <p:spPr>
                <a:xfrm>
                  <a:off x="84757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8" name="Google Shape;1308;p22"/>
                <p:cNvSpPr/>
                <p:nvPr/>
              </p:nvSpPr>
              <p:spPr>
                <a:xfrm>
                  <a:off x="83131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9" name="Google Shape;1309;p22"/>
                <p:cNvSpPr/>
                <p:nvPr/>
              </p:nvSpPr>
              <p:spPr>
                <a:xfrm>
                  <a:off x="81506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0" name="Google Shape;1310;p22"/>
                <p:cNvSpPr/>
                <p:nvPr/>
              </p:nvSpPr>
              <p:spPr>
                <a:xfrm>
                  <a:off x="79880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1" name="Google Shape;1311;p22"/>
                <p:cNvSpPr/>
                <p:nvPr/>
              </p:nvSpPr>
              <p:spPr>
                <a:xfrm>
                  <a:off x="78254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2" name="Google Shape;1312;p22"/>
                <p:cNvSpPr/>
                <p:nvPr/>
              </p:nvSpPr>
              <p:spPr>
                <a:xfrm>
                  <a:off x="89634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3" name="Google Shape;1313;p22"/>
                <p:cNvSpPr/>
                <p:nvPr/>
              </p:nvSpPr>
              <p:spPr>
                <a:xfrm>
                  <a:off x="88008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4" name="Google Shape;1314;p22"/>
                <p:cNvSpPr/>
                <p:nvPr/>
              </p:nvSpPr>
              <p:spPr>
                <a:xfrm>
                  <a:off x="86383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5" name="Google Shape;1315;p22"/>
                <p:cNvSpPr/>
                <p:nvPr/>
              </p:nvSpPr>
              <p:spPr>
                <a:xfrm>
                  <a:off x="84757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6" name="Google Shape;1316;p22"/>
                <p:cNvSpPr/>
                <p:nvPr/>
              </p:nvSpPr>
              <p:spPr>
                <a:xfrm>
                  <a:off x="83131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7" name="Google Shape;1317;p22"/>
                <p:cNvSpPr/>
                <p:nvPr/>
              </p:nvSpPr>
              <p:spPr>
                <a:xfrm>
                  <a:off x="81506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8" name="Google Shape;1318;p22"/>
                <p:cNvSpPr/>
                <p:nvPr/>
              </p:nvSpPr>
              <p:spPr>
                <a:xfrm>
                  <a:off x="79880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9" name="Google Shape;1319;p22"/>
                <p:cNvSpPr/>
                <p:nvPr/>
              </p:nvSpPr>
              <p:spPr>
                <a:xfrm>
                  <a:off x="88008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0" name="Google Shape;1320;p22"/>
                <p:cNvSpPr/>
                <p:nvPr/>
              </p:nvSpPr>
              <p:spPr>
                <a:xfrm>
                  <a:off x="86383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1" name="Google Shape;1321;p22"/>
                <p:cNvSpPr/>
                <p:nvPr/>
              </p:nvSpPr>
              <p:spPr>
                <a:xfrm>
                  <a:off x="84757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2" name="Google Shape;1322;p22"/>
                <p:cNvSpPr/>
                <p:nvPr/>
              </p:nvSpPr>
              <p:spPr>
                <a:xfrm>
                  <a:off x="8313192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3" name="Google Shape;1323;p22"/>
                <p:cNvSpPr/>
                <p:nvPr/>
              </p:nvSpPr>
              <p:spPr>
                <a:xfrm>
                  <a:off x="8150625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4" name="Google Shape;1324;p22"/>
                <p:cNvSpPr/>
                <p:nvPr/>
              </p:nvSpPr>
              <p:spPr>
                <a:xfrm>
                  <a:off x="7988058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5" name="Google Shape;1325;p22"/>
                <p:cNvSpPr/>
                <p:nvPr/>
              </p:nvSpPr>
              <p:spPr>
                <a:xfrm>
                  <a:off x="78254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6" name="Google Shape;1326;p22"/>
                <p:cNvSpPr/>
                <p:nvPr/>
              </p:nvSpPr>
              <p:spPr>
                <a:xfrm>
                  <a:off x="76629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7" name="Google Shape;1327;p22"/>
                <p:cNvSpPr/>
                <p:nvPr/>
              </p:nvSpPr>
              <p:spPr>
                <a:xfrm>
                  <a:off x="91260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8" name="Google Shape;1328;p22"/>
                <p:cNvSpPr/>
                <p:nvPr/>
              </p:nvSpPr>
              <p:spPr>
                <a:xfrm>
                  <a:off x="89634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9" name="Google Shape;1329;p22"/>
                <p:cNvSpPr/>
                <p:nvPr/>
              </p:nvSpPr>
              <p:spPr>
                <a:xfrm>
                  <a:off x="88008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0" name="Google Shape;1330;p22"/>
                <p:cNvSpPr/>
                <p:nvPr/>
              </p:nvSpPr>
              <p:spPr>
                <a:xfrm>
                  <a:off x="86383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1" name="Google Shape;1331;p22"/>
                <p:cNvSpPr/>
                <p:nvPr/>
              </p:nvSpPr>
              <p:spPr>
                <a:xfrm>
                  <a:off x="84757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2" name="Google Shape;1332;p22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3" name="Google Shape;1333;p22"/>
                <p:cNvSpPr/>
                <p:nvPr/>
              </p:nvSpPr>
              <p:spPr>
                <a:xfrm>
                  <a:off x="8150625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4" name="Google Shape;1334;p22"/>
                <p:cNvSpPr/>
                <p:nvPr/>
              </p:nvSpPr>
              <p:spPr>
                <a:xfrm>
                  <a:off x="7988058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5" name="Google Shape;1335;p22"/>
                <p:cNvSpPr/>
                <p:nvPr/>
              </p:nvSpPr>
              <p:spPr>
                <a:xfrm>
                  <a:off x="78254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6" name="Google Shape;1336;p22"/>
                <p:cNvSpPr/>
                <p:nvPr/>
              </p:nvSpPr>
              <p:spPr>
                <a:xfrm>
                  <a:off x="89634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22"/>
                <p:cNvSpPr/>
                <p:nvPr/>
              </p:nvSpPr>
              <p:spPr>
                <a:xfrm>
                  <a:off x="88008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22"/>
                <p:cNvSpPr/>
                <p:nvPr/>
              </p:nvSpPr>
              <p:spPr>
                <a:xfrm>
                  <a:off x="8638325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9" name="Google Shape;1339;p22"/>
                <p:cNvSpPr/>
                <p:nvPr/>
              </p:nvSpPr>
              <p:spPr>
                <a:xfrm>
                  <a:off x="84757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0" name="Google Shape;1340;p22"/>
                <p:cNvSpPr/>
                <p:nvPr/>
              </p:nvSpPr>
              <p:spPr>
                <a:xfrm>
                  <a:off x="83131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22"/>
                <p:cNvSpPr/>
                <p:nvPr/>
              </p:nvSpPr>
              <p:spPr>
                <a:xfrm>
                  <a:off x="81506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22"/>
                <p:cNvSpPr/>
                <p:nvPr/>
              </p:nvSpPr>
              <p:spPr>
                <a:xfrm>
                  <a:off x="79880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22"/>
                <p:cNvSpPr/>
                <p:nvPr/>
              </p:nvSpPr>
              <p:spPr>
                <a:xfrm>
                  <a:off x="88008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22"/>
                <p:cNvSpPr/>
                <p:nvPr/>
              </p:nvSpPr>
              <p:spPr>
                <a:xfrm>
                  <a:off x="86383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p22"/>
                <p:cNvSpPr/>
                <p:nvPr/>
              </p:nvSpPr>
              <p:spPr>
                <a:xfrm>
                  <a:off x="84757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p22"/>
                <p:cNvSpPr/>
                <p:nvPr/>
              </p:nvSpPr>
              <p:spPr>
                <a:xfrm>
                  <a:off x="8313192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22"/>
                <p:cNvSpPr/>
                <p:nvPr/>
              </p:nvSpPr>
              <p:spPr>
                <a:xfrm>
                  <a:off x="81506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p22"/>
                <p:cNvSpPr/>
                <p:nvPr/>
              </p:nvSpPr>
              <p:spPr>
                <a:xfrm>
                  <a:off x="86383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22"/>
                <p:cNvSpPr/>
                <p:nvPr/>
              </p:nvSpPr>
              <p:spPr>
                <a:xfrm>
                  <a:off x="8475758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p22"/>
                <p:cNvSpPr/>
                <p:nvPr/>
              </p:nvSpPr>
              <p:spPr>
                <a:xfrm>
                  <a:off x="8313192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1" name="Google Shape;1351;p22"/>
                <p:cNvSpPr/>
                <p:nvPr/>
              </p:nvSpPr>
              <p:spPr>
                <a:xfrm>
                  <a:off x="81506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p22"/>
                <p:cNvSpPr/>
                <p:nvPr/>
              </p:nvSpPr>
              <p:spPr>
                <a:xfrm>
                  <a:off x="86383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22"/>
                <p:cNvSpPr/>
                <p:nvPr/>
              </p:nvSpPr>
              <p:spPr>
                <a:xfrm>
                  <a:off x="8475758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p22"/>
                <p:cNvSpPr/>
                <p:nvPr/>
              </p:nvSpPr>
              <p:spPr>
                <a:xfrm>
                  <a:off x="8150625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55" name="Google Shape;1355;p22"/>
              <p:cNvGrpSpPr/>
              <p:nvPr/>
            </p:nvGrpSpPr>
            <p:grpSpPr>
              <a:xfrm rot="10800000">
                <a:off x="8403129" y="4099097"/>
                <a:ext cx="223775" cy="232550"/>
                <a:chOff x="8155117" y="4166625"/>
                <a:chExt cx="223775" cy="232550"/>
              </a:xfrm>
            </p:grpSpPr>
            <p:sp>
              <p:nvSpPr>
                <p:cNvPr id="1356" name="Google Shape;1356;p22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7" name="Google Shape;1357;p22"/>
                <p:cNvSpPr/>
                <p:nvPr/>
              </p:nvSpPr>
              <p:spPr>
                <a:xfrm>
                  <a:off x="8155117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8" name="Google Shape;1358;p22"/>
                <p:cNvSpPr/>
                <p:nvPr/>
              </p:nvSpPr>
              <p:spPr>
                <a:xfrm>
                  <a:off x="8313192" y="43334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359" name="Google Shape;1359;p22"/>
          <p:cNvSpPr txBox="1"/>
          <p:nvPr>
            <p:ph type="title"/>
          </p:nvPr>
        </p:nvSpPr>
        <p:spPr>
          <a:xfrm>
            <a:off x="1772699" y="0"/>
            <a:ext cx="6081891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Прототип Личного кабинета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0" name="Google Shape;13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721100"/>
            <a:ext cx="7330149" cy="3923340"/>
          </a:xfrm>
          <a:prstGeom prst="rect">
            <a:avLst/>
          </a:prstGeom>
          <a:noFill/>
          <a:ln cap="flat" cmpd="sng" w="19050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1" name="Google Shape;1361;p22"/>
          <p:cNvSpPr txBox="1"/>
          <p:nvPr>
            <p:ph idx="4294967295" type="title"/>
          </p:nvPr>
        </p:nvSpPr>
        <p:spPr>
          <a:xfrm>
            <a:off x="8191500" y="4035900"/>
            <a:ext cx="7857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05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23"/>
          <p:cNvSpPr txBox="1"/>
          <p:nvPr>
            <p:ph type="title"/>
          </p:nvPr>
        </p:nvSpPr>
        <p:spPr>
          <a:xfrm>
            <a:off x="1772700" y="166900"/>
            <a:ext cx="559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700">
                <a:latin typeface="Comfortaa"/>
                <a:ea typeface="Comfortaa"/>
                <a:cs typeface="Comfortaa"/>
                <a:sym typeface="Comfortaa"/>
              </a:rPr>
              <a:t>Модель монетизации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367" name="Google Shape;1367;p23"/>
          <p:cNvGrpSpPr/>
          <p:nvPr/>
        </p:nvGrpSpPr>
        <p:grpSpPr>
          <a:xfrm>
            <a:off x="-608325" y="-49125"/>
            <a:ext cx="9874700" cy="5817409"/>
            <a:chOff x="3807600" y="-1038150"/>
            <a:chExt cx="9874700" cy="5817409"/>
          </a:xfrm>
        </p:grpSpPr>
        <p:cxnSp>
          <p:nvCxnSpPr>
            <p:cNvPr id="1368" name="Google Shape;1368;p23"/>
            <p:cNvCxnSpPr/>
            <p:nvPr/>
          </p:nvCxnSpPr>
          <p:spPr>
            <a:xfrm>
              <a:off x="4361000" y="4005988"/>
              <a:ext cx="9321300" cy="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9" name="Google Shape;1369;p23"/>
            <p:cNvCxnSpPr/>
            <p:nvPr/>
          </p:nvCxnSpPr>
          <p:spPr>
            <a:xfrm>
              <a:off x="4564432" y="-1038150"/>
              <a:ext cx="0" cy="525510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370" name="Google Shape;1370;p23"/>
            <p:cNvGrpSpPr/>
            <p:nvPr/>
          </p:nvGrpSpPr>
          <p:grpSpPr>
            <a:xfrm>
              <a:off x="3807600" y="3276934"/>
              <a:ext cx="1528800" cy="1502325"/>
              <a:chOff x="7590295" y="3627447"/>
              <a:chExt cx="1528800" cy="1502325"/>
            </a:xfrm>
          </p:grpSpPr>
          <p:grpSp>
            <p:nvGrpSpPr>
              <p:cNvPr id="1371" name="Google Shape;1371;p23"/>
              <p:cNvGrpSpPr/>
              <p:nvPr/>
            </p:nvGrpSpPr>
            <p:grpSpPr>
              <a:xfrm rot="10800000">
                <a:off x="7590295" y="3627447"/>
                <a:ext cx="1528800" cy="1502325"/>
                <a:chOff x="7662925" y="3847375"/>
                <a:chExt cx="1528800" cy="1502325"/>
              </a:xfrm>
            </p:grpSpPr>
            <p:sp>
              <p:nvSpPr>
                <p:cNvPr id="1372" name="Google Shape;1372;p23"/>
                <p:cNvSpPr/>
                <p:nvPr/>
              </p:nvSpPr>
              <p:spPr>
                <a:xfrm>
                  <a:off x="8313192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3" name="Google Shape;1373;p23"/>
                <p:cNvSpPr/>
                <p:nvPr/>
              </p:nvSpPr>
              <p:spPr>
                <a:xfrm>
                  <a:off x="79880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4" name="Google Shape;1374;p23"/>
                <p:cNvSpPr/>
                <p:nvPr/>
              </p:nvSpPr>
              <p:spPr>
                <a:xfrm>
                  <a:off x="78254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5" name="Google Shape;1375;p23"/>
                <p:cNvSpPr/>
                <p:nvPr/>
              </p:nvSpPr>
              <p:spPr>
                <a:xfrm>
                  <a:off x="76629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6" name="Google Shape;1376;p23"/>
                <p:cNvSpPr/>
                <p:nvPr/>
              </p:nvSpPr>
              <p:spPr>
                <a:xfrm>
                  <a:off x="83131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p23"/>
                <p:cNvSpPr/>
                <p:nvPr/>
              </p:nvSpPr>
              <p:spPr>
                <a:xfrm>
                  <a:off x="81506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8" name="Google Shape;1378;p23"/>
                <p:cNvSpPr/>
                <p:nvPr/>
              </p:nvSpPr>
              <p:spPr>
                <a:xfrm>
                  <a:off x="79880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9" name="Google Shape;1379;p23"/>
                <p:cNvSpPr/>
                <p:nvPr/>
              </p:nvSpPr>
              <p:spPr>
                <a:xfrm>
                  <a:off x="78254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0" name="Google Shape;1380;p23"/>
                <p:cNvSpPr/>
                <p:nvPr/>
              </p:nvSpPr>
              <p:spPr>
                <a:xfrm>
                  <a:off x="76629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1" name="Google Shape;1381;p23"/>
                <p:cNvSpPr/>
                <p:nvPr/>
              </p:nvSpPr>
              <p:spPr>
                <a:xfrm>
                  <a:off x="91260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2" name="Google Shape;1382;p23"/>
                <p:cNvSpPr/>
                <p:nvPr/>
              </p:nvSpPr>
              <p:spPr>
                <a:xfrm>
                  <a:off x="89634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3" name="Google Shape;1383;p23"/>
                <p:cNvSpPr/>
                <p:nvPr/>
              </p:nvSpPr>
              <p:spPr>
                <a:xfrm>
                  <a:off x="88008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4" name="Google Shape;1384;p23"/>
                <p:cNvSpPr/>
                <p:nvPr/>
              </p:nvSpPr>
              <p:spPr>
                <a:xfrm>
                  <a:off x="86383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5" name="Google Shape;1385;p23"/>
                <p:cNvSpPr/>
                <p:nvPr/>
              </p:nvSpPr>
              <p:spPr>
                <a:xfrm>
                  <a:off x="84757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6" name="Google Shape;1386;p23"/>
                <p:cNvSpPr/>
                <p:nvPr/>
              </p:nvSpPr>
              <p:spPr>
                <a:xfrm>
                  <a:off x="91260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23"/>
                <p:cNvSpPr/>
                <p:nvPr/>
              </p:nvSpPr>
              <p:spPr>
                <a:xfrm>
                  <a:off x="89634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23"/>
                <p:cNvSpPr/>
                <p:nvPr/>
              </p:nvSpPr>
              <p:spPr>
                <a:xfrm>
                  <a:off x="88008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9" name="Google Shape;1389;p23"/>
                <p:cNvSpPr/>
                <p:nvPr/>
              </p:nvSpPr>
              <p:spPr>
                <a:xfrm>
                  <a:off x="86383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0" name="Google Shape;1390;p23"/>
                <p:cNvSpPr/>
                <p:nvPr/>
              </p:nvSpPr>
              <p:spPr>
                <a:xfrm>
                  <a:off x="84757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1" name="Google Shape;1391;p23"/>
                <p:cNvSpPr/>
                <p:nvPr/>
              </p:nvSpPr>
              <p:spPr>
                <a:xfrm>
                  <a:off x="83131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2" name="Google Shape;1392;p23"/>
                <p:cNvSpPr/>
                <p:nvPr/>
              </p:nvSpPr>
              <p:spPr>
                <a:xfrm>
                  <a:off x="81506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3" name="Google Shape;1393;p23"/>
                <p:cNvSpPr/>
                <p:nvPr/>
              </p:nvSpPr>
              <p:spPr>
                <a:xfrm>
                  <a:off x="79880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4" name="Google Shape;1394;p23"/>
                <p:cNvSpPr/>
                <p:nvPr/>
              </p:nvSpPr>
              <p:spPr>
                <a:xfrm>
                  <a:off x="78254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23"/>
                <p:cNvSpPr/>
                <p:nvPr/>
              </p:nvSpPr>
              <p:spPr>
                <a:xfrm>
                  <a:off x="76629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23"/>
                <p:cNvSpPr/>
                <p:nvPr/>
              </p:nvSpPr>
              <p:spPr>
                <a:xfrm>
                  <a:off x="91260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23"/>
                <p:cNvSpPr/>
                <p:nvPr/>
              </p:nvSpPr>
              <p:spPr>
                <a:xfrm>
                  <a:off x="89634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8" name="Google Shape;1398;p23"/>
                <p:cNvSpPr/>
                <p:nvPr/>
              </p:nvSpPr>
              <p:spPr>
                <a:xfrm>
                  <a:off x="88008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9" name="Google Shape;1399;p23"/>
                <p:cNvSpPr/>
                <p:nvPr/>
              </p:nvSpPr>
              <p:spPr>
                <a:xfrm>
                  <a:off x="86383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0" name="Google Shape;1400;p23"/>
                <p:cNvSpPr/>
                <p:nvPr/>
              </p:nvSpPr>
              <p:spPr>
                <a:xfrm>
                  <a:off x="84757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1" name="Google Shape;1401;p23"/>
                <p:cNvSpPr/>
                <p:nvPr/>
              </p:nvSpPr>
              <p:spPr>
                <a:xfrm>
                  <a:off x="83131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2" name="Google Shape;1402;p23"/>
                <p:cNvSpPr/>
                <p:nvPr/>
              </p:nvSpPr>
              <p:spPr>
                <a:xfrm>
                  <a:off x="81506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23"/>
                <p:cNvSpPr/>
                <p:nvPr/>
              </p:nvSpPr>
              <p:spPr>
                <a:xfrm>
                  <a:off x="79880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23"/>
                <p:cNvSpPr/>
                <p:nvPr/>
              </p:nvSpPr>
              <p:spPr>
                <a:xfrm>
                  <a:off x="78254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23"/>
                <p:cNvSpPr/>
                <p:nvPr/>
              </p:nvSpPr>
              <p:spPr>
                <a:xfrm>
                  <a:off x="89634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23"/>
                <p:cNvSpPr/>
                <p:nvPr/>
              </p:nvSpPr>
              <p:spPr>
                <a:xfrm>
                  <a:off x="88008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23"/>
                <p:cNvSpPr/>
                <p:nvPr/>
              </p:nvSpPr>
              <p:spPr>
                <a:xfrm>
                  <a:off x="86383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23"/>
                <p:cNvSpPr/>
                <p:nvPr/>
              </p:nvSpPr>
              <p:spPr>
                <a:xfrm>
                  <a:off x="84757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23"/>
                <p:cNvSpPr/>
                <p:nvPr/>
              </p:nvSpPr>
              <p:spPr>
                <a:xfrm>
                  <a:off x="83131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23"/>
                <p:cNvSpPr/>
                <p:nvPr/>
              </p:nvSpPr>
              <p:spPr>
                <a:xfrm>
                  <a:off x="81506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23"/>
                <p:cNvSpPr/>
                <p:nvPr/>
              </p:nvSpPr>
              <p:spPr>
                <a:xfrm>
                  <a:off x="79880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23"/>
                <p:cNvSpPr/>
                <p:nvPr/>
              </p:nvSpPr>
              <p:spPr>
                <a:xfrm>
                  <a:off x="88008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3" name="Google Shape;1413;p23"/>
                <p:cNvSpPr/>
                <p:nvPr/>
              </p:nvSpPr>
              <p:spPr>
                <a:xfrm>
                  <a:off x="86383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4" name="Google Shape;1414;p23"/>
                <p:cNvSpPr/>
                <p:nvPr/>
              </p:nvSpPr>
              <p:spPr>
                <a:xfrm>
                  <a:off x="84757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23"/>
                <p:cNvSpPr/>
                <p:nvPr/>
              </p:nvSpPr>
              <p:spPr>
                <a:xfrm>
                  <a:off x="8313192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23"/>
                <p:cNvSpPr/>
                <p:nvPr/>
              </p:nvSpPr>
              <p:spPr>
                <a:xfrm>
                  <a:off x="8150625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23"/>
                <p:cNvSpPr/>
                <p:nvPr/>
              </p:nvSpPr>
              <p:spPr>
                <a:xfrm>
                  <a:off x="7988058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8" name="Google Shape;1418;p23"/>
                <p:cNvSpPr/>
                <p:nvPr/>
              </p:nvSpPr>
              <p:spPr>
                <a:xfrm>
                  <a:off x="78254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9" name="Google Shape;1419;p23"/>
                <p:cNvSpPr/>
                <p:nvPr/>
              </p:nvSpPr>
              <p:spPr>
                <a:xfrm>
                  <a:off x="76629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0" name="Google Shape;1420;p23"/>
                <p:cNvSpPr/>
                <p:nvPr/>
              </p:nvSpPr>
              <p:spPr>
                <a:xfrm>
                  <a:off x="91260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1" name="Google Shape;1421;p23"/>
                <p:cNvSpPr/>
                <p:nvPr/>
              </p:nvSpPr>
              <p:spPr>
                <a:xfrm>
                  <a:off x="89634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23"/>
                <p:cNvSpPr/>
                <p:nvPr/>
              </p:nvSpPr>
              <p:spPr>
                <a:xfrm>
                  <a:off x="88008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3" name="Google Shape;1423;p23"/>
                <p:cNvSpPr/>
                <p:nvPr/>
              </p:nvSpPr>
              <p:spPr>
                <a:xfrm>
                  <a:off x="86383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4" name="Google Shape;1424;p23"/>
                <p:cNvSpPr/>
                <p:nvPr/>
              </p:nvSpPr>
              <p:spPr>
                <a:xfrm>
                  <a:off x="84757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5" name="Google Shape;1425;p23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6" name="Google Shape;1426;p23"/>
                <p:cNvSpPr/>
                <p:nvPr/>
              </p:nvSpPr>
              <p:spPr>
                <a:xfrm>
                  <a:off x="8150625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7" name="Google Shape;1427;p23"/>
                <p:cNvSpPr/>
                <p:nvPr/>
              </p:nvSpPr>
              <p:spPr>
                <a:xfrm>
                  <a:off x="7988058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8" name="Google Shape;1428;p23"/>
                <p:cNvSpPr/>
                <p:nvPr/>
              </p:nvSpPr>
              <p:spPr>
                <a:xfrm>
                  <a:off x="78254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9" name="Google Shape;1429;p23"/>
                <p:cNvSpPr/>
                <p:nvPr/>
              </p:nvSpPr>
              <p:spPr>
                <a:xfrm>
                  <a:off x="89634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0" name="Google Shape;1430;p23"/>
                <p:cNvSpPr/>
                <p:nvPr/>
              </p:nvSpPr>
              <p:spPr>
                <a:xfrm>
                  <a:off x="88008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1" name="Google Shape;1431;p23"/>
                <p:cNvSpPr/>
                <p:nvPr/>
              </p:nvSpPr>
              <p:spPr>
                <a:xfrm>
                  <a:off x="8638325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2" name="Google Shape;1432;p23"/>
                <p:cNvSpPr/>
                <p:nvPr/>
              </p:nvSpPr>
              <p:spPr>
                <a:xfrm>
                  <a:off x="84757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3" name="Google Shape;1433;p23"/>
                <p:cNvSpPr/>
                <p:nvPr/>
              </p:nvSpPr>
              <p:spPr>
                <a:xfrm>
                  <a:off x="83131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4" name="Google Shape;1434;p23"/>
                <p:cNvSpPr/>
                <p:nvPr/>
              </p:nvSpPr>
              <p:spPr>
                <a:xfrm>
                  <a:off x="81506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5" name="Google Shape;1435;p23"/>
                <p:cNvSpPr/>
                <p:nvPr/>
              </p:nvSpPr>
              <p:spPr>
                <a:xfrm>
                  <a:off x="79880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23"/>
                <p:cNvSpPr/>
                <p:nvPr/>
              </p:nvSpPr>
              <p:spPr>
                <a:xfrm>
                  <a:off x="88008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7" name="Google Shape;1437;p23"/>
                <p:cNvSpPr/>
                <p:nvPr/>
              </p:nvSpPr>
              <p:spPr>
                <a:xfrm>
                  <a:off x="86383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8" name="Google Shape;1438;p23"/>
                <p:cNvSpPr/>
                <p:nvPr/>
              </p:nvSpPr>
              <p:spPr>
                <a:xfrm>
                  <a:off x="84757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9" name="Google Shape;1439;p23"/>
                <p:cNvSpPr/>
                <p:nvPr/>
              </p:nvSpPr>
              <p:spPr>
                <a:xfrm>
                  <a:off x="8313192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0" name="Google Shape;1440;p23"/>
                <p:cNvSpPr/>
                <p:nvPr/>
              </p:nvSpPr>
              <p:spPr>
                <a:xfrm>
                  <a:off x="81506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1" name="Google Shape;1441;p23"/>
                <p:cNvSpPr/>
                <p:nvPr/>
              </p:nvSpPr>
              <p:spPr>
                <a:xfrm>
                  <a:off x="86383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2" name="Google Shape;1442;p23"/>
                <p:cNvSpPr/>
                <p:nvPr/>
              </p:nvSpPr>
              <p:spPr>
                <a:xfrm>
                  <a:off x="8475758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3" name="Google Shape;1443;p23"/>
                <p:cNvSpPr/>
                <p:nvPr/>
              </p:nvSpPr>
              <p:spPr>
                <a:xfrm>
                  <a:off x="8313192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4" name="Google Shape;1444;p23"/>
                <p:cNvSpPr/>
                <p:nvPr/>
              </p:nvSpPr>
              <p:spPr>
                <a:xfrm>
                  <a:off x="81506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5" name="Google Shape;1445;p23"/>
                <p:cNvSpPr/>
                <p:nvPr/>
              </p:nvSpPr>
              <p:spPr>
                <a:xfrm>
                  <a:off x="86383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6" name="Google Shape;1446;p23"/>
                <p:cNvSpPr/>
                <p:nvPr/>
              </p:nvSpPr>
              <p:spPr>
                <a:xfrm>
                  <a:off x="8475758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7" name="Google Shape;1447;p23"/>
                <p:cNvSpPr/>
                <p:nvPr/>
              </p:nvSpPr>
              <p:spPr>
                <a:xfrm>
                  <a:off x="8150625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48" name="Google Shape;1448;p23"/>
              <p:cNvGrpSpPr/>
              <p:nvPr/>
            </p:nvGrpSpPr>
            <p:grpSpPr>
              <a:xfrm rot="10800000">
                <a:off x="8403129" y="4099097"/>
                <a:ext cx="223775" cy="232550"/>
                <a:chOff x="8155117" y="4166625"/>
                <a:chExt cx="223775" cy="232550"/>
              </a:xfrm>
            </p:grpSpPr>
            <p:sp>
              <p:nvSpPr>
                <p:cNvPr id="1449" name="Google Shape;1449;p23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0" name="Google Shape;1450;p23"/>
                <p:cNvSpPr/>
                <p:nvPr/>
              </p:nvSpPr>
              <p:spPr>
                <a:xfrm>
                  <a:off x="8155117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1" name="Google Shape;1451;p23"/>
                <p:cNvSpPr/>
                <p:nvPr/>
              </p:nvSpPr>
              <p:spPr>
                <a:xfrm>
                  <a:off x="8313192" y="43334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452" name="Google Shape;1452;p23"/>
          <p:cNvSpPr/>
          <p:nvPr/>
        </p:nvSpPr>
        <p:spPr>
          <a:xfrm flipH="1">
            <a:off x="3111062" y="3302974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3" name="Google Shape;1453;p23"/>
          <p:cNvCxnSpPr>
            <a:endCxn id="1452" idx="0"/>
          </p:cNvCxnSpPr>
          <p:nvPr/>
        </p:nvCxnSpPr>
        <p:spPr>
          <a:xfrm>
            <a:off x="3270362" y="2657074"/>
            <a:ext cx="0" cy="645900"/>
          </a:xfrm>
          <a:prstGeom prst="straightConnector1">
            <a:avLst/>
          </a:prstGeom>
          <a:noFill/>
          <a:ln cap="flat" cmpd="sng" w="9525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4" name="Google Shape;1454;p23"/>
          <p:cNvCxnSpPr>
            <a:stCxn id="1452" idx="2"/>
            <a:endCxn id="1455" idx="0"/>
          </p:cNvCxnSpPr>
          <p:nvPr/>
        </p:nvCxnSpPr>
        <p:spPr>
          <a:xfrm>
            <a:off x="3270362" y="3571474"/>
            <a:ext cx="0" cy="598800"/>
          </a:xfrm>
          <a:prstGeom prst="straightConnector1">
            <a:avLst/>
          </a:prstGeom>
          <a:noFill/>
          <a:ln cap="flat" cmpd="sng" w="9525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6" name="Google Shape;1456;p23"/>
          <p:cNvCxnSpPr>
            <a:stCxn id="1457" idx="0"/>
          </p:cNvCxnSpPr>
          <p:nvPr/>
        </p:nvCxnSpPr>
        <p:spPr>
          <a:xfrm>
            <a:off x="3270375" y="1474025"/>
            <a:ext cx="0" cy="898800"/>
          </a:xfrm>
          <a:prstGeom prst="straightConnector1">
            <a:avLst/>
          </a:prstGeom>
          <a:noFill/>
          <a:ln cap="flat" cmpd="sng" w="9525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8" name="Google Shape;1458;p23"/>
          <p:cNvSpPr/>
          <p:nvPr/>
        </p:nvSpPr>
        <p:spPr>
          <a:xfrm flipH="1">
            <a:off x="5714320" y="1474025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23"/>
          <p:cNvSpPr txBox="1"/>
          <p:nvPr/>
        </p:nvSpPr>
        <p:spPr>
          <a:xfrm>
            <a:off x="1107050" y="1474025"/>
            <a:ext cx="18915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Пользователь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460" name="Google Shape;1460;p23"/>
          <p:cNvGrpSpPr/>
          <p:nvPr/>
        </p:nvGrpSpPr>
        <p:grpSpPr>
          <a:xfrm>
            <a:off x="3111075" y="1474025"/>
            <a:ext cx="318600" cy="268500"/>
            <a:chOff x="3111075" y="1474025"/>
            <a:chExt cx="318600" cy="268500"/>
          </a:xfrm>
        </p:grpSpPr>
        <p:sp>
          <p:nvSpPr>
            <p:cNvPr id="1457" name="Google Shape;1457;p23"/>
            <p:cNvSpPr/>
            <p:nvPr/>
          </p:nvSpPr>
          <p:spPr>
            <a:xfrm flipH="1">
              <a:off x="3111075" y="1474025"/>
              <a:ext cx="318600" cy="268500"/>
            </a:xfrm>
            <a:prstGeom prst="rect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1" name="Google Shape;1461;p23"/>
            <p:cNvGrpSpPr/>
            <p:nvPr/>
          </p:nvGrpSpPr>
          <p:grpSpPr>
            <a:xfrm>
              <a:off x="3156212" y="1495600"/>
              <a:ext cx="228267" cy="225325"/>
              <a:chOff x="8150625" y="3847375"/>
              <a:chExt cx="228267" cy="225325"/>
            </a:xfrm>
          </p:grpSpPr>
          <p:sp>
            <p:nvSpPr>
              <p:cNvPr id="1462" name="Google Shape;1462;p23"/>
              <p:cNvSpPr/>
              <p:nvPr/>
            </p:nvSpPr>
            <p:spPr>
              <a:xfrm>
                <a:off x="83131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rgbClr val="F963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23"/>
              <p:cNvSpPr/>
              <p:nvPr/>
            </p:nvSpPr>
            <p:spPr>
              <a:xfrm>
                <a:off x="81506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rgbClr val="F963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23"/>
              <p:cNvSpPr/>
              <p:nvPr/>
            </p:nvSpPr>
            <p:spPr>
              <a:xfrm>
                <a:off x="8313192" y="38473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rgbClr val="F963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23"/>
              <p:cNvSpPr/>
              <p:nvPr/>
            </p:nvSpPr>
            <p:spPr>
              <a:xfrm>
                <a:off x="81506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rgbClr val="F963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55" name="Google Shape;1455;p23"/>
          <p:cNvSpPr/>
          <p:nvPr/>
        </p:nvSpPr>
        <p:spPr>
          <a:xfrm flipH="1">
            <a:off x="3111069" y="4170200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"/>
          <p:cNvSpPr txBox="1"/>
          <p:nvPr/>
        </p:nvSpPr>
        <p:spPr>
          <a:xfrm>
            <a:off x="1107050" y="4170201"/>
            <a:ext cx="18915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Лаборатории и фармацевтические компании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7" name="Google Shape;1467;p23"/>
          <p:cNvSpPr txBox="1"/>
          <p:nvPr/>
        </p:nvSpPr>
        <p:spPr>
          <a:xfrm flipH="1">
            <a:off x="6145450" y="4170200"/>
            <a:ext cx="18915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Торговые сети </a:t>
            </a:r>
            <a:endParaRPr b="0" i="0" sz="1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468" name="Google Shape;1468;p23"/>
          <p:cNvGrpSpPr/>
          <p:nvPr/>
        </p:nvGrpSpPr>
        <p:grpSpPr>
          <a:xfrm flipH="1">
            <a:off x="3111075" y="4170200"/>
            <a:ext cx="318600" cy="268500"/>
            <a:chOff x="3111075" y="1474025"/>
            <a:chExt cx="318600" cy="268500"/>
          </a:xfrm>
        </p:grpSpPr>
        <p:sp>
          <p:nvSpPr>
            <p:cNvPr id="1469" name="Google Shape;1469;p23"/>
            <p:cNvSpPr/>
            <p:nvPr/>
          </p:nvSpPr>
          <p:spPr>
            <a:xfrm flipH="1">
              <a:off x="3111075" y="1474025"/>
              <a:ext cx="318600" cy="268500"/>
            </a:xfrm>
            <a:prstGeom prst="rect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0" name="Google Shape;1470;p23"/>
            <p:cNvGrpSpPr/>
            <p:nvPr/>
          </p:nvGrpSpPr>
          <p:grpSpPr>
            <a:xfrm>
              <a:off x="3156212" y="1495600"/>
              <a:ext cx="228267" cy="225325"/>
              <a:chOff x="8150625" y="3847375"/>
              <a:chExt cx="228267" cy="225325"/>
            </a:xfrm>
          </p:grpSpPr>
          <p:sp>
            <p:nvSpPr>
              <p:cNvPr id="1471" name="Google Shape;1471;p23"/>
              <p:cNvSpPr/>
              <p:nvPr/>
            </p:nvSpPr>
            <p:spPr>
              <a:xfrm>
                <a:off x="83131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rgbClr val="F963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23"/>
              <p:cNvSpPr/>
              <p:nvPr/>
            </p:nvSpPr>
            <p:spPr>
              <a:xfrm>
                <a:off x="81506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rgbClr val="F963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23"/>
              <p:cNvSpPr/>
              <p:nvPr/>
            </p:nvSpPr>
            <p:spPr>
              <a:xfrm>
                <a:off x="8313192" y="38473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rgbClr val="F963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23"/>
              <p:cNvSpPr/>
              <p:nvPr/>
            </p:nvSpPr>
            <p:spPr>
              <a:xfrm>
                <a:off x="81506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rgbClr val="F963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75" name="Google Shape;1475;p23"/>
          <p:cNvGrpSpPr/>
          <p:nvPr/>
        </p:nvGrpSpPr>
        <p:grpSpPr>
          <a:xfrm flipH="1">
            <a:off x="5714325" y="4170200"/>
            <a:ext cx="318600" cy="268500"/>
            <a:chOff x="3111075" y="1474025"/>
            <a:chExt cx="318600" cy="268500"/>
          </a:xfrm>
        </p:grpSpPr>
        <p:sp>
          <p:nvSpPr>
            <p:cNvPr id="1476" name="Google Shape;1476;p23"/>
            <p:cNvSpPr/>
            <p:nvPr/>
          </p:nvSpPr>
          <p:spPr>
            <a:xfrm flipH="1">
              <a:off x="3111075" y="1474025"/>
              <a:ext cx="318600" cy="268500"/>
            </a:xfrm>
            <a:prstGeom prst="rect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23"/>
            <p:cNvGrpSpPr/>
            <p:nvPr/>
          </p:nvGrpSpPr>
          <p:grpSpPr>
            <a:xfrm>
              <a:off x="3156212" y="1495600"/>
              <a:ext cx="228267" cy="225325"/>
              <a:chOff x="8150625" y="3847375"/>
              <a:chExt cx="228267" cy="225325"/>
            </a:xfrm>
          </p:grpSpPr>
          <p:sp>
            <p:nvSpPr>
              <p:cNvPr id="1478" name="Google Shape;1478;p23"/>
              <p:cNvSpPr/>
              <p:nvPr/>
            </p:nvSpPr>
            <p:spPr>
              <a:xfrm>
                <a:off x="8313192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rgbClr val="F963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23"/>
              <p:cNvSpPr/>
              <p:nvPr/>
            </p:nvSpPr>
            <p:spPr>
              <a:xfrm>
                <a:off x="8150625" y="4007000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rgbClr val="F963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23"/>
              <p:cNvSpPr/>
              <p:nvPr/>
            </p:nvSpPr>
            <p:spPr>
              <a:xfrm>
                <a:off x="8313192" y="3847375"/>
                <a:ext cx="65700" cy="65700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rgbClr val="F963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23"/>
              <p:cNvSpPr/>
              <p:nvPr/>
            </p:nvSpPr>
            <p:spPr>
              <a:xfrm>
                <a:off x="8150625" y="3847375"/>
                <a:ext cx="65700" cy="65700"/>
              </a:xfrm>
              <a:prstGeom prst="mathMultiply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rgbClr val="F963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482" name="Google Shape;1482;p23"/>
          <p:cNvCxnSpPr/>
          <p:nvPr/>
        </p:nvCxnSpPr>
        <p:spPr>
          <a:xfrm>
            <a:off x="4460619" y="3981493"/>
            <a:ext cx="0" cy="645900"/>
          </a:xfrm>
          <a:prstGeom prst="straightConnector1">
            <a:avLst/>
          </a:prstGeom>
          <a:noFill/>
          <a:ln cap="flat" cmpd="sng" w="9525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3" name="Google Shape;1483;p23"/>
          <p:cNvCxnSpPr/>
          <p:nvPr/>
        </p:nvCxnSpPr>
        <p:spPr>
          <a:xfrm>
            <a:off x="3569769" y="4005043"/>
            <a:ext cx="0" cy="598800"/>
          </a:xfrm>
          <a:prstGeom prst="straightConnector1">
            <a:avLst/>
          </a:prstGeom>
          <a:noFill/>
          <a:ln cap="flat" cmpd="sng" w="9525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4" name="Google Shape;1484;p23"/>
          <p:cNvCxnSpPr/>
          <p:nvPr/>
        </p:nvCxnSpPr>
        <p:spPr>
          <a:xfrm>
            <a:off x="5517218" y="3855056"/>
            <a:ext cx="0" cy="898800"/>
          </a:xfrm>
          <a:prstGeom prst="straightConnector1">
            <a:avLst/>
          </a:prstGeom>
          <a:noFill/>
          <a:ln cap="flat" cmpd="sng" w="9525">
            <a:solidFill>
              <a:srgbClr val="F9633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85" name="Google Shape;14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1250" y="1199525"/>
            <a:ext cx="2371950" cy="23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23"/>
          <p:cNvSpPr txBox="1"/>
          <p:nvPr>
            <p:ph idx="4294967295" type="title"/>
          </p:nvPr>
        </p:nvSpPr>
        <p:spPr>
          <a:xfrm>
            <a:off x="8191500" y="4035900"/>
            <a:ext cx="7857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06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24"/>
          <p:cNvSpPr txBox="1"/>
          <p:nvPr>
            <p:ph type="title"/>
          </p:nvPr>
        </p:nvSpPr>
        <p:spPr>
          <a:xfrm>
            <a:off x="1772700" y="166900"/>
            <a:ext cx="559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700">
                <a:latin typeface="Comfortaa"/>
                <a:ea typeface="Comfortaa"/>
                <a:cs typeface="Comfortaa"/>
                <a:sym typeface="Comfortaa"/>
              </a:rPr>
              <a:t>Бизнес-модель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492" name="Google Shape;1492;p24"/>
          <p:cNvGrpSpPr/>
          <p:nvPr/>
        </p:nvGrpSpPr>
        <p:grpSpPr>
          <a:xfrm>
            <a:off x="-608325" y="-49125"/>
            <a:ext cx="9874700" cy="5817409"/>
            <a:chOff x="3807600" y="-1038150"/>
            <a:chExt cx="9874700" cy="5817409"/>
          </a:xfrm>
        </p:grpSpPr>
        <p:cxnSp>
          <p:nvCxnSpPr>
            <p:cNvPr id="1493" name="Google Shape;1493;p24"/>
            <p:cNvCxnSpPr/>
            <p:nvPr/>
          </p:nvCxnSpPr>
          <p:spPr>
            <a:xfrm>
              <a:off x="4361000" y="4005988"/>
              <a:ext cx="9321300" cy="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4" name="Google Shape;1494;p24"/>
            <p:cNvCxnSpPr/>
            <p:nvPr/>
          </p:nvCxnSpPr>
          <p:spPr>
            <a:xfrm>
              <a:off x="4564432" y="-1038150"/>
              <a:ext cx="0" cy="525510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495" name="Google Shape;1495;p24"/>
            <p:cNvGrpSpPr/>
            <p:nvPr/>
          </p:nvGrpSpPr>
          <p:grpSpPr>
            <a:xfrm>
              <a:off x="3807600" y="3276934"/>
              <a:ext cx="1528800" cy="1502325"/>
              <a:chOff x="7590295" y="3627447"/>
              <a:chExt cx="1528800" cy="1502325"/>
            </a:xfrm>
          </p:grpSpPr>
          <p:grpSp>
            <p:nvGrpSpPr>
              <p:cNvPr id="1496" name="Google Shape;1496;p24"/>
              <p:cNvGrpSpPr/>
              <p:nvPr/>
            </p:nvGrpSpPr>
            <p:grpSpPr>
              <a:xfrm rot="10800000">
                <a:off x="7590295" y="3627447"/>
                <a:ext cx="1528800" cy="1502325"/>
                <a:chOff x="7662925" y="3847375"/>
                <a:chExt cx="1528800" cy="1502325"/>
              </a:xfrm>
            </p:grpSpPr>
            <p:sp>
              <p:nvSpPr>
                <p:cNvPr id="1497" name="Google Shape;1497;p24"/>
                <p:cNvSpPr/>
                <p:nvPr/>
              </p:nvSpPr>
              <p:spPr>
                <a:xfrm>
                  <a:off x="8313192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8" name="Google Shape;1498;p24"/>
                <p:cNvSpPr/>
                <p:nvPr/>
              </p:nvSpPr>
              <p:spPr>
                <a:xfrm>
                  <a:off x="79880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9" name="Google Shape;1499;p24"/>
                <p:cNvSpPr/>
                <p:nvPr/>
              </p:nvSpPr>
              <p:spPr>
                <a:xfrm>
                  <a:off x="78254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0" name="Google Shape;1500;p24"/>
                <p:cNvSpPr/>
                <p:nvPr/>
              </p:nvSpPr>
              <p:spPr>
                <a:xfrm>
                  <a:off x="76629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1" name="Google Shape;1501;p24"/>
                <p:cNvSpPr/>
                <p:nvPr/>
              </p:nvSpPr>
              <p:spPr>
                <a:xfrm>
                  <a:off x="83131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2" name="Google Shape;1502;p24"/>
                <p:cNvSpPr/>
                <p:nvPr/>
              </p:nvSpPr>
              <p:spPr>
                <a:xfrm>
                  <a:off x="81506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3" name="Google Shape;1503;p24"/>
                <p:cNvSpPr/>
                <p:nvPr/>
              </p:nvSpPr>
              <p:spPr>
                <a:xfrm>
                  <a:off x="79880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4" name="Google Shape;1504;p24"/>
                <p:cNvSpPr/>
                <p:nvPr/>
              </p:nvSpPr>
              <p:spPr>
                <a:xfrm>
                  <a:off x="78254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5" name="Google Shape;1505;p24"/>
                <p:cNvSpPr/>
                <p:nvPr/>
              </p:nvSpPr>
              <p:spPr>
                <a:xfrm>
                  <a:off x="76629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6" name="Google Shape;1506;p24"/>
                <p:cNvSpPr/>
                <p:nvPr/>
              </p:nvSpPr>
              <p:spPr>
                <a:xfrm>
                  <a:off x="91260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7" name="Google Shape;1507;p24"/>
                <p:cNvSpPr/>
                <p:nvPr/>
              </p:nvSpPr>
              <p:spPr>
                <a:xfrm>
                  <a:off x="89634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8" name="Google Shape;1508;p24"/>
                <p:cNvSpPr/>
                <p:nvPr/>
              </p:nvSpPr>
              <p:spPr>
                <a:xfrm>
                  <a:off x="88008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9" name="Google Shape;1509;p24"/>
                <p:cNvSpPr/>
                <p:nvPr/>
              </p:nvSpPr>
              <p:spPr>
                <a:xfrm>
                  <a:off x="86383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0" name="Google Shape;1510;p24"/>
                <p:cNvSpPr/>
                <p:nvPr/>
              </p:nvSpPr>
              <p:spPr>
                <a:xfrm>
                  <a:off x="84757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1" name="Google Shape;1511;p24"/>
                <p:cNvSpPr/>
                <p:nvPr/>
              </p:nvSpPr>
              <p:spPr>
                <a:xfrm>
                  <a:off x="91260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2" name="Google Shape;1512;p24"/>
                <p:cNvSpPr/>
                <p:nvPr/>
              </p:nvSpPr>
              <p:spPr>
                <a:xfrm>
                  <a:off x="89634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3" name="Google Shape;1513;p24"/>
                <p:cNvSpPr/>
                <p:nvPr/>
              </p:nvSpPr>
              <p:spPr>
                <a:xfrm>
                  <a:off x="88008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4" name="Google Shape;1514;p24"/>
                <p:cNvSpPr/>
                <p:nvPr/>
              </p:nvSpPr>
              <p:spPr>
                <a:xfrm>
                  <a:off x="86383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5" name="Google Shape;1515;p24"/>
                <p:cNvSpPr/>
                <p:nvPr/>
              </p:nvSpPr>
              <p:spPr>
                <a:xfrm>
                  <a:off x="84757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6" name="Google Shape;1516;p24"/>
                <p:cNvSpPr/>
                <p:nvPr/>
              </p:nvSpPr>
              <p:spPr>
                <a:xfrm>
                  <a:off x="83131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7" name="Google Shape;1517;p24"/>
                <p:cNvSpPr/>
                <p:nvPr/>
              </p:nvSpPr>
              <p:spPr>
                <a:xfrm>
                  <a:off x="81506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8" name="Google Shape;1518;p24"/>
                <p:cNvSpPr/>
                <p:nvPr/>
              </p:nvSpPr>
              <p:spPr>
                <a:xfrm>
                  <a:off x="79880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24"/>
                <p:cNvSpPr/>
                <p:nvPr/>
              </p:nvSpPr>
              <p:spPr>
                <a:xfrm>
                  <a:off x="78254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24"/>
                <p:cNvSpPr/>
                <p:nvPr/>
              </p:nvSpPr>
              <p:spPr>
                <a:xfrm>
                  <a:off x="76629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24"/>
                <p:cNvSpPr/>
                <p:nvPr/>
              </p:nvSpPr>
              <p:spPr>
                <a:xfrm>
                  <a:off x="91260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24"/>
                <p:cNvSpPr/>
                <p:nvPr/>
              </p:nvSpPr>
              <p:spPr>
                <a:xfrm>
                  <a:off x="89634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24"/>
                <p:cNvSpPr/>
                <p:nvPr/>
              </p:nvSpPr>
              <p:spPr>
                <a:xfrm>
                  <a:off x="88008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4" name="Google Shape;1524;p24"/>
                <p:cNvSpPr/>
                <p:nvPr/>
              </p:nvSpPr>
              <p:spPr>
                <a:xfrm>
                  <a:off x="86383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5" name="Google Shape;1525;p24"/>
                <p:cNvSpPr/>
                <p:nvPr/>
              </p:nvSpPr>
              <p:spPr>
                <a:xfrm>
                  <a:off x="84757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6" name="Google Shape;1526;p24"/>
                <p:cNvSpPr/>
                <p:nvPr/>
              </p:nvSpPr>
              <p:spPr>
                <a:xfrm>
                  <a:off x="83131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7" name="Google Shape;1527;p24"/>
                <p:cNvSpPr/>
                <p:nvPr/>
              </p:nvSpPr>
              <p:spPr>
                <a:xfrm>
                  <a:off x="81506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8" name="Google Shape;1528;p24"/>
                <p:cNvSpPr/>
                <p:nvPr/>
              </p:nvSpPr>
              <p:spPr>
                <a:xfrm>
                  <a:off x="79880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9" name="Google Shape;1529;p24"/>
                <p:cNvSpPr/>
                <p:nvPr/>
              </p:nvSpPr>
              <p:spPr>
                <a:xfrm>
                  <a:off x="78254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0" name="Google Shape;1530;p24"/>
                <p:cNvSpPr/>
                <p:nvPr/>
              </p:nvSpPr>
              <p:spPr>
                <a:xfrm>
                  <a:off x="89634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1" name="Google Shape;1531;p24"/>
                <p:cNvSpPr/>
                <p:nvPr/>
              </p:nvSpPr>
              <p:spPr>
                <a:xfrm>
                  <a:off x="88008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2" name="Google Shape;1532;p24"/>
                <p:cNvSpPr/>
                <p:nvPr/>
              </p:nvSpPr>
              <p:spPr>
                <a:xfrm>
                  <a:off x="86383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3" name="Google Shape;1533;p24"/>
                <p:cNvSpPr/>
                <p:nvPr/>
              </p:nvSpPr>
              <p:spPr>
                <a:xfrm>
                  <a:off x="84757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4" name="Google Shape;1534;p24"/>
                <p:cNvSpPr/>
                <p:nvPr/>
              </p:nvSpPr>
              <p:spPr>
                <a:xfrm>
                  <a:off x="83131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5" name="Google Shape;1535;p24"/>
                <p:cNvSpPr/>
                <p:nvPr/>
              </p:nvSpPr>
              <p:spPr>
                <a:xfrm>
                  <a:off x="81506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6" name="Google Shape;1536;p24"/>
                <p:cNvSpPr/>
                <p:nvPr/>
              </p:nvSpPr>
              <p:spPr>
                <a:xfrm>
                  <a:off x="79880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7" name="Google Shape;1537;p24"/>
                <p:cNvSpPr/>
                <p:nvPr/>
              </p:nvSpPr>
              <p:spPr>
                <a:xfrm>
                  <a:off x="88008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8" name="Google Shape;1538;p24"/>
                <p:cNvSpPr/>
                <p:nvPr/>
              </p:nvSpPr>
              <p:spPr>
                <a:xfrm>
                  <a:off x="86383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9" name="Google Shape;1539;p24"/>
                <p:cNvSpPr/>
                <p:nvPr/>
              </p:nvSpPr>
              <p:spPr>
                <a:xfrm>
                  <a:off x="84757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0" name="Google Shape;1540;p24"/>
                <p:cNvSpPr/>
                <p:nvPr/>
              </p:nvSpPr>
              <p:spPr>
                <a:xfrm>
                  <a:off x="8313192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1" name="Google Shape;1541;p24"/>
                <p:cNvSpPr/>
                <p:nvPr/>
              </p:nvSpPr>
              <p:spPr>
                <a:xfrm>
                  <a:off x="8150625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2" name="Google Shape;1542;p24"/>
                <p:cNvSpPr/>
                <p:nvPr/>
              </p:nvSpPr>
              <p:spPr>
                <a:xfrm>
                  <a:off x="7988058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3" name="Google Shape;1543;p24"/>
                <p:cNvSpPr/>
                <p:nvPr/>
              </p:nvSpPr>
              <p:spPr>
                <a:xfrm>
                  <a:off x="78254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4" name="Google Shape;1544;p24"/>
                <p:cNvSpPr/>
                <p:nvPr/>
              </p:nvSpPr>
              <p:spPr>
                <a:xfrm>
                  <a:off x="76629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5" name="Google Shape;1545;p24"/>
                <p:cNvSpPr/>
                <p:nvPr/>
              </p:nvSpPr>
              <p:spPr>
                <a:xfrm>
                  <a:off x="91260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6" name="Google Shape;1546;p24"/>
                <p:cNvSpPr/>
                <p:nvPr/>
              </p:nvSpPr>
              <p:spPr>
                <a:xfrm>
                  <a:off x="89634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7" name="Google Shape;1547;p24"/>
                <p:cNvSpPr/>
                <p:nvPr/>
              </p:nvSpPr>
              <p:spPr>
                <a:xfrm>
                  <a:off x="88008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8" name="Google Shape;1548;p24"/>
                <p:cNvSpPr/>
                <p:nvPr/>
              </p:nvSpPr>
              <p:spPr>
                <a:xfrm>
                  <a:off x="86383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9" name="Google Shape;1549;p24"/>
                <p:cNvSpPr/>
                <p:nvPr/>
              </p:nvSpPr>
              <p:spPr>
                <a:xfrm>
                  <a:off x="84757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0" name="Google Shape;1550;p24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1" name="Google Shape;1551;p24"/>
                <p:cNvSpPr/>
                <p:nvPr/>
              </p:nvSpPr>
              <p:spPr>
                <a:xfrm>
                  <a:off x="8150625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2" name="Google Shape;1552;p24"/>
                <p:cNvSpPr/>
                <p:nvPr/>
              </p:nvSpPr>
              <p:spPr>
                <a:xfrm>
                  <a:off x="7988058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3" name="Google Shape;1553;p24"/>
                <p:cNvSpPr/>
                <p:nvPr/>
              </p:nvSpPr>
              <p:spPr>
                <a:xfrm>
                  <a:off x="78254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4" name="Google Shape;1554;p24"/>
                <p:cNvSpPr/>
                <p:nvPr/>
              </p:nvSpPr>
              <p:spPr>
                <a:xfrm>
                  <a:off x="89634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5" name="Google Shape;1555;p24"/>
                <p:cNvSpPr/>
                <p:nvPr/>
              </p:nvSpPr>
              <p:spPr>
                <a:xfrm>
                  <a:off x="88008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6" name="Google Shape;1556;p24"/>
                <p:cNvSpPr/>
                <p:nvPr/>
              </p:nvSpPr>
              <p:spPr>
                <a:xfrm>
                  <a:off x="8638325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7" name="Google Shape;1557;p24"/>
                <p:cNvSpPr/>
                <p:nvPr/>
              </p:nvSpPr>
              <p:spPr>
                <a:xfrm>
                  <a:off x="84757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8" name="Google Shape;1558;p24"/>
                <p:cNvSpPr/>
                <p:nvPr/>
              </p:nvSpPr>
              <p:spPr>
                <a:xfrm>
                  <a:off x="83131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9" name="Google Shape;1559;p24"/>
                <p:cNvSpPr/>
                <p:nvPr/>
              </p:nvSpPr>
              <p:spPr>
                <a:xfrm>
                  <a:off x="81506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0" name="Google Shape;1560;p24"/>
                <p:cNvSpPr/>
                <p:nvPr/>
              </p:nvSpPr>
              <p:spPr>
                <a:xfrm>
                  <a:off x="79880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1" name="Google Shape;1561;p24"/>
                <p:cNvSpPr/>
                <p:nvPr/>
              </p:nvSpPr>
              <p:spPr>
                <a:xfrm>
                  <a:off x="88008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2" name="Google Shape;1562;p24"/>
                <p:cNvSpPr/>
                <p:nvPr/>
              </p:nvSpPr>
              <p:spPr>
                <a:xfrm>
                  <a:off x="86383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3" name="Google Shape;1563;p24"/>
                <p:cNvSpPr/>
                <p:nvPr/>
              </p:nvSpPr>
              <p:spPr>
                <a:xfrm>
                  <a:off x="84757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4" name="Google Shape;1564;p24"/>
                <p:cNvSpPr/>
                <p:nvPr/>
              </p:nvSpPr>
              <p:spPr>
                <a:xfrm>
                  <a:off x="8313192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5" name="Google Shape;1565;p24"/>
                <p:cNvSpPr/>
                <p:nvPr/>
              </p:nvSpPr>
              <p:spPr>
                <a:xfrm>
                  <a:off x="81506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6" name="Google Shape;1566;p24"/>
                <p:cNvSpPr/>
                <p:nvPr/>
              </p:nvSpPr>
              <p:spPr>
                <a:xfrm>
                  <a:off x="86383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7" name="Google Shape;1567;p24"/>
                <p:cNvSpPr/>
                <p:nvPr/>
              </p:nvSpPr>
              <p:spPr>
                <a:xfrm>
                  <a:off x="8475758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8" name="Google Shape;1568;p24"/>
                <p:cNvSpPr/>
                <p:nvPr/>
              </p:nvSpPr>
              <p:spPr>
                <a:xfrm>
                  <a:off x="8313192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9" name="Google Shape;1569;p24"/>
                <p:cNvSpPr/>
                <p:nvPr/>
              </p:nvSpPr>
              <p:spPr>
                <a:xfrm>
                  <a:off x="81506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0" name="Google Shape;1570;p24"/>
                <p:cNvSpPr/>
                <p:nvPr/>
              </p:nvSpPr>
              <p:spPr>
                <a:xfrm>
                  <a:off x="86383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1" name="Google Shape;1571;p24"/>
                <p:cNvSpPr/>
                <p:nvPr/>
              </p:nvSpPr>
              <p:spPr>
                <a:xfrm>
                  <a:off x="8475758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24"/>
                <p:cNvSpPr/>
                <p:nvPr/>
              </p:nvSpPr>
              <p:spPr>
                <a:xfrm>
                  <a:off x="8150625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73" name="Google Shape;1573;p24"/>
              <p:cNvGrpSpPr/>
              <p:nvPr/>
            </p:nvGrpSpPr>
            <p:grpSpPr>
              <a:xfrm rot="10800000">
                <a:off x="8403129" y="4099097"/>
                <a:ext cx="223775" cy="232550"/>
                <a:chOff x="8155117" y="4166625"/>
                <a:chExt cx="223775" cy="232550"/>
              </a:xfrm>
            </p:grpSpPr>
            <p:sp>
              <p:nvSpPr>
                <p:cNvPr id="1574" name="Google Shape;1574;p24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5" name="Google Shape;1575;p24"/>
                <p:cNvSpPr/>
                <p:nvPr/>
              </p:nvSpPr>
              <p:spPr>
                <a:xfrm>
                  <a:off x="8155117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6" name="Google Shape;1576;p24"/>
                <p:cNvSpPr/>
                <p:nvPr/>
              </p:nvSpPr>
              <p:spPr>
                <a:xfrm>
                  <a:off x="8313192" y="43334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577" name="Google Shape;1577;p24"/>
          <p:cNvSpPr/>
          <p:nvPr/>
        </p:nvSpPr>
        <p:spPr>
          <a:xfrm flipH="1">
            <a:off x="3111062" y="3302974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24"/>
          <p:cNvSpPr/>
          <p:nvPr/>
        </p:nvSpPr>
        <p:spPr>
          <a:xfrm flipH="1">
            <a:off x="5714320" y="1474025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24"/>
          <p:cNvSpPr/>
          <p:nvPr/>
        </p:nvSpPr>
        <p:spPr>
          <a:xfrm flipH="1">
            <a:off x="3111069" y="4170200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24"/>
          <p:cNvSpPr txBox="1"/>
          <p:nvPr>
            <p:ph idx="4294967295" type="title"/>
          </p:nvPr>
        </p:nvSpPr>
        <p:spPr>
          <a:xfrm>
            <a:off x="8191500" y="4035900"/>
            <a:ext cx="7857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07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581" name="Google Shape;1581;p24"/>
          <p:cNvGraphicFramePr/>
          <p:nvPr/>
        </p:nvGraphicFramePr>
        <p:xfrm>
          <a:off x="907000" y="1003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{807A5495-7C62-4430-9CB3-BE609CC93881}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Один параметр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«Первый шаг»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Базовый чекап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«Основа основ»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Узкое исследование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«Четкий взгляд»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Расширенные чекапы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Непереносимость (глютен, лактоза)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Дефицит (витамин Д)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Биохимический анализ крови.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Гормональный профиль;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веганское питание;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нарушение сна.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Биохим. анализ крови;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гормональный профиль;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базовые дефициты;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непереносимости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ДНК.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1000-4000 рублей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4000 рублей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3000-10000 рублей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 7000 рублей</a:t>
                      </a:r>
                      <a:endParaRPr sz="1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25"/>
          <p:cNvSpPr txBox="1"/>
          <p:nvPr>
            <p:ph type="title"/>
          </p:nvPr>
        </p:nvSpPr>
        <p:spPr>
          <a:xfrm>
            <a:off x="1772700" y="166900"/>
            <a:ext cx="559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2700">
                <a:latin typeface="Comfortaa"/>
                <a:ea typeface="Comfortaa"/>
                <a:cs typeface="Comfortaa"/>
                <a:sym typeface="Comfortaa"/>
              </a:rPr>
              <a:t>Финансовая модель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587" name="Google Shape;1587;p25"/>
          <p:cNvGrpSpPr/>
          <p:nvPr/>
        </p:nvGrpSpPr>
        <p:grpSpPr>
          <a:xfrm>
            <a:off x="-608325" y="-49125"/>
            <a:ext cx="9874700" cy="5817409"/>
            <a:chOff x="3807600" y="-1038150"/>
            <a:chExt cx="9874700" cy="5817409"/>
          </a:xfrm>
        </p:grpSpPr>
        <p:cxnSp>
          <p:nvCxnSpPr>
            <p:cNvPr id="1588" name="Google Shape;1588;p25"/>
            <p:cNvCxnSpPr/>
            <p:nvPr/>
          </p:nvCxnSpPr>
          <p:spPr>
            <a:xfrm>
              <a:off x="4361000" y="4005988"/>
              <a:ext cx="9321300" cy="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9" name="Google Shape;1589;p25"/>
            <p:cNvCxnSpPr/>
            <p:nvPr/>
          </p:nvCxnSpPr>
          <p:spPr>
            <a:xfrm>
              <a:off x="4564432" y="-1038150"/>
              <a:ext cx="0" cy="5255100"/>
            </a:xfrm>
            <a:prstGeom prst="straightConnector1">
              <a:avLst/>
            </a:prstGeom>
            <a:noFill/>
            <a:ln cap="flat" cmpd="sng" w="9525">
              <a:solidFill>
                <a:srgbClr val="F9633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590" name="Google Shape;1590;p25"/>
            <p:cNvGrpSpPr/>
            <p:nvPr/>
          </p:nvGrpSpPr>
          <p:grpSpPr>
            <a:xfrm>
              <a:off x="3807600" y="3276934"/>
              <a:ext cx="1528800" cy="1502325"/>
              <a:chOff x="7590295" y="3627447"/>
              <a:chExt cx="1528800" cy="1502325"/>
            </a:xfrm>
          </p:grpSpPr>
          <p:grpSp>
            <p:nvGrpSpPr>
              <p:cNvPr id="1591" name="Google Shape;1591;p25"/>
              <p:cNvGrpSpPr/>
              <p:nvPr/>
            </p:nvGrpSpPr>
            <p:grpSpPr>
              <a:xfrm rot="10800000">
                <a:off x="7590295" y="3627447"/>
                <a:ext cx="1528800" cy="1502325"/>
                <a:chOff x="7662925" y="3847375"/>
                <a:chExt cx="1528800" cy="1502325"/>
              </a:xfrm>
            </p:grpSpPr>
            <p:sp>
              <p:nvSpPr>
                <p:cNvPr id="1592" name="Google Shape;1592;p25"/>
                <p:cNvSpPr/>
                <p:nvPr/>
              </p:nvSpPr>
              <p:spPr>
                <a:xfrm>
                  <a:off x="8313192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3" name="Google Shape;1593;p25"/>
                <p:cNvSpPr/>
                <p:nvPr/>
              </p:nvSpPr>
              <p:spPr>
                <a:xfrm>
                  <a:off x="79880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4" name="Google Shape;1594;p25"/>
                <p:cNvSpPr/>
                <p:nvPr/>
              </p:nvSpPr>
              <p:spPr>
                <a:xfrm>
                  <a:off x="78254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5" name="Google Shape;1595;p25"/>
                <p:cNvSpPr/>
                <p:nvPr/>
              </p:nvSpPr>
              <p:spPr>
                <a:xfrm>
                  <a:off x="76629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25"/>
                <p:cNvSpPr/>
                <p:nvPr/>
              </p:nvSpPr>
              <p:spPr>
                <a:xfrm>
                  <a:off x="83131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25"/>
                <p:cNvSpPr/>
                <p:nvPr/>
              </p:nvSpPr>
              <p:spPr>
                <a:xfrm>
                  <a:off x="81506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25"/>
                <p:cNvSpPr/>
                <p:nvPr/>
              </p:nvSpPr>
              <p:spPr>
                <a:xfrm>
                  <a:off x="79880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25"/>
                <p:cNvSpPr/>
                <p:nvPr/>
              </p:nvSpPr>
              <p:spPr>
                <a:xfrm>
                  <a:off x="78254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25"/>
                <p:cNvSpPr/>
                <p:nvPr/>
              </p:nvSpPr>
              <p:spPr>
                <a:xfrm>
                  <a:off x="76629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25"/>
                <p:cNvSpPr/>
                <p:nvPr/>
              </p:nvSpPr>
              <p:spPr>
                <a:xfrm>
                  <a:off x="91260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25"/>
                <p:cNvSpPr/>
                <p:nvPr/>
              </p:nvSpPr>
              <p:spPr>
                <a:xfrm>
                  <a:off x="89634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25"/>
                <p:cNvSpPr/>
                <p:nvPr/>
              </p:nvSpPr>
              <p:spPr>
                <a:xfrm>
                  <a:off x="8800892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25"/>
                <p:cNvSpPr/>
                <p:nvPr/>
              </p:nvSpPr>
              <p:spPr>
                <a:xfrm>
                  <a:off x="8638325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25"/>
                <p:cNvSpPr/>
                <p:nvPr/>
              </p:nvSpPr>
              <p:spPr>
                <a:xfrm>
                  <a:off x="8475758" y="44858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25"/>
                <p:cNvSpPr/>
                <p:nvPr/>
              </p:nvSpPr>
              <p:spPr>
                <a:xfrm>
                  <a:off x="91260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7" name="Google Shape;1607;p25"/>
                <p:cNvSpPr/>
                <p:nvPr/>
              </p:nvSpPr>
              <p:spPr>
                <a:xfrm>
                  <a:off x="89634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8" name="Google Shape;1608;p25"/>
                <p:cNvSpPr/>
                <p:nvPr/>
              </p:nvSpPr>
              <p:spPr>
                <a:xfrm>
                  <a:off x="8800892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9" name="Google Shape;1609;p25"/>
                <p:cNvSpPr/>
                <p:nvPr/>
              </p:nvSpPr>
              <p:spPr>
                <a:xfrm>
                  <a:off x="8638325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0" name="Google Shape;1610;p25"/>
                <p:cNvSpPr/>
                <p:nvPr/>
              </p:nvSpPr>
              <p:spPr>
                <a:xfrm>
                  <a:off x="8475758" y="464548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1" name="Google Shape;1611;p25"/>
                <p:cNvSpPr/>
                <p:nvPr/>
              </p:nvSpPr>
              <p:spPr>
                <a:xfrm>
                  <a:off x="83131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2" name="Google Shape;1612;p25"/>
                <p:cNvSpPr/>
                <p:nvPr/>
              </p:nvSpPr>
              <p:spPr>
                <a:xfrm>
                  <a:off x="81506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3" name="Google Shape;1613;p25"/>
                <p:cNvSpPr/>
                <p:nvPr/>
              </p:nvSpPr>
              <p:spPr>
                <a:xfrm>
                  <a:off x="79880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4" name="Google Shape;1614;p25"/>
                <p:cNvSpPr/>
                <p:nvPr/>
              </p:nvSpPr>
              <p:spPr>
                <a:xfrm>
                  <a:off x="78254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5" name="Google Shape;1615;p25"/>
                <p:cNvSpPr/>
                <p:nvPr/>
              </p:nvSpPr>
              <p:spPr>
                <a:xfrm>
                  <a:off x="76629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6" name="Google Shape;1616;p25"/>
                <p:cNvSpPr/>
                <p:nvPr/>
              </p:nvSpPr>
              <p:spPr>
                <a:xfrm>
                  <a:off x="91260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7" name="Google Shape;1617;p25"/>
                <p:cNvSpPr/>
                <p:nvPr/>
              </p:nvSpPr>
              <p:spPr>
                <a:xfrm>
                  <a:off x="89634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8" name="Google Shape;1618;p25"/>
                <p:cNvSpPr/>
                <p:nvPr/>
              </p:nvSpPr>
              <p:spPr>
                <a:xfrm>
                  <a:off x="8800892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9" name="Google Shape;1619;p25"/>
                <p:cNvSpPr/>
                <p:nvPr/>
              </p:nvSpPr>
              <p:spPr>
                <a:xfrm>
                  <a:off x="8638325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0" name="Google Shape;1620;p25"/>
                <p:cNvSpPr/>
                <p:nvPr/>
              </p:nvSpPr>
              <p:spPr>
                <a:xfrm>
                  <a:off x="8475758" y="480511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1" name="Google Shape;1621;p25"/>
                <p:cNvSpPr/>
                <p:nvPr/>
              </p:nvSpPr>
              <p:spPr>
                <a:xfrm>
                  <a:off x="83131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2" name="Google Shape;1622;p25"/>
                <p:cNvSpPr/>
                <p:nvPr/>
              </p:nvSpPr>
              <p:spPr>
                <a:xfrm>
                  <a:off x="81506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3" name="Google Shape;1623;p25"/>
                <p:cNvSpPr/>
                <p:nvPr/>
              </p:nvSpPr>
              <p:spPr>
                <a:xfrm>
                  <a:off x="79880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4" name="Google Shape;1624;p25"/>
                <p:cNvSpPr/>
                <p:nvPr/>
              </p:nvSpPr>
              <p:spPr>
                <a:xfrm>
                  <a:off x="78254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5" name="Google Shape;1625;p25"/>
                <p:cNvSpPr/>
                <p:nvPr/>
              </p:nvSpPr>
              <p:spPr>
                <a:xfrm>
                  <a:off x="89634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6" name="Google Shape;1626;p25"/>
                <p:cNvSpPr/>
                <p:nvPr/>
              </p:nvSpPr>
              <p:spPr>
                <a:xfrm>
                  <a:off x="8800892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7" name="Google Shape;1627;p25"/>
                <p:cNvSpPr/>
                <p:nvPr/>
              </p:nvSpPr>
              <p:spPr>
                <a:xfrm>
                  <a:off x="8638325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8" name="Google Shape;1628;p25"/>
                <p:cNvSpPr/>
                <p:nvPr/>
              </p:nvSpPr>
              <p:spPr>
                <a:xfrm>
                  <a:off x="8475758" y="4964738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9" name="Google Shape;1629;p25"/>
                <p:cNvSpPr/>
                <p:nvPr/>
              </p:nvSpPr>
              <p:spPr>
                <a:xfrm>
                  <a:off x="83131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0" name="Google Shape;1630;p25"/>
                <p:cNvSpPr/>
                <p:nvPr/>
              </p:nvSpPr>
              <p:spPr>
                <a:xfrm>
                  <a:off x="81506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1" name="Google Shape;1631;p25"/>
                <p:cNvSpPr/>
                <p:nvPr/>
              </p:nvSpPr>
              <p:spPr>
                <a:xfrm>
                  <a:off x="79880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2" name="Google Shape;1632;p25"/>
                <p:cNvSpPr/>
                <p:nvPr/>
              </p:nvSpPr>
              <p:spPr>
                <a:xfrm>
                  <a:off x="8800892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3" name="Google Shape;1633;p25"/>
                <p:cNvSpPr/>
                <p:nvPr/>
              </p:nvSpPr>
              <p:spPr>
                <a:xfrm>
                  <a:off x="8638325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4" name="Google Shape;1634;p25"/>
                <p:cNvSpPr/>
                <p:nvPr/>
              </p:nvSpPr>
              <p:spPr>
                <a:xfrm>
                  <a:off x="8475758" y="5124363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5" name="Google Shape;1635;p25"/>
                <p:cNvSpPr/>
                <p:nvPr/>
              </p:nvSpPr>
              <p:spPr>
                <a:xfrm>
                  <a:off x="8313192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6" name="Google Shape;1636;p25"/>
                <p:cNvSpPr/>
                <p:nvPr/>
              </p:nvSpPr>
              <p:spPr>
                <a:xfrm>
                  <a:off x="8150625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7" name="Google Shape;1637;p25"/>
                <p:cNvSpPr/>
                <p:nvPr/>
              </p:nvSpPr>
              <p:spPr>
                <a:xfrm>
                  <a:off x="7988058" y="4326250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8" name="Google Shape;1638;p25"/>
                <p:cNvSpPr/>
                <p:nvPr/>
              </p:nvSpPr>
              <p:spPr>
                <a:xfrm>
                  <a:off x="78254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9" name="Google Shape;1639;p25"/>
                <p:cNvSpPr/>
                <p:nvPr/>
              </p:nvSpPr>
              <p:spPr>
                <a:xfrm>
                  <a:off x="76629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0" name="Google Shape;1640;p25"/>
                <p:cNvSpPr/>
                <p:nvPr/>
              </p:nvSpPr>
              <p:spPr>
                <a:xfrm>
                  <a:off x="91260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1" name="Google Shape;1641;p25"/>
                <p:cNvSpPr/>
                <p:nvPr/>
              </p:nvSpPr>
              <p:spPr>
                <a:xfrm>
                  <a:off x="89634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2" name="Google Shape;1642;p25"/>
                <p:cNvSpPr/>
                <p:nvPr/>
              </p:nvSpPr>
              <p:spPr>
                <a:xfrm>
                  <a:off x="8800892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3" name="Google Shape;1643;p25"/>
                <p:cNvSpPr/>
                <p:nvPr/>
              </p:nvSpPr>
              <p:spPr>
                <a:xfrm>
                  <a:off x="8638325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4" name="Google Shape;1644;p25"/>
                <p:cNvSpPr/>
                <p:nvPr/>
              </p:nvSpPr>
              <p:spPr>
                <a:xfrm>
                  <a:off x="8475758" y="432625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5" name="Google Shape;1645;p25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6" name="Google Shape;1646;p25"/>
                <p:cNvSpPr/>
                <p:nvPr/>
              </p:nvSpPr>
              <p:spPr>
                <a:xfrm>
                  <a:off x="8150625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7" name="Google Shape;1647;p25"/>
                <p:cNvSpPr/>
                <p:nvPr/>
              </p:nvSpPr>
              <p:spPr>
                <a:xfrm>
                  <a:off x="7988058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8" name="Google Shape;1648;p25"/>
                <p:cNvSpPr/>
                <p:nvPr/>
              </p:nvSpPr>
              <p:spPr>
                <a:xfrm>
                  <a:off x="78254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9" name="Google Shape;1649;p25"/>
                <p:cNvSpPr/>
                <p:nvPr/>
              </p:nvSpPr>
              <p:spPr>
                <a:xfrm>
                  <a:off x="89634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0" name="Google Shape;1650;p25"/>
                <p:cNvSpPr/>
                <p:nvPr/>
              </p:nvSpPr>
              <p:spPr>
                <a:xfrm>
                  <a:off x="8800892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1" name="Google Shape;1651;p25"/>
                <p:cNvSpPr/>
                <p:nvPr/>
              </p:nvSpPr>
              <p:spPr>
                <a:xfrm>
                  <a:off x="8638325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2" name="Google Shape;1652;p25"/>
                <p:cNvSpPr/>
                <p:nvPr/>
              </p:nvSpPr>
              <p:spPr>
                <a:xfrm>
                  <a:off x="8475758" y="416662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3" name="Google Shape;1653;p25"/>
                <p:cNvSpPr/>
                <p:nvPr/>
              </p:nvSpPr>
              <p:spPr>
                <a:xfrm>
                  <a:off x="83131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4" name="Google Shape;1654;p25"/>
                <p:cNvSpPr/>
                <p:nvPr/>
              </p:nvSpPr>
              <p:spPr>
                <a:xfrm>
                  <a:off x="81506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5" name="Google Shape;1655;p25"/>
                <p:cNvSpPr/>
                <p:nvPr/>
              </p:nvSpPr>
              <p:spPr>
                <a:xfrm>
                  <a:off x="79880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6" name="Google Shape;1656;p25"/>
                <p:cNvSpPr/>
                <p:nvPr/>
              </p:nvSpPr>
              <p:spPr>
                <a:xfrm>
                  <a:off x="8800892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7" name="Google Shape;1657;p25"/>
                <p:cNvSpPr/>
                <p:nvPr/>
              </p:nvSpPr>
              <p:spPr>
                <a:xfrm>
                  <a:off x="8638325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8" name="Google Shape;1658;p25"/>
                <p:cNvSpPr/>
                <p:nvPr/>
              </p:nvSpPr>
              <p:spPr>
                <a:xfrm>
                  <a:off x="8475758" y="4007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9" name="Google Shape;1659;p25"/>
                <p:cNvSpPr/>
                <p:nvPr/>
              </p:nvSpPr>
              <p:spPr>
                <a:xfrm>
                  <a:off x="8313192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0" name="Google Shape;1660;p25"/>
                <p:cNvSpPr/>
                <p:nvPr/>
              </p:nvSpPr>
              <p:spPr>
                <a:xfrm>
                  <a:off x="81506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1" name="Google Shape;1661;p25"/>
                <p:cNvSpPr/>
                <p:nvPr/>
              </p:nvSpPr>
              <p:spPr>
                <a:xfrm>
                  <a:off x="8638325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2" name="Google Shape;1662;p25"/>
                <p:cNvSpPr/>
                <p:nvPr/>
              </p:nvSpPr>
              <p:spPr>
                <a:xfrm>
                  <a:off x="8475758" y="3847375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3" name="Google Shape;1663;p25"/>
                <p:cNvSpPr/>
                <p:nvPr/>
              </p:nvSpPr>
              <p:spPr>
                <a:xfrm>
                  <a:off x="8313192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4" name="Google Shape;1664;p25"/>
                <p:cNvSpPr/>
                <p:nvPr/>
              </p:nvSpPr>
              <p:spPr>
                <a:xfrm>
                  <a:off x="81506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5" name="Google Shape;1665;p25"/>
                <p:cNvSpPr/>
                <p:nvPr/>
              </p:nvSpPr>
              <p:spPr>
                <a:xfrm>
                  <a:off x="8638325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6" name="Google Shape;1666;p25"/>
                <p:cNvSpPr/>
                <p:nvPr/>
              </p:nvSpPr>
              <p:spPr>
                <a:xfrm>
                  <a:off x="8475758" y="5284000"/>
                  <a:ext cx="65700" cy="65700"/>
                </a:xfrm>
                <a:prstGeom prst="mathMultiply">
                  <a:avLst>
                    <a:gd fmla="val 23520" name="adj1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7" name="Google Shape;1667;p25"/>
                <p:cNvSpPr/>
                <p:nvPr/>
              </p:nvSpPr>
              <p:spPr>
                <a:xfrm>
                  <a:off x="8150625" y="44858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68" name="Google Shape;1668;p25"/>
              <p:cNvGrpSpPr/>
              <p:nvPr/>
            </p:nvGrpSpPr>
            <p:grpSpPr>
              <a:xfrm rot="10800000">
                <a:off x="8403129" y="4099097"/>
                <a:ext cx="223775" cy="232550"/>
                <a:chOff x="8155117" y="4166625"/>
                <a:chExt cx="223775" cy="232550"/>
              </a:xfrm>
            </p:grpSpPr>
            <p:sp>
              <p:nvSpPr>
                <p:cNvPr id="1669" name="Google Shape;1669;p25"/>
                <p:cNvSpPr/>
                <p:nvPr/>
              </p:nvSpPr>
              <p:spPr>
                <a:xfrm>
                  <a:off x="8313192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0" name="Google Shape;1670;p25"/>
                <p:cNvSpPr/>
                <p:nvPr/>
              </p:nvSpPr>
              <p:spPr>
                <a:xfrm>
                  <a:off x="8155117" y="416662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1" name="Google Shape;1671;p25"/>
                <p:cNvSpPr/>
                <p:nvPr/>
              </p:nvSpPr>
              <p:spPr>
                <a:xfrm>
                  <a:off x="8313192" y="4333475"/>
                  <a:ext cx="65700" cy="65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rgbClr val="F9633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672" name="Google Shape;1672;p25"/>
          <p:cNvSpPr/>
          <p:nvPr/>
        </p:nvSpPr>
        <p:spPr>
          <a:xfrm flipH="1">
            <a:off x="3111062" y="3302974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25"/>
          <p:cNvSpPr/>
          <p:nvPr/>
        </p:nvSpPr>
        <p:spPr>
          <a:xfrm flipH="1">
            <a:off x="5714320" y="1474025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25"/>
          <p:cNvSpPr/>
          <p:nvPr/>
        </p:nvSpPr>
        <p:spPr>
          <a:xfrm flipH="1">
            <a:off x="3111069" y="4170200"/>
            <a:ext cx="318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25"/>
          <p:cNvSpPr txBox="1"/>
          <p:nvPr>
            <p:ph idx="4294967295" type="title"/>
          </p:nvPr>
        </p:nvSpPr>
        <p:spPr>
          <a:xfrm>
            <a:off x="8191500" y="4035900"/>
            <a:ext cx="7857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600">
                <a:latin typeface="Comfortaa"/>
                <a:ea typeface="Comfortaa"/>
                <a:cs typeface="Comfortaa"/>
                <a:sym typeface="Comfortaa"/>
              </a:rPr>
              <a:t>08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676" name="Google Shape;1676;p25"/>
          <p:cNvGraphicFramePr/>
          <p:nvPr/>
        </p:nvGraphicFramePr>
        <p:xfrm>
          <a:off x="955350" y="8520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{807A5495-7C62-4430-9CB3-BE609CC93881}</a:tableStyleId>
              </a:tblPr>
              <a:tblGrid>
                <a:gridCol w="2085100"/>
                <a:gridCol w="605800"/>
                <a:gridCol w="666450"/>
                <a:gridCol w="7120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2023</a:t>
                      </a:r>
                      <a:endParaRPr b="1"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2024</a:t>
                      </a:r>
                      <a:endParaRPr b="1"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2025</a:t>
                      </a:r>
                      <a:endParaRPr b="1" sz="1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</a:tr>
              <a:tr h="36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Объем продаж, ед.</a:t>
                      </a:r>
                      <a:endParaRPr b="1"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20000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40000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</a:tr>
              <a:tr h="33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Количество клиентов</a:t>
                      </a:r>
                      <a:endParaRPr b="1"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15000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25000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</a:tr>
              <a:tr h="34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Средний чек, руб</a:t>
                      </a:r>
                      <a:endParaRPr b="1"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</a:tr>
              <a:tr h="376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Выручка, тыс. руб.</a:t>
                      </a:r>
                      <a:endParaRPr b="1"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120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24000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64000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</a:tr>
              <a:tr h="44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Расходы, тыс. руб.,</a:t>
                      </a:r>
                      <a:endParaRPr b="1"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в т.ч.:</a:t>
                      </a:r>
                      <a:endParaRPr b="1"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2500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13000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25000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</a:tr>
              <a:tr h="308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Переменные, тыс. руб.</a:t>
                      </a:r>
                      <a:endParaRPr b="1"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</a:tr>
              <a:tr h="34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Постоянные, тыс. руб.</a:t>
                      </a:r>
                      <a:endParaRPr b="1"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20000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</a:tr>
              <a:tr h="51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Операционная прибыль, тыс. руб.</a:t>
                      </a:r>
                      <a:endParaRPr b="1"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-2380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11000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39000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Маржа, %</a:t>
                      </a:r>
                      <a:endParaRPr b="1" sz="1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87,5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92,2</a:t>
                      </a:r>
                      <a:endParaRPr sz="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1677" name="Google Shape;16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1627" y="1403575"/>
            <a:ext cx="3799536" cy="245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ind Spot in Vision: Scotoma by Slidesgo">
  <a:themeElements>
    <a:clrScheme name="Simple Light">
      <a:dk1>
        <a:srgbClr val="191919"/>
      </a:dk1>
      <a:lt1>
        <a:srgbClr val="F3F3F3"/>
      </a:lt1>
      <a:dk2>
        <a:srgbClr val="B7B7B7"/>
      </a:dk2>
      <a:lt2>
        <a:srgbClr val="66666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