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57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216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95576" y="982861"/>
            <a:ext cx="7552849" cy="39778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265"/>
              </a:lnSpc>
              <a:buNone/>
            </a:pPr>
            <a:r>
              <a:rPr lang="en-US" sz="5012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Использование дронов и беспилотных транспортных средств в доставке грузов</a:t>
            </a:r>
            <a:endParaRPr lang="en-US" sz="5012" dirty="0"/>
          </a:p>
        </p:txBody>
      </p:sp>
      <p:sp>
        <p:nvSpPr>
          <p:cNvPr id="5" name="Text 2"/>
          <p:cNvSpPr/>
          <p:nvPr/>
        </p:nvSpPr>
        <p:spPr>
          <a:xfrm>
            <a:off x="795576" y="5278993"/>
            <a:ext cx="7552849" cy="13577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73"/>
              </a:lnSpc>
              <a:buNone/>
            </a:pPr>
            <a:r>
              <a:rPr lang="en-US" sz="1671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Добро пожаловать на презентацию о революционных доставочных технологиях. Узнайте, как использование дронов и беспилотных транспортных средств может улучшить доставку грузов на короткие и средние расстояния.</a:t>
            </a:r>
            <a:endParaRPr lang="en-US" sz="1671" dirty="0"/>
          </a:p>
        </p:txBody>
      </p:sp>
      <p:sp>
        <p:nvSpPr>
          <p:cNvPr id="6" name="Shape 3"/>
          <p:cNvSpPr/>
          <p:nvPr/>
        </p:nvSpPr>
        <p:spPr>
          <a:xfrm>
            <a:off x="795576" y="6891337"/>
            <a:ext cx="339447" cy="339447"/>
          </a:xfrm>
          <a:prstGeom prst="roundRect">
            <a:avLst>
              <a:gd name="adj" fmla="val 26935238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241108" y="6875383"/>
            <a:ext cx="2689860" cy="3713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24"/>
              </a:lnSpc>
              <a:buNone/>
            </a:pPr>
            <a:endParaRPr lang="en-US" sz="2088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3120628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Контакты</a:t>
            </a:r>
            <a:endParaRPr lang="en-US" sz="4374" dirty="0"/>
          </a:p>
        </p:txBody>
      </p:sp>
      <p:sp>
        <p:nvSpPr>
          <p:cNvPr id="7" name="Text 3"/>
          <p:cNvSpPr/>
          <p:nvPr/>
        </p:nvSpPr>
        <p:spPr>
          <a:xfrm>
            <a:off x="2037993" y="4148257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Свяжитесь с нами по телефону: 89056583193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2037993" y="4753570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или отправьте письмо на адрес: nikita19042020@mail.ru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4456628"/>
            <a:ext cx="63703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Актуальность проекта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5484257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Covid-19 изменил спрос и потребности в доставке грузов. Дроны и беспилотные транспортные средства предоставляют эффективное и безопасное решение для современных вызовов в области логистики и доставки.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89012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Проблема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833199" y="391775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Существующие варианты доставки грузов часто подвержены трафику, задержкам и высоким затратам. Традиционные способы ограничены своей пропускной способностью и могут не удовлетворять потребности срочной доставки.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289012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Решение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6319599" y="391775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Наше решение - использование дронов и беспилотных транспортных средств для доставки грузов. Быстрая, гибкая и экологически чистая доставка, которая сэкономит время и ресурсы. Наши системы обеспечивают надежность и безопасность вашей грузоперевозки.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89012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Рынок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833199" y="391775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Рынок доставки грузов на короткие и средние расстояния растет стремительно. Уровень конкуренции высок, однако появление дронов и беспилотных транспортных средств предлагает новые возможности и перспективы для инновационных компаний.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4278868"/>
            <a:ext cx="44577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Бизнес-модель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5306497"/>
            <a:ext cx="1055441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Мы предлагаем уникальную бизнес-модель, основанную на предоставлении услуг доставки грузов с помощью собственного флота дронов и беспилотных транспортных средств. Мы получаем доход от платы за доставку и развиваем партнерские отношения с интернет-магазинами и торговыми платформами.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3067883"/>
            <a:ext cx="58674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Текущие результаты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833199" y="40955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Это не только идея - мы уже привлекли инвестиции успешно провели первые тестовые пуски и подписали предварительные договоренности с несколькими ведущими партнерами в сфере электронной коммерции.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2263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35925" y="542806"/>
            <a:ext cx="3940373" cy="6156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48"/>
              </a:lnSpc>
              <a:buNone/>
            </a:pPr>
            <a:r>
              <a:rPr lang="en-US" sz="3878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Команда</a:t>
            </a:r>
            <a:endParaRPr lang="en-US" sz="3878" dirty="0"/>
          </a:p>
        </p:txBody>
      </p:sp>
      <p:sp>
        <p:nvSpPr>
          <p:cNvPr id="5" name="Shape 2"/>
          <p:cNvSpPr/>
          <p:nvPr/>
        </p:nvSpPr>
        <p:spPr>
          <a:xfrm>
            <a:off x="2635925" y="1552456"/>
            <a:ext cx="2988231" cy="3437811"/>
          </a:xfrm>
          <a:prstGeom prst="roundRect">
            <a:avLst>
              <a:gd name="adj" fmla="val 2967"/>
            </a:avLst>
          </a:prstGeom>
          <a:solidFill>
            <a:srgbClr val="3C136D"/>
          </a:solidFill>
          <a:ln w="12263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45118" y="1761649"/>
            <a:ext cx="2569845" cy="6155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4"/>
              </a:lnSpc>
              <a:buNone/>
            </a:pPr>
            <a:r>
              <a:rPr lang="en-US" sz="1939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Тимашов Никита (СЕО)</a:t>
            </a:r>
            <a:endParaRPr lang="en-US" sz="1939" dirty="0"/>
          </a:p>
        </p:txBody>
      </p:sp>
      <p:sp>
        <p:nvSpPr>
          <p:cNvPr id="7" name="Text 4"/>
          <p:cNvSpPr/>
          <p:nvPr/>
        </p:nvSpPr>
        <p:spPr>
          <a:xfrm>
            <a:off x="2845118" y="2574131"/>
            <a:ext cx="2569845" cy="2206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2"/>
              </a:lnSpc>
              <a:buNone/>
            </a:pPr>
            <a:r>
              <a:rPr lang="en-US" sz="1551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Тимашов Никита имеет большой опыт в управлении технологическими компаниями и экспертизу в области разработки продуктов.</a:t>
            </a:r>
            <a:endParaRPr lang="en-US" sz="1551" dirty="0"/>
          </a:p>
        </p:txBody>
      </p:sp>
      <p:sp>
        <p:nvSpPr>
          <p:cNvPr id="8" name="Shape 5"/>
          <p:cNvSpPr/>
          <p:nvPr/>
        </p:nvSpPr>
        <p:spPr>
          <a:xfrm>
            <a:off x="5821085" y="1552456"/>
            <a:ext cx="2988231" cy="3437811"/>
          </a:xfrm>
          <a:prstGeom prst="roundRect">
            <a:avLst>
              <a:gd name="adj" fmla="val 2967"/>
            </a:avLst>
          </a:prstGeom>
          <a:solidFill>
            <a:srgbClr val="3C136D"/>
          </a:solidFill>
          <a:ln w="12263">
            <a:solidFill>
              <a:srgbClr val="48178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030278" y="1761649"/>
            <a:ext cx="2569845" cy="6155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4"/>
              </a:lnSpc>
              <a:buNone/>
            </a:pPr>
            <a:r>
              <a:rPr lang="en-US" sz="1939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Евсюкова Виктория (СМО)</a:t>
            </a:r>
            <a:endParaRPr lang="en-US" sz="1939" dirty="0"/>
          </a:p>
        </p:txBody>
      </p:sp>
      <p:sp>
        <p:nvSpPr>
          <p:cNvPr id="10" name="Text 7"/>
          <p:cNvSpPr/>
          <p:nvPr/>
        </p:nvSpPr>
        <p:spPr>
          <a:xfrm>
            <a:off x="6030278" y="2574131"/>
            <a:ext cx="2569845" cy="18916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2"/>
              </a:lnSpc>
              <a:buNone/>
            </a:pPr>
            <a:r>
              <a:rPr lang="en-US" sz="1551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Евсюкова Виктория обладает богатым опытом в маркетинге и стратегии, и специализируется на развитии и продвижении брендов.</a:t>
            </a:r>
            <a:endParaRPr lang="en-US" sz="1551" dirty="0"/>
          </a:p>
        </p:txBody>
      </p:sp>
      <p:sp>
        <p:nvSpPr>
          <p:cNvPr id="11" name="Shape 8"/>
          <p:cNvSpPr/>
          <p:nvPr/>
        </p:nvSpPr>
        <p:spPr>
          <a:xfrm>
            <a:off x="9006245" y="1552456"/>
            <a:ext cx="2988231" cy="3437811"/>
          </a:xfrm>
          <a:prstGeom prst="roundRect">
            <a:avLst>
              <a:gd name="adj" fmla="val 2967"/>
            </a:avLst>
          </a:prstGeom>
          <a:solidFill>
            <a:srgbClr val="3C136D"/>
          </a:solidFill>
          <a:ln w="12263">
            <a:solidFill>
              <a:srgbClr val="48178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215438" y="1761649"/>
            <a:ext cx="2569845" cy="6155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4"/>
              </a:lnSpc>
              <a:buNone/>
            </a:pPr>
            <a:r>
              <a:rPr lang="en-US" sz="1939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Ветрова Юлия (СТО)</a:t>
            </a:r>
            <a:endParaRPr lang="en-US" sz="1939" dirty="0"/>
          </a:p>
        </p:txBody>
      </p:sp>
      <p:sp>
        <p:nvSpPr>
          <p:cNvPr id="13" name="Text 10"/>
          <p:cNvSpPr/>
          <p:nvPr/>
        </p:nvSpPr>
        <p:spPr>
          <a:xfrm>
            <a:off x="9215438" y="2574131"/>
            <a:ext cx="2569845" cy="18916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2"/>
              </a:lnSpc>
              <a:buNone/>
            </a:pPr>
            <a:r>
              <a:rPr lang="en-US" sz="1551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Ветрова Юлия имеет глубокие знания в области технологий и опыт в управлении разработкой программного обеспечения.</a:t>
            </a:r>
            <a:endParaRPr lang="en-US" sz="1551" dirty="0"/>
          </a:p>
        </p:txBody>
      </p:sp>
      <p:sp>
        <p:nvSpPr>
          <p:cNvPr id="14" name="Shape 11"/>
          <p:cNvSpPr/>
          <p:nvPr/>
        </p:nvSpPr>
        <p:spPr>
          <a:xfrm>
            <a:off x="2635925" y="5187196"/>
            <a:ext cx="4580811" cy="2499479"/>
          </a:xfrm>
          <a:prstGeom prst="roundRect">
            <a:avLst>
              <a:gd name="adj" fmla="val 3547"/>
            </a:avLst>
          </a:prstGeom>
          <a:solidFill>
            <a:srgbClr val="3C136D"/>
          </a:solidFill>
          <a:ln w="12263">
            <a:solidFill>
              <a:srgbClr val="481782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2845118" y="5396389"/>
            <a:ext cx="2971800" cy="307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4"/>
              </a:lnSpc>
              <a:buNone/>
            </a:pPr>
            <a:r>
              <a:rPr lang="en-US" sz="1939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Крюкова Таисия (СМО)</a:t>
            </a:r>
            <a:endParaRPr lang="en-US" sz="1939" dirty="0"/>
          </a:p>
        </p:txBody>
      </p:sp>
      <p:sp>
        <p:nvSpPr>
          <p:cNvPr id="16" name="Text 13"/>
          <p:cNvSpPr/>
          <p:nvPr/>
        </p:nvSpPr>
        <p:spPr>
          <a:xfrm>
            <a:off x="2845118" y="5901095"/>
            <a:ext cx="4162425" cy="15763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2"/>
              </a:lnSpc>
              <a:buNone/>
            </a:pPr>
            <a:r>
              <a:rPr lang="en-US" sz="1551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Крюкова Таисия обладает экспертизой в области маркетинга и управления проектами. Она специализируется на разработке стратегий продвижения и увеличения продаж.</a:t>
            </a:r>
            <a:endParaRPr lang="en-US" sz="1551" dirty="0"/>
          </a:p>
        </p:txBody>
      </p:sp>
      <p:sp>
        <p:nvSpPr>
          <p:cNvPr id="17" name="Shape 14"/>
          <p:cNvSpPr/>
          <p:nvPr/>
        </p:nvSpPr>
        <p:spPr>
          <a:xfrm>
            <a:off x="7413665" y="5187196"/>
            <a:ext cx="4580811" cy="2499479"/>
          </a:xfrm>
          <a:prstGeom prst="roundRect">
            <a:avLst>
              <a:gd name="adj" fmla="val 3547"/>
            </a:avLst>
          </a:prstGeom>
          <a:solidFill>
            <a:srgbClr val="3C136D"/>
          </a:solidFill>
          <a:ln w="12263">
            <a:solidFill>
              <a:srgbClr val="48178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622858" y="5396389"/>
            <a:ext cx="3749040" cy="307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4"/>
              </a:lnSpc>
              <a:buNone/>
            </a:pPr>
            <a:r>
              <a:rPr lang="en-US" sz="1939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Соломатина Анастасия (СТО)</a:t>
            </a:r>
            <a:endParaRPr lang="en-US" sz="1939" dirty="0"/>
          </a:p>
        </p:txBody>
      </p:sp>
      <p:sp>
        <p:nvSpPr>
          <p:cNvPr id="19" name="Text 16"/>
          <p:cNvSpPr/>
          <p:nvPr/>
        </p:nvSpPr>
        <p:spPr>
          <a:xfrm>
            <a:off x="7622858" y="5901095"/>
            <a:ext cx="4162425" cy="12611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2"/>
              </a:lnSpc>
              <a:buNone/>
            </a:pPr>
            <a:r>
              <a:rPr lang="en-US" sz="1551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Соломатина Анастасия имеет большой опыт в разработке и внедрении технологических решений, особенно в области систем безопасности.</a:t>
            </a:r>
            <a:endParaRPr lang="en-US" sz="155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712482"/>
            <a:ext cx="47777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Планы развития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833199" y="3740110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Мы стремимся расширить наш флот, улучшить технологии дронов и развить международные партнерские отношения для глобального охвата клиентов. Мы также планируем разработку программного обеспечения для управления доставкой и аналитики данных, чтобы оптимизировать нашу деятельность.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411</Words>
  <Application>Microsoft Office PowerPoint</Application>
  <PresentationFormat>Произвольный</PresentationFormat>
  <Paragraphs>40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Heebo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тимашов никита</cp:lastModifiedBy>
  <cp:revision>2</cp:revision>
  <dcterms:created xsi:type="dcterms:W3CDTF">2023-10-10T11:21:52Z</dcterms:created>
  <dcterms:modified xsi:type="dcterms:W3CDTF">2023-10-10T11:25:23Z</dcterms:modified>
</cp:coreProperties>
</file>