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681D-9C0B-462F-B86B-46B605A75666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6D43-C7F7-477B-8450-670128B3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7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AC38-288F-46BC-AFE8-547C5BAAE354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4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E6AC-0196-4726-9F6A-A81E500789CE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1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C19-929F-4E96-A1D4-5FD6549F86A4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0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75912F-EB2E-7D45-91D1-56C338FD0C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4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878" y="300663"/>
            <a:ext cx="3624848" cy="31923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647436-01C6-6D4D-974C-9E719FED4B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5211" y="277694"/>
            <a:ext cx="1160816" cy="431659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D319601B-829B-944B-A30C-5C66C7935A3F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8916621" y="6521037"/>
            <a:ext cx="2804160" cy="239981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78A6FFAD-A3FA-204C-A726-FBFF510DBA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517" y="1099286"/>
            <a:ext cx="5332556" cy="552176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697"/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224C223-40FD-5A46-A164-CA3F5148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18" y="312349"/>
            <a:ext cx="5907497" cy="5521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27085AA4-F0C5-CF47-8DD5-AB6FF63CB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517" y="1783272"/>
            <a:ext cx="5332556" cy="4578735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212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63953D88-C688-0B48-A8A0-24BCDBD84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4562" y="1783272"/>
            <a:ext cx="5332556" cy="4578735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212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6C99F359-399D-7748-B91D-8091C1933D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5102" y="1099286"/>
            <a:ext cx="5362015" cy="552176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697"/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996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75912F-EB2E-7D45-91D1-56C338FD0C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4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878" y="300663"/>
            <a:ext cx="3624848" cy="31923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647436-01C6-6D4D-974C-9E719FED4B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5211" y="277694"/>
            <a:ext cx="1160816" cy="431659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D319601B-829B-944B-A30C-5C66C7935A3F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8916621" y="6521037"/>
            <a:ext cx="2804160" cy="239981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78A6FFAD-A3FA-204C-A726-FBFF510DBA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518" y="1047810"/>
            <a:ext cx="5907497" cy="552176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697"/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224C223-40FD-5A46-A164-CA3F5148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18" y="312349"/>
            <a:ext cx="5907497" cy="5521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27085AA4-F0C5-CF47-8DD5-AB6FF63CB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517" y="1783272"/>
            <a:ext cx="11173510" cy="4578735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212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76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1FF0-6F07-4FBE-8303-34F3F3C910C3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5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18AB-5CEB-4FCF-BEE1-08D647E85448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8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81B7-0E3A-41C2-B5CE-61A805ED4761}" type="datetime1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4D11-809B-410D-B4FA-0E1602B903AF}" type="datetime1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0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7A07-CC19-4FA1-9B57-E12D58B83837}" type="datetime1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2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B7F3-FF80-4EA8-8F51-F0297C84AE74}" type="datetime1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1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5446-EDDB-411D-B742-AF8F5C8AFC59}" type="datetime1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7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E2F6-4C46-4FD1-A13F-B82F453EFC7B}" type="datetime1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0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EDDA2-D123-4D91-A8DD-950BDA1EF044}" type="datetime1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9533" y="529696"/>
            <a:ext cx="6180667" cy="1485370"/>
          </a:xfrm>
        </p:spPr>
        <p:txBody>
          <a:bodyPr>
            <a:normAutofit fontScale="90000"/>
          </a:bodyPr>
          <a:lstStyle/>
          <a:p>
            <a:r>
              <a:rPr lang="ru-RU" sz="11500" b="1" dirty="0" err="1" smtClean="0"/>
              <a:t>Экорабль</a:t>
            </a:r>
            <a:endParaRPr lang="ru-RU" sz="115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15" y="1811866"/>
            <a:ext cx="4475518" cy="44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50760"/>
            <a:ext cx="6096000" cy="4578872"/>
          </a:xfrm>
        </p:spPr>
      </p:pic>
      <p:sp>
        <p:nvSpPr>
          <p:cNvPr id="5" name="TextBox 4"/>
          <p:cNvSpPr txBox="1"/>
          <p:nvPr/>
        </p:nvSpPr>
        <p:spPr>
          <a:xfrm>
            <a:off x="838200" y="1671109"/>
            <a:ext cx="3798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Загрязнение водоемов достигло критического уровня и ухудшает условия жизни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08732"/>
            <a:ext cx="4193693" cy="21209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C72ED528-466D-BB48-85E5-2A2D73A027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Проблема клиента, которую вы решаете.</a:t>
            </a:r>
          </a:p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57418DB-37CF-2943-BAD4-176F0C2D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Проблема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FFD4462-BD95-854B-8FD9-709FEADBF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Очистить водоем с небольшими затратами</a:t>
            </a:r>
          </a:p>
          <a:p>
            <a:endParaRPr lang="ru-RU" sz="2000" b="1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2152D6DA-EBB8-DF4B-A09D-F2FF5954B9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400" dirty="0"/>
              <a:t>Стоимость таких кораблей может </a:t>
            </a:r>
            <a:r>
              <a:rPr lang="ru-RU" sz="2400" dirty="0" smtClean="0"/>
              <a:t>варьироваться от </a:t>
            </a:r>
            <a:r>
              <a:rPr lang="ru-RU" sz="2400" dirty="0"/>
              <a:t>нескольких сотен тысяч долларов до нескольких миллионов долларов за корабль.</a:t>
            </a:r>
          </a:p>
          <a:p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E8E038BC-E53B-614C-A9F9-2C3CA505EC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Почему существующих вариантов решения </a:t>
            </a:r>
            <a:br>
              <a:rPr lang="ru-RU" dirty="0"/>
            </a:br>
            <a:r>
              <a:rPr lang="ru-RU" dirty="0"/>
              <a:t>не достаточно?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62" y="3170382"/>
            <a:ext cx="457200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086" y="1651462"/>
            <a:ext cx="11913158" cy="49751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9A7D140-5157-2549-A86E-D36B30EF29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Что вы предлагаете, уникальные преимущества и выгоды для клиента.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CA1D3-A985-CA4B-8A99-352E9BB6ED2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b="1" dirty="0"/>
              <a:t>Решение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114D169-39CA-9F4E-8E20-E19DCB371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Создать маленький плавающий </a:t>
            </a:r>
            <a:r>
              <a:rPr lang="ru-RU" sz="2800" dirty="0" err="1" smtClean="0"/>
              <a:t>беспилотник</a:t>
            </a:r>
            <a:r>
              <a:rPr lang="ru-RU" sz="2800" dirty="0" smtClean="0"/>
              <a:t>, способный очищать от мусора поверхность водоемов.</a:t>
            </a:r>
          </a:p>
          <a:p>
            <a:r>
              <a:rPr lang="ru-RU" sz="2800" dirty="0" smtClean="0"/>
              <a:t>Выгоды для клиента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295372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Улучшение качества водоема </a:t>
            </a:r>
          </a:p>
          <a:p>
            <a:pPr marL="295372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повышение потребительской стоимости</a:t>
            </a:r>
          </a:p>
          <a:p>
            <a:pPr marL="295372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Снижение затрат на очистку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66" y="1882877"/>
            <a:ext cx="12192000" cy="497512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Возможные </a:t>
            </a:r>
            <a:r>
              <a:rPr lang="ru-RU" b="1" dirty="0" smtClean="0"/>
              <a:t>потребители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</a:t>
            </a:r>
            <a:r>
              <a:rPr lang="ru-RU" dirty="0" smtClean="0"/>
              <a:t>ладельцы домов и баз отдыха с прилегающими пляжами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Организации, отвечающие за санитарное состояние общедоступных зон отдыха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Собственники больших открытых бассейнов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Яхт-клубы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Рыбоводческие хозяйства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Владельцы платных рыболовных прудов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Местные управления по охране окружающей среды и природным ресурсам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1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39333"/>
            <a:ext cx="4851399" cy="25881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165247"/>
            <a:ext cx="3471333" cy="2306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13" y="4165247"/>
            <a:ext cx="3777722" cy="23265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816" y="4165247"/>
            <a:ext cx="3101883" cy="2326412"/>
          </a:xfrm>
          <a:prstGeom prst="rect">
            <a:avLst/>
          </a:prstGeom>
        </p:spPr>
      </p:pic>
      <p:pic>
        <p:nvPicPr>
          <p:cNvPr id="1026" name="Picture 2" descr="https://u2.9111s.ru/uploads/202305/07/315562b2a8b1a5a97384cb8bbdbbf1a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3" y="831011"/>
            <a:ext cx="5648766" cy="31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922" y="365124"/>
            <a:ext cx="10851005" cy="59340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2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канала коммуникаций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105099"/>
              </p:ext>
            </p:extLst>
          </p:nvPr>
        </p:nvGraphicFramePr>
        <p:xfrm>
          <a:off x="930563" y="1428461"/>
          <a:ext cx="10515600" cy="4115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3907513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097479398"/>
                    </a:ext>
                  </a:extLst>
                </a:gridCol>
              </a:tblGrid>
              <a:tr h="289502"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Канал коммуникаций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0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Владельцы домов и баз отдыха с прилегающими пляжами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Почтовая рассылка по базе данных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47683"/>
                  </a:ext>
                </a:extLst>
              </a:tr>
              <a:tr h="669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Организации, отвечающие за санитарное состояние  водоемов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Официальные письма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6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Собственники больших открытых бассейнов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Прямое обращение с бизнес-предложением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67597"/>
                  </a:ext>
                </a:extLst>
              </a:tr>
              <a:tr h="4183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Яхт-клубы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Почтовая рассылка по базе данных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88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Рыбоводческие хозяйства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Почтовая рассылка по базе данных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292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Владельцы платных рыболовных прудов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Прямое обращение с бизнес-предложением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41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dirty="0" smtClean="0"/>
                        <a:t>Местные управления по охране окружающей среды и природным ресурсам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Официальные письма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301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3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7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Содержание сообщений разным сегментам потребителей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84271"/>
              </p:ext>
            </p:extLst>
          </p:nvPr>
        </p:nvGraphicFramePr>
        <p:xfrm>
          <a:off x="939800" y="932874"/>
          <a:ext cx="10515600" cy="548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3907513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9747939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03808476"/>
                    </a:ext>
                  </a:extLst>
                </a:gridCol>
              </a:tblGrid>
              <a:tr h="566594"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Канал коммуникаций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Содержание сообщений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0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Владельцы домов и баз отдыха с прилегающими пляжами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Почтовая рассылка по базе данных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Ваш водоем будет чистым, у вас будет больше клиентов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47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Организации, отвечающие за санитарное состояние  водоемов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Официальные письма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Наш способ очистки стоит ДЕШЕВО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6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Собственники больших открытых бассейнов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Прямое обращение с бизнес-предложением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Ваш водоем будет чистым, у вас будет больше клиентов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67597"/>
                  </a:ext>
                </a:extLst>
              </a:tr>
              <a:tr h="4183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Яхт-клубы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Почтовая рассылка по базе данных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мы сделаем чистым ваше любимое место отдыха.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88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Рыбоводческие хозяйства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Почтовая рассылка по базе данных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Ваш водоем будет чистым, у вас будет больше клиентов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292198"/>
                  </a:ext>
                </a:extLst>
              </a:tr>
              <a:tr h="70935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Владельцы платных рыболовных прудов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Прямое обращение с бизнес-предложением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Ваш водоем будет чистым, у вас будет больше клиентов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41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Местные управления по охране окружающей среды и природным ресурсам, </a:t>
                      </a:r>
                      <a:r>
                        <a:rPr lang="ru-RU" sz="1600" dirty="0" err="1" smtClean="0"/>
                        <a:t>экоактивисты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Официальные письма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 робот доберется в самые труднодоступные места, спасет даже самый маленький пруд, озеро, речку.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301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19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353</Words>
  <Application>Microsoft Office PowerPoint</Application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Экорабль</vt:lpstr>
      <vt:lpstr>Актуальность проекта</vt:lpstr>
      <vt:lpstr>Проблема</vt:lpstr>
      <vt:lpstr>Решение</vt:lpstr>
      <vt:lpstr>Возможные потребители</vt:lpstr>
      <vt:lpstr>Конкуренты</vt:lpstr>
      <vt:lpstr>Презентация PowerPoint</vt:lpstr>
      <vt:lpstr>Выбор канала коммуникаций</vt:lpstr>
      <vt:lpstr>Содержание сообщений разным сегментам потребителей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Экорабль</dc:title>
  <dc:creator>user</dc:creator>
  <cp:lastModifiedBy>user</cp:lastModifiedBy>
  <cp:revision>9</cp:revision>
  <dcterms:created xsi:type="dcterms:W3CDTF">2023-09-21T10:43:44Z</dcterms:created>
  <dcterms:modified xsi:type="dcterms:W3CDTF">2023-10-02T14:57:18Z</dcterms:modified>
</cp:coreProperties>
</file>