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68" r:id="rId17"/>
    <p:sldId id="274" r:id="rId18"/>
    <p:sldId id="275" r:id="rId19"/>
    <p:sldId id="276" r:id="rId20"/>
    <p:sldId id="277" r:id="rId21"/>
    <p:sldId id="278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19D93-68AC-4F4A-AF2B-C30509065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Анисенков</a:t>
            </a:r>
            <a:r>
              <a:rPr lang="ru-RU" sz="3200" dirty="0"/>
              <a:t> П.Р.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708421-C358-48A1-A99C-8C58207FB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4614" y="552894"/>
            <a:ext cx="6035260" cy="2876106"/>
          </a:xfrm>
        </p:spPr>
        <p:txBody>
          <a:bodyPr>
            <a:noAutofit/>
          </a:bodyPr>
          <a:lstStyle/>
          <a:p>
            <a:r>
              <a:rPr lang="ru-RU" sz="3600" dirty="0"/>
              <a:t>Каналы коммуникации, содержание сообщения каждому сегменту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val="227742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ЛИЧНЫЕ ПРОДАЖИ – МЕТОД ПРЯМОГО МАРКЕТИНГА">
            <a:extLst>
              <a:ext uri="{FF2B5EF4-FFF2-40B4-BE49-F238E27FC236}">
                <a16:creationId xmlns:a16="http://schemas.microsoft.com/office/drawing/2014/main" id="{5190C80E-25BB-4D2A-A521-6F7DC21A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73" y="439035"/>
            <a:ext cx="7984313" cy="59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8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клама – это определенный вид маркетинговой деятельности, который направлен на распространение заведомо оплаченной информации">
            <a:extLst>
              <a:ext uri="{FF2B5EF4-FFF2-40B4-BE49-F238E27FC236}">
                <a16:creationId xmlns:a16="http://schemas.microsoft.com/office/drawing/2014/main" id="{0CAF263D-24D8-4969-9099-E4885A3D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88" y="435054"/>
            <a:ext cx="7994945" cy="598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1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9FDBC97-2066-4325-B008-672427A5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15" y="170120"/>
            <a:ext cx="4669465" cy="35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F1930EE-E927-4949-BBF4-8ED219B0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80" y="2062716"/>
            <a:ext cx="5690191" cy="42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6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>
            <a:extLst>
              <a:ext uri="{FF2B5EF4-FFF2-40B4-BE49-F238E27FC236}">
                <a16:creationId xmlns:a16="http://schemas.microsoft.com/office/drawing/2014/main" id="{37064A3D-CD94-498C-88F7-2C8D914F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6777" cy="41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A80912F0-B984-4F2F-B244-6B8F7C91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76" y="1765004"/>
            <a:ext cx="5576777" cy="41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32A01672-A4DF-4651-96CB-9A2E4C0F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7" y="4182583"/>
            <a:ext cx="3804682" cy="28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2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9792708-7AF9-4A64-9B67-A665D3A2C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1" y="562861"/>
            <a:ext cx="7643037" cy="57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3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7B767CDD-1B4B-40CB-B893-D8CE1242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1" y="776176"/>
            <a:ext cx="7589874" cy="56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9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A0B29D5-125F-4B7D-BF82-15A5080A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106326"/>
            <a:ext cx="5144386" cy="38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7A63603E-B509-4814-B9D7-E0958ECC3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72" y="2147776"/>
            <a:ext cx="6280297" cy="47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4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DB9A5F0D-74A7-482E-8E3C-43BDFDE5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0" y="122275"/>
            <a:ext cx="6080051" cy="45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94B3989F-A552-4CD5-8791-251B0E65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95" y="2861487"/>
            <a:ext cx="5165651" cy="38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1EA1DD72-5586-4BBA-BABF-2CC23A65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46" y="680484"/>
            <a:ext cx="7674935" cy="57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4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0015F106-542B-49AB-81FF-E6DABC7D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5" y="659218"/>
            <a:ext cx="7632405" cy="572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891292-2B49-4BBE-AB57-2A887678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0" y="228006"/>
            <a:ext cx="8547838" cy="64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1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95B4166A-9667-4A64-8BE4-D389C2E1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5" y="244548"/>
            <a:ext cx="5548423" cy="41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E1F35DA-2743-4769-9481-A141A83B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40" y="2424224"/>
            <a:ext cx="5718544" cy="42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241BD137-54ED-469B-9A3D-A0707AAF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ЕРОПРИЯТИЯ BTL">
            <a:extLst>
              <a:ext uri="{FF2B5EF4-FFF2-40B4-BE49-F238E27FC236}">
                <a16:creationId xmlns:a16="http://schemas.microsoft.com/office/drawing/2014/main" id="{A6CEB5C0-543B-4B75-888E-1D72F241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1" y="574888"/>
            <a:ext cx="7835457" cy="58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ЕРОПРИЯТИЯ BTL">
            <a:extLst>
              <a:ext uri="{FF2B5EF4-FFF2-40B4-BE49-F238E27FC236}">
                <a16:creationId xmlns:a16="http://schemas.microsoft.com/office/drawing/2014/main" id="{FFC63FE7-E1D2-4DB1-8DC6-D5C10C82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34" y="363383"/>
            <a:ext cx="8186331" cy="61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ВРЕМЕННАЯ РОЛЬ МАРКЕТИНГОВЫХ КОММУНИКАЦИЙ">
            <a:extLst>
              <a:ext uri="{FF2B5EF4-FFF2-40B4-BE49-F238E27FC236}">
                <a16:creationId xmlns:a16="http://schemas.microsoft.com/office/drawing/2014/main" id="{125A647C-AE32-4776-8BE7-84AEC75F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42" y="375328"/>
            <a:ext cx="8154434" cy="61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6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2F71754-CE3E-4FD4-8DB5-3B597FB6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95" y="476471"/>
            <a:ext cx="7873409" cy="59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8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ЕДИА-КАНАЛЫ, СРЕДСТВА РАСПРОСТРАНЕНИЯ И СРЕДСТВА ПРЕДСТАВЛЕНИЯ СООБЩЕНИЙ">
            <a:extLst>
              <a:ext uri="{FF2B5EF4-FFF2-40B4-BE49-F238E27FC236}">
                <a16:creationId xmlns:a16="http://schemas.microsoft.com/office/drawing/2014/main" id="{C030F5D9-1132-416A-AA7B-407629AA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88" y="669973"/>
            <a:ext cx="7367624" cy="55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0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НАЛЫ МАРКЕТИНГОВЫХ КОММУНИКАЦИЙ">
            <a:extLst>
              <a:ext uri="{FF2B5EF4-FFF2-40B4-BE49-F238E27FC236}">
                <a16:creationId xmlns:a16="http://schemas.microsoft.com/office/drawing/2014/main" id="{25940983-AC43-41A4-88C3-CFAD9AD5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19" y="518669"/>
            <a:ext cx="7771662" cy="58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6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ТРУКТУРА КОМПЛЕКСА МАРКЕТИНГОВЫХ КОММУНИКАЦИЙ">
            <a:extLst>
              <a:ext uri="{FF2B5EF4-FFF2-40B4-BE49-F238E27FC236}">
                <a16:creationId xmlns:a16="http://schemas.microsoft.com/office/drawing/2014/main" id="{0BAB0455-F951-4D14-A565-8EE5FC95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76" y="446998"/>
            <a:ext cx="7963048" cy="596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ТРУКТУРА КОМПЛЕКСА МАРКЕТИНГОВЫХ КОММУНИКАЦИЙ">
            <a:extLst>
              <a:ext uri="{FF2B5EF4-FFF2-40B4-BE49-F238E27FC236}">
                <a16:creationId xmlns:a16="http://schemas.microsoft.com/office/drawing/2014/main" id="{EE2F2C8F-BF8D-4E33-BFE2-3D7CDDFA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41" y="291713"/>
            <a:ext cx="8377717" cy="62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7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ЯМОЙ МАРКЕТИНГ">
            <a:extLst>
              <a:ext uri="{FF2B5EF4-FFF2-40B4-BE49-F238E27FC236}">
                <a16:creationId xmlns:a16="http://schemas.microsoft.com/office/drawing/2014/main" id="{6FF21A38-921E-4DDA-B959-5FB91A15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36" y="399219"/>
            <a:ext cx="8090638" cy="60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820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{C36A135E-3B6B-4124-BB65-C0CBE1923C8B}tf16401375</Template>
  <TotalTime>36</TotalTime>
  <Words>11</Words>
  <Application>Microsoft Office PowerPoint</Application>
  <PresentationFormat>Широкоэкранный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MS Shell Dlg 2</vt:lpstr>
      <vt:lpstr>Wingdings</vt:lpstr>
      <vt:lpstr>Wingdings 3</vt:lpstr>
      <vt:lpstr>Мэдисон</vt:lpstr>
      <vt:lpstr>Анисенков П.Р.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Анисенков П.Р.</dc:title>
  <dc:creator>Zver</dc:creator>
  <cp:lastModifiedBy>user</cp:lastModifiedBy>
  <cp:revision>3</cp:revision>
  <dcterms:created xsi:type="dcterms:W3CDTF">2023-10-02T11:54:07Z</dcterms:created>
  <dcterms:modified xsi:type="dcterms:W3CDTF">2023-10-02T12:38:33Z</dcterms:modified>
</cp:coreProperties>
</file>