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48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A156B-1648-49AC-B0CA-A29C2C80A093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873FE-D94D-45AD-B78B-55B330904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20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73FE-D94D-45AD-B78B-55B33090465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2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FF2CE-5BB8-44E8-AFA2-6BF9E4B4B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B1464C-74E0-42B8-852B-ACE14E743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42BE79-9B0A-4EB2-AED6-F00B5A6A7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782-DA2D-4907-9385-98D2DCCF65DB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BFB315-A77C-41B9-897C-A7E8404F2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7E094-67AE-4594-99B0-E14BA9B4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6D8-6703-4708-B75B-D6AAF33F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80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395D1-2F20-450C-96DF-3FAB72BA6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6F691B-9D72-4C70-A8CB-9C9A25E79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72D3F-1444-4639-974B-81AC2C9C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782-DA2D-4907-9385-98D2DCCF65DB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0EBCEC-13E3-4819-814D-A4BC6CEEC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04AD43-6017-453B-A6D7-EA0DF3B8F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6D8-6703-4708-B75B-D6AAF33F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21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06E9B25-C5DC-4613-AC37-7E5D97920A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684204-0AB4-46DF-83EF-EA91D047C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4555D9-BE62-41C4-9FA6-81D81CEF8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782-DA2D-4907-9385-98D2DCCF65DB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BBCFF8-1042-4C47-9116-AADF39C9F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74DC72-BC62-4817-BD2D-35B4ED546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6D8-6703-4708-B75B-D6AAF33F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47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3F8AA-95AE-421A-A34A-A4A09E1DE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5EEA3D-696E-4DDD-A6A3-7FA08314E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9FDD62-593D-42D2-B638-2B30E3C18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782-DA2D-4907-9385-98D2DCCF65DB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BF94C9-E612-4FD9-A53E-A7EFA3E91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1CEE02-3037-4411-BB9D-3227A3CD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6D8-6703-4708-B75B-D6AAF33F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7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F745E-3085-4821-9F57-A18E866C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81AD8E-B37F-441A-A61E-254FA3842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12EFBE-B055-4683-89A8-264D6226C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782-DA2D-4907-9385-98D2DCCF65DB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A1DCD9-493C-40EE-AF29-BD4183E93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DB694-4FFD-43F1-84CB-01C2D43C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6D8-6703-4708-B75B-D6AAF33F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78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B5A30-2C93-4F50-B950-9EB8EE612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285EF8-D1E7-4E2B-8EBE-5F91C46A7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A79F1A-B8BE-4D18-BF5E-4BAE58364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D7786E-0F1C-4612-8ED1-A494B738F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782-DA2D-4907-9385-98D2DCCF65DB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30AD74-A06B-442B-B047-7746097D7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BC0409-B7A0-4C31-A7A7-8E93F344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6D8-6703-4708-B75B-D6AAF33F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09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C37A4-1F40-4EA7-B896-7269A1171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73B314-D1CD-48AF-8EE6-EC8B04ABA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573572-1819-42D4-9050-6EA4421B6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21BC1E-E310-4D51-B979-D683C41F8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DF0D67-F94A-4BBE-8284-95FA3924E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299BDF-C802-4C5B-852F-26BD72BC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782-DA2D-4907-9385-98D2DCCF65DB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72A958C-8EC3-4236-9602-4550DA5A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81A45E8-1B7E-4103-BA63-33FAAE0C8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6D8-6703-4708-B75B-D6AAF33F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37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DC07E-D13A-456C-B6B5-461009CF4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8685D0-D291-4EB9-8D96-6A3DFC902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782-DA2D-4907-9385-98D2DCCF65DB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FD7345-EA23-4846-BD79-7790D05C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8958F2-8C3F-45F8-BAB0-A4D36BE3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6D8-6703-4708-B75B-D6AAF33F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1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C133FD-19D3-4C37-A26B-886AE026D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782-DA2D-4907-9385-98D2DCCF65DB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8B71BF-7D88-404A-8343-28F64ACC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B95FFD-FD8A-45F5-A623-E072A1C72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6D8-6703-4708-B75B-D6AAF33F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01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51CFF-5EAC-45F6-AB40-01B95E24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E2932B-5BC8-4FEE-9C1F-18BA79135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E1BDF7-BCAC-4B9F-8277-3033401B8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433F0D-6707-468D-A6A1-1406E9A8A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782-DA2D-4907-9385-98D2DCCF65DB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BA69FD-EFD6-4C81-ABFF-714F7D25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F0B8CA-6996-4D31-A861-F287FC04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6D8-6703-4708-B75B-D6AAF33F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4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B209E-41FF-424E-9D9C-F5D4EF783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DA0156-4AD2-4665-AB97-BDA61BC12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05B5A5-6FEE-4FA2-ABC7-0CA873911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715976-A336-43B4-BC83-4731F62F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782-DA2D-4907-9385-98D2DCCF65DB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C5B832-4095-46C2-952A-CE455A8B5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7FFD0B-46C6-43FA-BB5E-D04CE65D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6D8-6703-4708-B75B-D6AAF33F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25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385B8-D9E7-4A15-B5F9-79FD8E82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02E219-8EDF-4ADC-8929-712008773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44378-85DE-4210-8C29-7014CB26E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51782-DA2D-4907-9385-98D2DCCF65DB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A93632-64C2-4108-9FFE-CFC46ADA9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73E67-AADB-4C4B-97E4-41146F9C9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96D8-6703-4708-B75B-D6AAF33F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0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6EB51D-ED35-4D84-B68B-C7FF3C97E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9ADD5-224D-403F-9483-1CB4BA158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944" y="793923"/>
            <a:ext cx="5037056" cy="2387600"/>
          </a:xfrm>
        </p:spPr>
        <p:txBody>
          <a:bodyPr/>
          <a:lstStyle/>
          <a:p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ВЛЭП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DF5B8F-AD4F-417E-895F-46D1BB56D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63045"/>
            <a:ext cx="2897171" cy="640024"/>
          </a:xfrm>
        </p:spPr>
        <p:txBody>
          <a:bodyPr>
            <a:normAutofit fontScale="92500" lnSpcReduction="10000"/>
          </a:bodyPr>
          <a:lstStyle/>
          <a:p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ЭЭб-22-2</a:t>
            </a:r>
            <a:b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320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4D509C1-D482-4236-801D-1A7EDB2AA646}"/>
              </a:ext>
            </a:extLst>
          </p:cNvPr>
          <p:cNvGrpSpPr/>
          <p:nvPr/>
        </p:nvGrpSpPr>
        <p:grpSpPr>
          <a:xfrm>
            <a:off x="844963" y="2272486"/>
            <a:ext cx="1540925" cy="2972576"/>
            <a:chOff x="5404704" y="1706251"/>
            <a:chExt cx="1904215" cy="4440025"/>
          </a:xfrm>
          <a:solidFill>
            <a:schemeClr val="bg1">
              <a:lumMod val="85000"/>
            </a:schemeClr>
          </a:solidFill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77BC3D63-5EDD-4A9E-ABA4-273E228F2DA7}"/>
                </a:ext>
              </a:extLst>
            </p:cNvPr>
            <p:cNvSpPr/>
            <p:nvPr/>
          </p:nvSpPr>
          <p:spPr>
            <a:xfrm>
              <a:off x="5404704" y="1706251"/>
              <a:ext cx="1897933" cy="18665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80A3053-C1A6-429D-9C9A-F1541960F1FA}"/>
                </a:ext>
              </a:extLst>
            </p:cNvPr>
            <p:cNvSpPr/>
            <p:nvPr/>
          </p:nvSpPr>
          <p:spPr>
            <a:xfrm>
              <a:off x="5404704" y="2639505"/>
              <a:ext cx="1897933" cy="259237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3AF335F1-6F26-4B3C-AE66-F343B62185DA}"/>
                </a:ext>
              </a:extLst>
            </p:cNvPr>
            <p:cNvSpPr/>
            <p:nvPr/>
          </p:nvSpPr>
          <p:spPr>
            <a:xfrm>
              <a:off x="5404704" y="4279768"/>
              <a:ext cx="1904215" cy="18665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648535C-B8C4-4D48-A301-FB62DB63B694}"/>
              </a:ext>
            </a:extLst>
          </p:cNvPr>
          <p:cNvSpPr/>
          <p:nvPr/>
        </p:nvSpPr>
        <p:spPr>
          <a:xfrm>
            <a:off x="2053940" y="573921"/>
            <a:ext cx="10133814" cy="78011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07F44E3-69B0-409B-9CE3-C713B63C50AC}"/>
              </a:ext>
            </a:extLst>
          </p:cNvPr>
          <p:cNvSpPr txBox="1">
            <a:spLocks/>
          </p:cNvSpPr>
          <p:nvPr/>
        </p:nvSpPr>
        <p:spPr>
          <a:xfrm>
            <a:off x="2704385" y="573921"/>
            <a:ext cx="11444143" cy="780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«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Amazing boys and a girl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AA07F81-ABCB-4E45-87B4-156AC82B52BA}"/>
              </a:ext>
            </a:extLst>
          </p:cNvPr>
          <p:cNvSpPr txBox="1">
            <a:spLocks/>
          </p:cNvSpPr>
          <p:nvPr/>
        </p:nvSpPr>
        <p:spPr>
          <a:xfrm>
            <a:off x="5412562" y="4199749"/>
            <a:ext cx="3780149" cy="780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19EBE24B-9447-4D84-9590-E846702CFE1B}"/>
              </a:ext>
            </a:extLst>
          </p:cNvPr>
          <p:cNvGrpSpPr/>
          <p:nvPr/>
        </p:nvGrpSpPr>
        <p:grpSpPr>
          <a:xfrm>
            <a:off x="4296445" y="2200568"/>
            <a:ext cx="1540925" cy="2972576"/>
            <a:chOff x="5404704" y="1706251"/>
            <a:chExt cx="1904215" cy="4440025"/>
          </a:xfrm>
          <a:solidFill>
            <a:schemeClr val="bg1">
              <a:lumMod val="75000"/>
            </a:schemeClr>
          </a:solidFill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9887C5C4-67E8-460E-969B-4D021788FE7C}"/>
                </a:ext>
              </a:extLst>
            </p:cNvPr>
            <p:cNvSpPr/>
            <p:nvPr/>
          </p:nvSpPr>
          <p:spPr>
            <a:xfrm>
              <a:off x="5404704" y="1706251"/>
              <a:ext cx="1897933" cy="18665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9A0F18B6-D107-4CBC-A770-92F456D7D408}"/>
                </a:ext>
              </a:extLst>
            </p:cNvPr>
            <p:cNvSpPr/>
            <p:nvPr/>
          </p:nvSpPr>
          <p:spPr>
            <a:xfrm>
              <a:off x="5404704" y="2639505"/>
              <a:ext cx="1897933" cy="259237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660E5E49-8877-47DB-B185-374126CA81A7}"/>
                </a:ext>
              </a:extLst>
            </p:cNvPr>
            <p:cNvSpPr/>
            <p:nvPr/>
          </p:nvSpPr>
          <p:spPr>
            <a:xfrm>
              <a:off x="5404704" y="4279768"/>
              <a:ext cx="1904215" cy="18665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61D37FA-B081-48D7-9E9E-DA94B4620670}"/>
              </a:ext>
            </a:extLst>
          </p:cNvPr>
          <p:cNvGrpSpPr/>
          <p:nvPr/>
        </p:nvGrpSpPr>
        <p:grpSpPr>
          <a:xfrm>
            <a:off x="7747927" y="2200568"/>
            <a:ext cx="1540925" cy="2972576"/>
            <a:chOff x="5404704" y="1706251"/>
            <a:chExt cx="1904215" cy="4440025"/>
          </a:xfrm>
          <a:solidFill>
            <a:schemeClr val="bg1">
              <a:lumMod val="85000"/>
            </a:schemeClr>
          </a:solidFill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8A1465F3-AF8B-4EB6-81DD-79A1AE06FCE4}"/>
                </a:ext>
              </a:extLst>
            </p:cNvPr>
            <p:cNvSpPr/>
            <p:nvPr/>
          </p:nvSpPr>
          <p:spPr>
            <a:xfrm>
              <a:off x="5404704" y="1706251"/>
              <a:ext cx="1897933" cy="18665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A38047D1-970D-40FD-AC61-85A04EF31A39}"/>
                </a:ext>
              </a:extLst>
            </p:cNvPr>
            <p:cNvSpPr/>
            <p:nvPr/>
          </p:nvSpPr>
          <p:spPr>
            <a:xfrm>
              <a:off x="5404704" y="2639505"/>
              <a:ext cx="1897933" cy="259237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EF3B990E-16F7-4CE6-A2A4-5C34D4E7218B}"/>
                </a:ext>
              </a:extLst>
            </p:cNvPr>
            <p:cNvSpPr/>
            <p:nvPr/>
          </p:nvSpPr>
          <p:spPr>
            <a:xfrm>
              <a:off x="5404704" y="4279768"/>
              <a:ext cx="1904215" cy="18665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FBF057AA-5C24-4074-A6FA-CE24C822755A}"/>
              </a:ext>
            </a:extLst>
          </p:cNvPr>
          <p:cNvGrpSpPr/>
          <p:nvPr/>
        </p:nvGrpSpPr>
        <p:grpSpPr>
          <a:xfrm>
            <a:off x="2568162" y="2272486"/>
            <a:ext cx="1540925" cy="2972576"/>
            <a:chOff x="5404704" y="1706251"/>
            <a:chExt cx="1904215" cy="4440025"/>
          </a:xfrm>
          <a:solidFill>
            <a:schemeClr val="bg1">
              <a:lumMod val="95000"/>
            </a:schemeClr>
          </a:solidFill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02BD55DB-F7E4-43D9-AC9F-4E041F85691A}"/>
                </a:ext>
              </a:extLst>
            </p:cNvPr>
            <p:cNvSpPr/>
            <p:nvPr/>
          </p:nvSpPr>
          <p:spPr>
            <a:xfrm>
              <a:off x="5404704" y="1706251"/>
              <a:ext cx="1897933" cy="18665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71F9EA45-1C45-4D86-B8BB-7ED4BE08DF1F}"/>
                </a:ext>
              </a:extLst>
            </p:cNvPr>
            <p:cNvSpPr/>
            <p:nvPr/>
          </p:nvSpPr>
          <p:spPr>
            <a:xfrm>
              <a:off x="5404704" y="2639505"/>
              <a:ext cx="1897933" cy="259237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AE1E17DF-E3DF-466B-8DF6-EBB2A9BAE4E6}"/>
                </a:ext>
              </a:extLst>
            </p:cNvPr>
            <p:cNvSpPr/>
            <p:nvPr/>
          </p:nvSpPr>
          <p:spPr>
            <a:xfrm>
              <a:off x="5404704" y="4279768"/>
              <a:ext cx="1904215" cy="18665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2A9F06B7-C9EB-426D-98B0-9D124EFDAF5C}"/>
              </a:ext>
            </a:extLst>
          </p:cNvPr>
          <p:cNvGrpSpPr/>
          <p:nvPr/>
        </p:nvGrpSpPr>
        <p:grpSpPr>
          <a:xfrm>
            <a:off x="6019644" y="2206879"/>
            <a:ext cx="1540925" cy="2972576"/>
            <a:chOff x="5404704" y="1706251"/>
            <a:chExt cx="1904215" cy="4440025"/>
          </a:xfrm>
          <a:solidFill>
            <a:schemeClr val="bg1">
              <a:lumMod val="95000"/>
            </a:schemeClr>
          </a:solidFill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B2DB7439-20C1-4F84-BE54-F42A4483DA6B}"/>
                </a:ext>
              </a:extLst>
            </p:cNvPr>
            <p:cNvSpPr/>
            <p:nvPr/>
          </p:nvSpPr>
          <p:spPr>
            <a:xfrm>
              <a:off x="5404704" y="1706251"/>
              <a:ext cx="1897933" cy="18665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C1DFCB96-F9FC-42CC-8841-F87D63F07957}"/>
                </a:ext>
              </a:extLst>
            </p:cNvPr>
            <p:cNvSpPr/>
            <p:nvPr/>
          </p:nvSpPr>
          <p:spPr>
            <a:xfrm>
              <a:off x="5404704" y="2639505"/>
              <a:ext cx="1897933" cy="259237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693EB8E1-2394-4B03-B85D-E10FB65E6DE9}"/>
                </a:ext>
              </a:extLst>
            </p:cNvPr>
            <p:cNvSpPr/>
            <p:nvPr/>
          </p:nvSpPr>
          <p:spPr>
            <a:xfrm>
              <a:off x="5404704" y="4279768"/>
              <a:ext cx="1904215" cy="18665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CDFC82C3-C5CD-4830-B733-5EB357F8A140}"/>
              </a:ext>
            </a:extLst>
          </p:cNvPr>
          <p:cNvGrpSpPr/>
          <p:nvPr/>
        </p:nvGrpSpPr>
        <p:grpSpPr>
          <a:xfrm>
            <a:off x="9476210" y="2200568"/>
            <a:ext cx="1540925" cy="2972576"/>
            <a:chOff x="5404704" y="1706251"/>
            <a:chExt cx="1904215" cy="4440025"/>
          </a:xfrm>
          <a:solidFill>
            <a:schemeClr val="bg1">
              <a:lumMod val="95000"/>
            </a:schemeClr>
          </a:solidFill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21DADA3-DCB6-4CED-B448-C0ABB10BFE52}"/>
                </a:ext>
              </a:extLst>
            </p:cNvPr>
            <p:cNvSpPr/>
            <p:nvPr/>
          </p:nvSpPr>
          <p:spPr>
            <a:xfrm>
              <a:off x="5404704" y="1706251"/>
              <a:ext cx="1897933" cy="18665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767F1E99-9E47-47A8-A48E-D11A841C52E6}"/>
                </a:ext>
              </a:extLst>
            </p:cNvPr>
            <p:cNvSpPr/>
            <p:nvPr/>
          </p:nvSpPr>
          <p:spPr>
            <a:xfrm>
              <a:off x="5404704" y="2639505"/>
              <a:ext cx="1897933" cy="259237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D358D268-10DC-40A0-872E-D10E3137D491}"/>
                </a:ext>
              </a:extLst>
            </p:cNvPr>
            <p:cNvSpPr/>
            <p:nvPr/>
          </p:nvSpPr>
          <p:spPr>
            <a:xfrm>
              <a:off x="5404704" y="4279768"/>
              <a:ext cx="1904215" cy="18665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Заголовок 1">
            <a:extLst>
              <a:ext uri="{FF2B5EF4-FFF2-40B4-BE49-F238E27FC236}">
                <a16:creationId xmlns:a16="http://schemas.microsoft.com/office/drawing/2014/main" id="{198C325F-63AF-4932-9997-21575636FF0F}"/>
              </a:ext>
            </a:extLst>
          </p:cNvPr>
          <p:cNvSpPr txBox="1">
            <a:spLocks/>
          </p:cNvSpPr>
          <p:nvPr/>
        </p:nvSpPr>
        <p:spPr>
          <a:xfrm>
            <a:off x="930986" y="3590966"/>
            <a:ext cx="1325947" cy="859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Максимов Глеб</a:t>
            </a:r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19BF5CEB-0720-4025-873A-ADA061AED5E4}"/>
              </a:ext>
            </a:extLst>
          </p:cNvPr>
          <p:cNvSpPr/>
          <p:nvPr/>
        </p:nvSpPr>
        <p:spPr>
          <a:xfrm>
            <a:off x="1106340" y="4542452"/>
            <a:ext cx="947600" cy="91440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Заголовок 1">
            <a:extLst>
              <a:ext uri="{FF2B5EF4-FFF2-40B4-BE49-F238E27FC236}">
                <a16:creationId xmlns:a16="http://schemas.microsoft.com/office/drawing/2014/main" id="{60BAAEE3-9B91-4C2A-B2A3-B965A9F75BBA}"/>
              </a:ext>
            </a:extLst>
          </p:cNvPr>
          <p:cNvSpPr txBox="1">
            <a:spLocks/>
          </p:cNvSpPr>
          <p:nvPr/>
        </p:nvSpPr>
        <p:spPr>
          <a:xfrm>
            <a:off x="2628799" y="3606419"/>
            <a:ext cx="1410431" cy="859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Помешкин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Никита</a:t>
            </a: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3D8DD153-870C-450D-931D-7587B2D1CF34}"/>
              </a:ext>
            </a:extLst>
          </p:cNvPr>
          <p:cNvSpPr/>
          <p:nvPr/>
        </p:nvSpPr>
        <p:spPr>
          <a:xfrm>
            <a:off x="2844572" y="4571684"/>
            <a:ext cx="947600" cy="91440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Заголовок 1">
            <a:extLst>
              <a:ext uri="{FF2B5EF4-FFF2-40B4-BE49-F238E27FC236}">
                <a16:creationId xmlns:a16="http://schemas.microsoft.com/office/drawing/2014/main" id="{497F4ACF-E228-45B3-B791-A1873B406FE8}"/>
              </a:ext>
            </a:extLst>
          </p:cNvPr>
          <p:cNvSpPr txBox="1">
            <a:spLocks/>
          </p:cNvSpPr>
          <p:nvPr/>
        </p:nvSpPr>
        <p:spPr>
          <a:xfrm>
            <a:off x="4379649" y="3620198"/>
            <a:ext cx="1325947" cy="859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Сирук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Яков</a:t>
            </a: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E3927D76-CD38-4A5E-A617-18A8005E0E8E}"/>
              </a:ext>
            </a:extLst>
          </p:cNvPr>
          <p:cNvSpPr/>
          <p:nvPr/>
        </p:nvSpPr>
        <p:spPr>
          <a:xfrm>
            <a:off x="4555003" y="4571684"/>
            <a:ext cx="947600" cy="91440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аголовок 1">
            <a:extLst>
              <a:ext uri="{FF2B5EF4-FFF2-40B4-BE49-F238E27FC236}">
                <a16:creationId xmlns:a16="http://schemas.microsoft.com/office/drawing/2014/main" id="{767E9B9D-DD8B-41E4-A7FD-E814131443AF}"/>
              </a:ext>
            </a:extLst>
          </p:cNvPr>
          <p:cNvSpPr txBox="1">
            <a:spLocks/>
          </p:cNvSpPr>
          <p:nvPr/>
        </p:nvSpPr>
        <p:spPr>
          <a:xfrm>
            <a:off x="6158739" y="3606419"/>
            <a:ext cx="1325947" cy="859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Линвинов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</a:t>
            </a:r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id="{501AB08B-9C7D-44F7-AA43-F0A8DF012E17}"/>
              </a:ext>
            </a:extLst>
          </p:cNvPr>
          <p:cNvSpPr/>
          <p:nvPr/>
        </p:nvSpPr>
        <p:spPr>
          <a:xfrm>
            <a:off x="6334093" y="4557905"/>
            <a:ext cx="947600" cy="91440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аголовок 1">
            <a:extLst>
              <a:ext uri="{FF2B5EF4-FFF2-40B4-BE49-F238E27FC236}">
                <a16:creationId xmlns:a16="http://schemas.microsoft.com/office/drawing/2014/main" id="{3475149F-56BD-4BF4-8F7B-68CB1A13264D}"/>
              </a:ext>
            </a:extLst>
          </p:cNvPr>
          <p:cNvSpPr txBox="1">
            <a:spLocks/>
          </p:cNvSpPr>
          <p:nvPr/>
        </p:nvSpPr>
        <p:spPr>
          <a:xfrm>
            <a:off x="7873281" y="3606419"/>
            <a:ext cx="1374137" cy="859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Плеханова Екатерина</a:t>
            </a:r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id="{D6CD4CD7-8E1C-4FDD-B59C-1A3562567E4D}"/>
              </a:ext>
            </a:extLst>
          </p:cNvPr>
          <p:cNvSpPr/>
          <p:nvPr/>
        </p:nvSpPr>
        <p:spPr>
          <a:xfrm>
            <a:off x="8048635" y="4557905"/>
            <a:ext cx="947600" cy="91440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аголовок 1">
            <a:extLst>
              <a:ext uri="{FF2B5EF4-FFF2-40B4-BE49-F238E27FC236}">
                <a16:creationId xmlns:a16="http://schemas.microsoft.com/office/drawing/2014/main" id="{09A48754-9F04-44BC-AF33-7FC32B9C212B}"/>
              </a:ext>
            </a:extLst>
          </p:cNvPr>
          <p:cNvSpPr txBox="1">
            <a:spLocks/>
          </p:cNvSpPr>
          <p:nvPr/>
        </p:nvSpPr>
        <p:spPr>
          <a:xfrm>
            <a:off x="9498792" y="3620198"/>
            <a:ext cx="1535841" cy="859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Пономорев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Антон</a:t>
            </a: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EDB5B3EE-57F7-4430-851E-C7C99517605A}"/>
              </a:ext>
            </a:extLst>
          </p:cNvPr>
          <p:cNvSpPr/>
          <p:nvPr/>
        </p:nvSpPr>
        <p:spPr>
          <a:xfrm>
            <a:off x="9792913" y="4571684"/>
            <a:ext cx="947600" cy="91440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Рисунок 63" descr="Панда со сплошной заливкой">
            <a:extLst>
              <a:ext uri="{FF2B5EF4-FFF2-40B4-BE49-F238E27FC236}">
                <a16:creationId xmlns:a16="http://schemas.microsoft.com/office/drawing/2014/main" id="{7FA32907-678B-4FEA-B941-3974C8C4F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3720" y="4620253"/>
            <a:ext cx="809625" cy="809625"/>
          </a:xfrm>
          <a:prstGeom prst="rect">
            <a:avLst/>
          </a:prstGeom>
        </p:spPr>
      </p:pic>
      <p:pic>
        <p:nvPicPr>
          <p:cNvPr id="58" name="Рисунок 57" descr="Колибри со сплошной заливкой">
            <a:extLst>
              <a:ext uri="{FF2B5EF4-FFF2-40B4-BE49-F238E27FC236}">
                <a16:creationId xmlns:a16="http://schemas.microsoft.com/office/drawing/2014/main" id="{24972E4E-622C-4BD1-84D7-9C0EBA7B7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68348" y="4612715"/>
            <a:ext cx="804499" cy="804499"/>
          </a:xfrm>
          <a:prstGeom prst="rect">
            <a:avLst/>
          </a:prstGeom>
        </p:spPr>
      </p:pic>
      <p:pic>
        <p:nvPicPr>
          <p:cNvPr id="62" name="Рисунок 61" descr="Сова со сплошной заливкой">
            <a:extLst>
              <a:ext uri="{FF2B5EF4-FFF2-40B4-BE49-F238E27FC236}">
                <a16:creationId xmlns:a16="http://schemas.microsoft.com/office/drawing/2014/main" id="{9496765F-76A6-4D12-A4BA-1D9198C006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7454" y="4668828"/>
            <a:ext cx="799180" cy="799180"/>
          </a:xfrm>
          <a:prstGeom prst="rect">
            <a:avLst/>
          </a:prstGeom>
        </p:spPr>
      </p:pic>
      <p:pic>
        <p:nvPicPr>
          <p:cNvPr id="68" name="Рисунок 67" descr="Тираннозавр со сплошной заливкой">
            <a:extLst>
              <a:ext uri="{FF2B5EF4-FFF2-40B4-BE49-F238E27FC236}">
                <a16:creationId xmlns:a16="http://schemas.microsoft.com/office/drawing/2014/main" id="{27CC3F8E-0126-43BB-9F5D-821A513052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49145" y="4668828"/>
            <a:ext cx="835133" cy="835133"/>
          </a:xfrm>
          <a:prstGeom prst="rect">
            <a:avLst/>
          </a:prstGeom>
        </p:spPr>
      </p:pic>
      <p:pic>
        <p:nvPicPr>
          <p:cNvPr id="60" name="Рисунок 59" descr="Лев со сплошной заливкой">
            <a:extLst>
              <a:ext uri="{FF2B5EF4-FFF2-40B4-BE49-F238E27FC236}">
                <a16:creationId xmlns:a16="http://schemas.microsoft.com/office/drawing/2014/main" id="{14482A3C-A91B-49BB-842C-10B0BAE9FE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91106" y="4612715"/>
            <a:ext cx="833015" cy="833015"/>
          </a:xfrm>
          <a:prstGeom prst="rect">
            <a:avLst/>
          </a:prstGeom>
        </p:spPr>
      </p:pic>
      <p:pic>
        <p:nvPicPr>
          <p:cNvPr id="66" name="Рисунок 65" descr="Кролик со сплошной заливкой">
            <a:extLst>
              <a:ext uri="{FF2B5EF4-FFF2-40B4-BE49-F238E27FC236}">
                <a16:creationId xmlns:a16="http://schemas.microsoft.com/office/drawing/2014/main" id="{2283E339-DC64-4AC6-B223-6FBE5994C7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00482" y="4584584"/>
            <a:ext cx="830135" cy="83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E77FAB8-F5EB-48AB-BE25-8380159CD234}"/>
              </a:ext>
            </a:extLst>
          </p:cNvPr>
          <p:cNvSpPr/>
          <p:nvPr/>
        </p:nvSpPr>
        <p:spPr>
          <a:xfrm>
            <a:off x="-1" y="681037"/>
            <a:ext cx="4845377" cy="78011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AC8E19-73C3-4943-A777-B45EDF53D611}"/>
              </a:ext>
            </a:extLst>
          </p:cNvPr>
          <p:cNvSpPr txBox="1"/>
          <p:nvPr/>
        </p:nvSpPr>
        <p:spPr>
          <a:xfrm>
            <a:off x="3047215" y="324669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ВЛЭП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ECBE6B9-39D0-4991-8886-96038F697A1B}"/>
              </a:ext>
            </a:extLst>
          </p:cNvPr>
          <p:cNvSpPr txBox="1">
            <a:spLocks/>
          </p:cNvSpPr>
          <p:nvPr/>
        </p:nvSpPr>
        <p:spPr>
          <a:xfrm>
            <a:off x="650448" y="681037"/>
            <a:ext cx="3780149" cy="780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580581A-5793-481E-8E4A-721417424E2F}"/>
              </a:ext>
            </a:extLst>
          </p:cNvPr>
          <p:cNvSpPr txBox="1">
            <a:spLocks/>
          </p:cNvSpPr>
          <p:nvPr/>
        </p:nvSpPr>
        <p:spPr>
          <a:xfrm>
            <a:off x="7639050" y="818656"/>
            <a:ext cx="2647950" cy="848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Пишем цель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43F23C-C96B-4E5A-B826-037B0C108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2867025"/>
            <a:ext cx="3990975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В яблочко со сплошной заливкой">
            <a:extLst>
              <a:ext uri="{FF2B5EF4-FFF2-40B4-BE49-F238E27FC236}">
                <a16:creationId xmlns:a16="http://schemas.microsoft.com/office/drawing/2014/main" id="{3C65914D-0B0C-43C7-8F64-22F5A98AE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5024" y="818656"/>
            <a:ext cx="771525" cy="771525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3726454-D808-41AF-9156-CA61DEAD2031}"/>
              </a:ext>
            </a:extLst>
          </p:cNvPr>
          <p:cNvSpPr txBox="1">
            <a:spLocks/>
          </p:cNvSpPr>
          <p:nvPr/>
        </p:nvSpPr>
        <p:spPr>
          <a:xfrm>
            <a:off x="1782647" y="3246690"/>
            <a:ext cx="2647950" cy="848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напишите, я потом их красиво оформлю</a:t>
            </a:r>
          </a:p>
        </p:txBody>
      </p:sp>
    </p:spTree>
    <p:extLst>
      <p:ext uri="{BB962C8B-B14F-4D97-AF65-F5344CB8AC3E}">
        <p14:creationId xmlns:p14="http://schemas.microsoft.com/office/powerpoint/2010/main" val="381385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6B24DA0-49E3-40EA-B9A5-EBC019B6C7DA}"/>
              </a:ext>
            </a:extLst>
          </p:cNvPr>
          <p:cNvSpPr/>
          <p:nvPr/>
        </p:nvSpPr>
        <p:spPr>
          <a:xfrm>
            <a:off x="0" y="728661"/>
            <a:ext cx="5076825" cy="1871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5BAC9CF-A46F-44A6-AE55-E612B46F2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7"/>
          <a:stretch/>
        </p:blipFill>
        <p:spPr bwMode="auto">
          <a:xfrm>
            <a:off x="1162051" y="0"/>
            <a:ext cx="3095624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A9A382-26DF-4CDB-BB41-C11A1ABED4F1}"/>
              </a:ext>
            </a:extLst>
          </p:cNvPr>
          <p:cNvSpPr/>
          <p:nvPr/>
        </p:nvSpPr>
        <p:spPr>
          <a:xfrm>
            <a:off x="6476999" y="728661"/>
            <a:ext cx="4629151" cy="78011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C80E14C-9A52-41BE-8E8A-34B7EE184B91}"/>
              </a:ext>
            </a:extLst>
          </p:cNvPr>
          <p:cNvSpPr txBox="1">
            <a:spLocks/>
          </p:cNvSpPr>
          <p:nvPr/>
        </p:nvSpPr>
        <p:spPr>
          <a:xfrm>
            <a:off x="7127448" y="728661"/>
            <a:ext cx="3780149" cy="780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79558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CEEBAA-8BA0-4298-97CE-B58294944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9F705D-2629-49E1-8718-83D02A83A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14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B35EA-6636-4DA3-ADCF-6A742212B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27594E-D5CA-4277-AEAB-DF4AEFD3B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75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51A2A-17C0-4501-B641-6D29D571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DF7E8E-6F6B-4840-8B7D-6040C955F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228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47</Words>
  <Application>Microsoft Office PowerPoint</Application>
  <PresentationFormat>Широкоэкранный</PresentationFormat>
  <Paragraphs>19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Диагностика ВЛЭП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ВЛЭП</dc:title>
  <dc:creator>Kity Plekhanova</dc:creator>
  <cp:lastModifiedBy>Kity Plekhanova</cp:lastModifiedBy>
  <cp:revision>6</cp:revision>
  <dcterms:created xsi:type="dcterms:W3CDTF">2023-10-06T20:27:08Z</dcterms:created>
  <dcterms:modified xsi:type="dcterms:W3CDTF">2023-10-06T21:13:22Z</dcterms:modified>
</cp:coreProperties>
</file>