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0" r:id="rId6"/>
    <p:sldId id="266" r:id="rId7"/>
    <p:sldId id="267" r:id="rId8"/>
    <p:sldId id="269" r:id="rId9"/>
    <p:sldId id="273" r:id="rId10"/>
    <p:sldId id="270" r:id="rId11"/>
    <p:sldId id="271" r:id="rId12"/>
    <p:sldId id="272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44CA-A0D7-4E99-B619-2DC6849220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4498-A5A9-4DD4-A218-253157FC0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8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</p:spPr>
        <p:txBody>
          <a:bodyPr spcFirstLastPara="1" wrap="square" lIns="80152" tIns="80152" rIns="80152" bIns="80152" anchor="t" anchorCtr="0">
            <a:noAutofit/>
          </a:bodyPr>
          <a:lstStyle/>
          <a:p>
            <a:endParaRPr/>
          </a:p>
        </p:txBody>
      </p:sp>
      <p:sp>
        <p:nvSpPr>
          <p:cNvPr id="355" name="Google Shape;3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:notes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</p:spPr>
        <p:txBody>
          <a:bodyPr spcFirstLastPara="1" wrap="square" lIns="80152" tIns="80152" rIns="80152" bIns="80152" anchor="t" anchorCtr="0">
            <a:noAutofit/>
          </a:bodyPr>
          <a:lstStyle/>
          <a:p>
            <a:endParaRPr/>
          </a:p>
        </p:txBody>
      </p:sp>
      <p:sp>
        <p:nvSpPr>
          <p:cNvPr id="366" name="Google Shape;3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91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28" y="509422"/>
            <a:ext cx="621389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2CD82D2-BFB3-4B32-BAAF-7009848A216C}"/>
              </a:ext>
            </a:extLst>
          </p:cNvPr>
          <p:cNvSpPr/>
          <p:nvPr userDrawn="1"/>
        </p:nvSpPr>
        <p:spPr>
          <a:xfrm>
            <a:off x="7073661" y="1462672"/>
            <a:ext cx="3942271" cy="3692106"/>
          </a:xfrm>
          <a:prstGeom prst="frame">
            <a:avLst>
              <a:gd name="adj1" fmla="val 8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9F4B6123-40BE-4E21-A048-402172CE3EDB}"/>
              </a:ext>
            </a:extLst>
          </p:cNvPr>
          <p:cNvSpPr/>
          <p:nvPr userDrawn="1"/>
        </p:nvSpPr>
        <p:spPr>
          <a:xfrm>
            <a:off x="6028427" y="3509963"/>
            <a:ext cx="2090467" cy="1957812"/>
          </a:xfrm>
          <a:prstGeom prst="frame">
            <a:avLst>
              <a:gd name="adj1" fmla="val 50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65AE3CB2-356C-4971-A983-7D730366CCA3}"/>
              </a:ext>
            </a:extLst>
          </p:cNvPr>
          <p:cNvSpPr/>
          <p:nvPr userDrawn="1"/>
        </p:nvSpPr>
        <p:spPr>
          <a:xfrm>
            <a:off x="10341045" y="1863306"/>
            <a:ext cx="1372189" cy="1285114"/>
          </a:xfrm>
          <a:prstGeom prst="frame">
            <a:avLst>
              <a:gd name="adj1" fmla="val 2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3AC2540-8CC3-4880-973D-39C4A5B2C866}"/>
              </a:ext>
            </a:extLst>
          </p:cNvPr>
          <p:cNvSpPr/>
          <p:nvPr userDrawn="1"/>
        </p:nvSpPr>
        <p:spPr>
          <a:xfrm>
            <a:off x="10899120" y="5253486"/>
            <a:ext cx="864435" cy="809580"/>
          </a:xfrm>
          <a:prstGeom prst="frame">
            <a:avLst>
              <a:gd name="adj1" fmla="val 180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4B37C98-C20F-4572-A0B3-9A30C060E673}"/>
              </a:ext>
            </a:extLst>
          </p:cNvPr>
          <p:cNvSpPr/>
          <p:nvPr userDrawn="1"/>
        </p:nvSpPr>
        <p:spPr>
          <a:xfrm>
            <a:off x="7073660" y="367769"/>
            <a:ext cx="864435" cy="809580"/>
          </a:xfrm>
          <a:prstGeom prst="frame">
            <a:avLst>
              <a:gd name="adj1" fmla="val 5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2704EA-4FB2-4C03-8579-31DE623FBACB}"/>
              </a:ext>
            </a:extLst>
          </p:cNvPr>
          <p:cNvCxnSpPr/>
          <p:nvPr userDrawn="1"/>
        </p:nvCxnSpPr>
        <p:spPr>
          <a:xfrm>
            <a:off x="324928" y="3148420"/>
            <a:ext cx="325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>
            <a:extLst>
              <a:ext uri="{FF2B5EF4-FFF2-40B4-BE49-F238E27FC236}">
                <a16:creationId xmlns:a16="http://schemas.microsoft.com/office/drawing/2014/main" id="{D0405E18-A2A3-481D-9AAA-A0F57E658EFD}"/>
              </a:ext>
            </a:extLst>
          </p:cNvPr>
          <p:cNvSpPr/>
          <p:nvPr userDrawn="1"/>
        </p:nvSpPr>
        <p:spPr>
          <a:xfrm>
            <a:off x="1551319" y="4251064"/>
            <a:ext cx="2090468" cy="1957813"/>
          </a:xfrm>
          <a:prstGeom prst="frame">
            <a:avLst>
              <a:gd name="adj1" fmla="val 8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856D71DE-E397-4F9D-B792-3C8AD992C725}"/>
              </a:ext>
            </a:extLst>
          </p:cNvPr>
          <p:cNvSpPr/>
          <p:nvPr userDrawn="1"/>
        </p:nvSpPr>
        <p:spPr>
          <a:xfrm>
            <a:off x="3728041" y="3870805"/>
            <a:ext cx="1108512" cy="1038169"/>
          </a:xfrm>
          <a:prstGeom prst="frame">
            <a:avLst>
              <a:gd name="adj1" fmla="val 50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438EE6-A199-4C90-A36F-23760ECB52C1}"/>
              </a:ext>
            </a:extLst>
          </p:cNvPr>
          <p:cNvSpPr/>
          <p:nvPr userDrawn="1"/>
        </p:nvSpPr>
        <p:spPr>
          <a:xfrm>
            <a:off x="0" y="6176962"/>
            <a:ext cx="12187567" cy="6830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61805B-D72F-4036-927F-88EF4E2739F0}"/>
              </a:ext>
            </a:extLst>
          </p:cNvPr>
          <p:cNvSpPr/>
          <p:nvPr userDrawn="1"/>
        </p:nvSpPr>
        <p:spPr>
          <a:xfrm>
            <a:off x="0" y="1646238"/>
            <a:ext cx="12192000" cy="17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hyperlink" Target="https://presentation-creation.ru/" TargetMode="Externa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856EEBA-578F-43FB-94EF-29B9A31542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 /><Relationship Id="rId13" Type="http://schemas.openxmlformats.org/officeDocument/2006/relationships/image" Target="../media/image48.jpeg" /><Relationship Id="rId3" Type="http://schemas.openxmlformats.org/officeDocument/2006/relationships/image" Target="../media/image17.png" /><Relationship Id="rId7" Type="http://schemas.openxmlformats.org/officeDocument/2006/relationships/image" Target="../media/image42.png" /><Relationship Id="rId12" Type="http://schemas.openxmlformats.org/officeDocument/2006/relationships/image" Target="../media/image4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41.png" /><Relationship Id="rId11" Type="http://schemas.openxmlformats.org/officeDocument/2006/relationships/image" Target="../media/image46.png" /><Relationship Id="rId5" Type="http://schemas.openxmlformats.org/officeDocument/2006/relationships/image" Target="../media/image40.png" /><Relationship Id="rId10" Type="http://schemas.openxmlformats.org/officeDocument/2006/relationships/image" Target="../media/image45.png" /><Relationship Id="rId4" Type="http://schemas.openxmlformats.org/officeDocument/2006/relationships/image" Target="../media/image39.png" /><Relationship Id="rId9" Type="http://schemas.openxmlformats.org/officeDocument/2006/relationships/image" Target="../media/image4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17.png" /><Relationship Id="rId7" Type="http://schemas.openxmlformats.org/officeDocument/2006/relationships/image" Target="../media/image3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30.png" /><Relationship Id="rId5" Type="http://schemas.openxmlformats.org/officeDocument/2006/relationships/image" Target="../media/image29.jpeg" /><Relationship Id="rId4" Type="http://schemas.openxmlformats.org/officeDocument/2006/relationships/image" Target="../media/image2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3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" y="241300"/>
            <a:ext cx="6749134" cy="2616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Бизнес-стратегия по развитию «ТУТКОФЕ»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38" y="1841500"/>
            <a:ext cx="3540393" cy="4711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9" b="35469"/>
          <a:stretch/>
        </p:blipFill>
        <p:spPr bwMode="auto">
          <a:xfrm>
            <a:off x="8039100" y="307816"/>
            <a:ext cx="4038600" cy="11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92" y="3066936"/>
            <a:ext cx="204816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032250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6863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93463"/>
            <a:ext cx="723738" cy="72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300" y="3309849"/>
            <a:ext cx="347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Заказная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разработка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174625"/>
            <a:ext cx="105156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Юнит-экономика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 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8" y="965200"/>
            <a:ext cx="1191772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0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254000"/>
            <a:ext cx="8686800" cy="1676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План реализации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проекта на 2023 год 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B615A669-5B75-30D7-F54D-864DB435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" y="1726045"/>
            <a:ext cx="11413931" cy="4831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0"/>
            <a:ext cx="105156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Риски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D70F20-7426-BBA5-82A6-EAFDF3ACE7A0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1185863"/>
            <a:ext cx="9871075" cy="5405437"/>
            <a:chOff x="742" y="747"/>
            <a:chExt cx="5843" cy="3174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A614F89-1022-A785-64C2-3BF32AE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747"/>
              <a:ext cx="344" cy="52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600">
                  <a:latin typeface="Calibri" panose="020F0502020204030204" pitchFamily="34" charset="0"/>
                </a:rPr>
                <a:t>№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BD2573D-EAC9-023F-E9E5-E202D380A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747"/>
              <a:ext cx="1373" cy="52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600">
                  <a:latin typeface="Calibri" panose="020F0502020204030204" pitchFamily="34" charset="0"/>
                </a:rPr>
                <a:t>Название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E8D4D00-C508-1BE8-A3D2-1812CDE0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747"/>
              <a:ext cx="1373" cy="52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600">
                  <a:latin typeface="Calibri" panose="020F0502020204030204" pitchFamily="34" charset="0"/>
                </a:rPr>
                <a:t>Уровень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EF4764A-5A68-D3B9-D5EB-AE9BF58B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747"/>
              <a:ext cx="1373" cy="52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600">
                  <a:latin typeface="Calibri" panose="020F0502020204030204" pitchFamily="34" charset="0"/>
                </a:rPr>
                <a:t>Тип риска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4387060-64DE-7ED3-2E05-3F3EF341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747"/>
              <a:ext cx="1375" cy="52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600">
                  <a:latin typeface="Calibri" panose="020F0502020204030204" pitchFamily="34" charset="0"/>
                </a:rPr>
                <a:t>Действия по предотвращению риска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DBAF1D5-921D-7BF9-5124-2FBAAFAB9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1276"/>
              <a:ext cx="344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CC9492F-9DFF-5769-DF76-C8B87736B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276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 dirty="0">
                  <a:latin typeface="Calibri" panose="020F0502020204030204" pitchFamily="34" charset="0"/>
                </a:rPr>
                <a:t>Низкий поток клиентов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11AC6B7-71D2-CD9A-FC2B-478781A2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76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высокий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E971E019-ACE6-100A-A82A-B6C615F7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1276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внутренний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1EE099D-EFA4-92CD-01EB-F64D717B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276"/>
              <a:ext cx="1375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 dirty="0">
                  <a:latin typeface="Calibri" panose="020F0502020204030204" pitchFamily="34" charset="0"/>
                </a:rPr>
                <a:t>Активная маркетинговая компания, продвижение за счет рекламы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2A52AB45-B26F-BC9F-CA3B-17E34CE30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1715"/>
              <a:ext cx="344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FE3471D-3A25-13A9-A23F-98EC2F583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715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Рост конкуренции в городе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39FB1319-9D4E-D366-A014-4F5699345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715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высокий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093420A3-6394-D34F-0770-AC1CFCF8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1715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внешний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BE954B83-C6D2-69B9-4D21-28DCEEDF7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715"/>
              <a:ext cx="1375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 dirty="0">
                  <a:latin typeface="Calibri" panose="020F0502020204030204" pitchFamily="34" charset="0"/>
                </a:rPr>
                <a:t>Удобное расположение, наличие уникальных предложений 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15DC14D3-EDBA-15BF-DF16-A174E6782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154"/>
              <a:ext cx="344" cy="312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934E1A27-EF12-1CD8-D608-DBC9ACC52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2154"/>
              <a:ext cx="1373" cy="312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Увеличение цен на сырье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4A76BCF-01D8-B065-9E2E-56638238E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154"/>
              <a:ext cx="1373" cy="312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средний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3B0F3E52-E76A-104F-CA36-5174170E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54"/>
              <a:ext cx="1373" cy="312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внешний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3F00EE33-B702-D3C8-FA9F-28558860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2154"/>
              <a:ext cx="1375" cy="312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 dirty="0">
                  <a:latin typeface="Calibri" panose="020F0502020204030204" pitchFamily="34" charset="0"/>
                </a:rPr>
                <a:t>Закупка больших партий сырья, увеличение запасов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B788C1D4-E030-CE85-52E8-B8913BC92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468"/>
              <a:ext cx="344" cy="565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DA58C6FB-964D-8224-9712-A41D27C9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2468"/>
              <a:ext cx="1373" cy="565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Риск потери доверя в связи с ухудшением качества, сервиса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9A8C677E-11D2-B617-B03B-AED371B1A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468"/>
              <a:ext cx="1373" cy="565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низкий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1D94935E-3FFA-4B04-1F4A-CC5D00C65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468"/>
              <a:ext cx="1373" cy="565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внутренний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0C01D1B0-54D7-A3F6-73BA-66CD80B1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2468"/>
              <a:ext cx="1375" cy="565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Контроль за работой сотрудников, установление мотивации. Контроль за качеством сырья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40B96A21-6C5A-CC69-7B9D-6A3CD879A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034"/>
              <a:ext cx="344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8465C852-0977-A6DB-E08D-394962E2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3034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Снижению общего уровня покупательской способности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AA9FA018-B154-BADB-3247-CF964B51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034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средний</a:t>
              </a: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2F56ECBF-D891-BADD-8955-D2C76BF58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3034"/>
              <a:ext cx="1373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внешний</a:t>
              </a: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D9420170-4F5B-7361-2E47-93531DA00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3034"/>
              <a:ext cx="1375" cy="43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снизить свои цены</a:t>
              </a: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3A1DB9FE-2B9E-73F3-C141-AE493C424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473"/>
              <a:ext cx="344" cy="44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0A5C3152-C851-4172-A138-C779D654A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3473"/>
              <a:ext cx="1373" cy="44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Выход из строя оборудования</a:t>
              </a: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3BDE1BBD-834E-513E-36E9-2D06BC03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473"/>
              <a:ext cx="1373" cy="44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низкий</a:t>
              </a: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653D3BA3-4F28-AB98-75DE-D368FC98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3473"/>
              <a:ext cx="1373" cy="44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внутренний</a:t>
              </a: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80ABEB19-9289-D281-FB49-78B11C6B1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3473"/>
              <a:ext cx="1375" cy="448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2000"/>
                </a:lnSpc>
                <a:buClrTx/>
                <a:buFontTx/>
                <a:buNone/>
              </a:pPr>
              <a:r>
                <a:rPr lang="ru-RU" altLang="en-US" sz="1300">
                  <a:latin typeface="Calibri" panose="020F0502020204030204" pitchFamily="34" charset="0"/>
                </a:rPr>
                <a:t>Контроль за исправностью оборудования. Своевременный тех.осмотр</a:t>
              </a: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2E3E9DF6-E581-73C2-7CD2-E0EDFB84E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747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60A28FD5-2171-F6F0-A6CF-6ED766EBD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747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2451E595-5ED1-08AC-CC44-AE01D999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747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7476A805-C05F-9E76-F2AB-1AC868077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747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B21F14C6-5E0B-A5F6-9EAB-BC552121D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747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775F87C4-366D-359A-2248-128A27B56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276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18B1D8CC-1E69-DBF3-F293-30AB03AE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1276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EF767BA9-982C-F9D5-CF27-93A3F6B77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276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74CF53C9-5D89-C91F-A6AB-9219F71E3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1276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B4704F75-68B5-E8DB-FBA0-C7F2F8F89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1276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C8C7F946-F6A0-7F80-0194-CF2B5E390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715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471D240C-8FCC-DA1F-A21D-3B5D5CEF5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1715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893D48A7-F058-AE69-D668-7F43D9085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715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D61878D6-B869-73D4-DA5C-E3B01F91F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1715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A993B030-0205-EA12-77DD-A0F0888B6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1715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997E06FD-F3B4-9181-A579-53BBB03E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2154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5D1F67EB-C0A5-E64D-44BD-E2AAF84D0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215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1B99B6C6-07C8-8E7D-4643-1A66E7745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15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E446A482-EECC-E3D4-4341-0412FF8DB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15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>
              <a:extLst>
                <a:ext uri="{FF2B5EF4-FFF2-40B4-BE49-F238E27FC236}">
                  <a16:creationId xmlns:a16="http://schemas.microsoft.com/office/drawing/2014/main" id="{19FC077F-DB27-7849-5EA3-56F0630BF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2154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40C79F35-010E-13F0-14A3-7DDCC7E5F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2468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17B98A82-F90F-5DFB-2448-3A2DE95E2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2468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6F5B032F-2217-6BF1-2DEA-52C600D3D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468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43252A72-D1BB-B471-CADC-D7A2D7AB6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468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E2702D59-86E6-C34C-C58F-09C9B33D1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2468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619A92D1-A689-EB6A-746E-75E7AAD21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3034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5">
              <a:extLst>
                <a:ext uri="{FF2B5EF4-FFF2-40B4-BE49-F238E27FC236}">
                  <a16:creationId xmlns:a16="http://schemas.microsoft.com/office/drawing/2014/main" id="{CC2A8F3B-DAD2-243E-E9CE-733B02175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03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B3729F3C-0B2F-5AA6-495E-04079F597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03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>
              <a:extLst>
                <a:ext uri="{FF2B5EF4-FFF2-40B4-BE49-F238E27FC236}">
                  <a16:creationId xmlns:a16="http://schemas.microsoft.com/office/drawing/2014/main" id="{A8194778-59EC-2646-1D2F-44905EE33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3034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A14DAFE0-F865-4151-BBCC-1EBECE274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3034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>
              <a:extLst>
                <a:ext uri="{FF2B5EF4-FFF2-40B4-BE49-F238E27FC236}">
                  <a16:creationId xmlns:a16="http://schemas.microsoft.com/office/drawing/2014/main" id="{9A71C285-EA16-0BE0-0DA0-8151B9D10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3473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0">
              <a:extLst>
                <a:ext uri="{FF2B5EF4-FFF2-40B4-BE49-F238E27FC236}">
                  <a16:creationId xmlns:a16="http://schemas.microsoft.com/office/drawing/2014/main" id="{B200C0D7-7904-A727-2857-2DE530E35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473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F7935F43-87B7-0481-3AA9-6EF3004C0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473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5BEAE28D-EED1-A730-C031-6A7BD9C63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3473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3">
              <a:extLst>
                <a:ext uri="{FF2B5EF4-FFF2-40B4-BE49-F238E27FC236}">
                  <a16:creationId xmlns:a16="http://schemas.microsoft.com/office/drawing/2014/main" id="{19C2FFEB-F9AA-6606-51DB-EF1017B89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3473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>
              <a:extLst>
                <a:ext uri="{FF2B5EF4-FFF2-40B4-BE49-F238E27FC236}">
                  <a16:creationId xmlns:a16="http://schemas.microsoft.com/office/drawing/2014/main" id="{9002852C-DC2C-7D77-442A-9C03413EA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3922"/>
              <a:ext cx="344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>
              <a:extLst>
                <a:ext uri="{FF2B5EF4-FFF2-40B4-BE49-F238E27FC236}">
                  <a16:creationId xmlns:a16="http://schemas.microsoft.com/office/drawing/2014/main" id="{CDD80A4B-DA2C-73E1-0F03-F54D7E04D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922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6">
              <a:extLst>
                <a:ext uri="{FF2B5EF4-FFF2-40B4-BE49-F238E27FC236}">
                  <a16:creationId xmlns:a16="http://schemas.microsoft.com/office/drawing/2014/main" id="{800462AC-B9B2-7DC2-1819-151144891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922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7">
              <a:extLst>
                <a:ext uri="{FF2B5EF4-FFF2-40B4-BE49-F238E27FC236}">
                  <a16:creationId xmlns:a16="http://schemas.microsoft.com/office/drawing/2014/main" id="{0B06035B-2700-AAA0-31E1-DC487C831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3922"/>
              <a:ext cx="1373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>
              <a:extLst>
                <a:ext uri="{FF2B5EF4-FFF2-40B4-BE49-F238E27FC236}">
                  <a16:creationId xmlns:a16="http://schemas.microsoft.com/office/drawing/2014/main" id="{CA228D06-D9ED-C340-E0DC-758F029D0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3922"/>
              <a:ext cx="1375" cy="0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2AA3612A-C456-4DDB-ACA7-DDF32CB7F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>
              <a:extLst>
                <a:ext uri="{FF2B5EF4-FFF2-40B4-BE49-F238E27FC236}">
                  <a16:creationId xmlns:a16="http://schemas.microsoft.com/office/drawing/2014/main" id="{1226E1F4-1E27-79A5-C40A-7CFD152D2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93EF276E-A13F-6935-C4CF-7FDDA94A7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>
              <a:extLst>
                <a:ext uri="{FF2B5EF4-FFF2-40B4-BE49-F238E27FC236}">
                  <a16:creationId xmlns:a16="http://schemas.microsoft.com/office/drawing/2014/main" id="{3A5959B6-AE41-64BC-BB86-9363F2171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5D0F8670-FE85-8A17-5204-8BABDAE64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4">
              <a:extLst>
                <a:ext uri="{FF2B5EF4-FFF2-40B4-BE49-F238E27FC236}">
                  <a16:creationId xmlns:a16="http://schemas.microsoft.com/office/drawing/2014/main" id="{2433D8D9-9067-5879-9B2A-33319ABF4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BF91A1D1-E013-6FD0-E4D1-597782E1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6">
              <a:extLst>
                <a:ext uri="{FF2B5EF4-FFF2-40B4-BE49-F238E27FC236}">
                  <a16:creationId xmlns:a16="http://schemas.microsoft.com/office/drawing/2014/main" id="{D88308C9-6CC9-DC18-FFE5-D03855C5F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7">
              <a:extLst>
                <a:ext uri="{FF2B5EF4-FFF2-40B4-BE49-F238E27FC236}">
                  <a16:creationId xmlns:a16="http://schemas.microsoft.com/office/drawing/2014/main" id="{2BE18AEA-5A95-2ABA-1D2B-5FC4614CA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>
              <a:extLst>
                <a:ext uri="{FF2B5EF4-FFF2-40B4-BE49-F238E27FC236}">
                  <a16:creationId xmlns:a16="http://schemas.microsoft.com/office/drawing/2014/main" id="{D9E4BE3F-14DC-7295-E0DF-02B7157F5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9">
              <a:extLst>
                <a:ext uri="{FF2B5EF4-FFF2-40B4-BE49-F238E27FC236}">
                  <a16:creationId xmlns:a16="http://schemas.microsoft.com/office/drawing/2014/main" id="{765D53B9-FF30-3CDC-B9D8-811029AC4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0">
              <a:extLst>
                <a:ext uri="{FF2B5EF4-FFF2-40B4-BE49-F238E27FC236}">
                  <a16:creationId xmlns:a16="http://schemas.microsoft.com/office/drawing/2014/main" id="{62B35CD0-D4A1-3C10-864E-396BBE60E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>
              <a:extLst>
                <a:ext uri="{FF2B5EF4-FFF2-40B4-BE49-F238E27FC236}">
                  <a16:creationId xmlns:a16="http://schemas.microsoft.com/office/drawing/2014/main" id="{68D3125F-75E9-AE6C-F49D-44583C4BC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2">
              <a:extLst>
                <a:ext uri="{FF2B5EF4-FFF2-40B4-BE49-F238E27FC236}">
                  <a16:creationId xmlns:a16="http://schemas.microsoft.com/office/drawing/2014/main" id="{10F63FCB-B81B-1B87-1AEF-B4A628A2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3">
              <a:extLst>
                <a:ext uri="{FF2B5EF4-FFF2-40B4-BE49-F238E27FC236}">
                  <a16:creationId xmlns:a16="http://schemas.microsoft.com/office/drawing/2014/main" id="{34A15E17-E06A-EF67-A972-7D0FAF5EE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4">
              <a:extLst>
                <a:ext uri="{FF2B5EF4-FFF2-40B4-BE49-F238E27FC236}">
                  <a16:creationId xmlns:a16="http://schemas.microsoft.com/office/drawing/2014/main" id="{0C8E5296-405A-8628-71FE-82E9EA25C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5">
              <a:extLst>
                <a:ext uri="{FF2B5EF4-FFF2-40B4-BE49-F238E27FC236}">
                  <a16:creationId xmlns:a16="http://schemas.microsoft.com/office/drawing/2014/main" id="{96875D14-31A2-740F-4B18-F74D4EB45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6">
              <a:extLst>
                <a:ext uri="{FF2B5EF4-FFF2-40B4-BE49-F238E27FC236}">
                  <a16:creationId xmlns:a16="http://schemas.microsoft.com/office/drawing/2014/main" id="{FE12C33B-99A7-5E27-7F83-FDDCD41A8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>
              <a:extLst>
                <a:ext uri="{FF2B5EF4-FFF2-40B4-BE49-F238E27FC236}">
                  <a16:creationId xmlns:a16="http://schemas.microsoft.com/office/drawing/2014/main" id="{8D8D1346-0329-75F8-8834-47026AC81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8">
              <a:extLst>
                <a:ext uri="{FF2B5EF4-FFF2-40B4-BE49-F238E27FC236}">
                  <a16:creationId xmlns:a16="http://schemas.microsoft.com/office/drawing/2014/main" id="{966A2E72-CC6E-6407-99F7-7845AF966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9">
              <a:extLst>
                <a:ext uri="{FF2B5EF4-FFF2-40B4-BE49-F238E27FC236}">
                  <a16:creationId xmlns:a16="http://schemas.microsoft.com/office/drawing/2014/main" id="{781117A9-1C2A-3C0E-9544-9331692E5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0">
              <a:extLst>
                <a:ext uri="{FF2B5EF4-FFF2-40B4-BE49-F238E27FC236}">
                  <a16:creationId xmlns:a16="http://schemas.microsoft.com/office/drawing/2014/main" id="{1E92074B-6B76-D7E7-A5C9-A159CE6D1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1">
              <a:extLst>
                <a:ext uri="{FF2B5EF4-FFF2-40B4-BE49-F238E27FC236}">
                  <a16:creationId xmlns:a16="http://schemas.microsoft.com/office/drawing/2014/main" id="{B5E40D0E-2474-F794-A6E1-E880FA84E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2">
              <a:extLst>
                <a:ext uri="{FF2B5EF4-FFF2-40B4-BE49-F238E27FC236}">
                  <a16:creationId xmlns:a16="http://schemas.microsoft.com/office/drawing/2014/main" id="{7167A9F8-3261-1B9D-3CA8-5FB5EB37D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3">
              <a:extLst>
                <a:ext uri="{FF2B5EF4-FFF2-40B4-BE49-F238E27FC236}">
                  <a16:creationId xmlns:a16="http://schemas.microsoft.com/office/drawing/2014/main" id="{D54BA3F2-9369-9C6F-94AE-8249212B4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4">
              <a:extLst>
                <a:ext uri="{FF2B5EF4-FFF2-40B4-BE49-F238E27FC236}">
                  <a16:creationId xmlns:a16="http://schemas.microsoft.com/office/drawing/2014/main" id="{3D39EF85-08D2-85AD-8C0F-6478ACF1F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5">
              <a:extLst>
                <a:ext uri="{FF2B5EF4-FFF2-40B4-BE49-F238E27FC236}">
                  <a16:creationId xmlns:a16="http://schemas.microsoft.com/office/drawing/2014/main" id="{20653587-39E4-6C6E-30B5-CD8D39F79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C71545C3-5329-0467-C806-9EFE86962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7">
              <a:extLst>
                <a:ext uri="{FF2B5EF4-FFF2-40B4-BE49-F238E27FC236}">
                  <a16:creationId xmlns:a16="http://schemas.microsoft.com/office/drawing/2014/main" id="{C0165865-BE89-B497-981D-373C926FC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8">
              <a:extLst>
                <a:ext uri="{FF2B5EF4-FFF2-40B4-BE49-F238E27FC236}">
                  <a16:creationId xmlns:a16="http://schemas.microsoft.com/office/drawing/2014/main" id="{FD7FAE4C-DF1D-52B7-A5F3-E8A20D643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9">
              <a:extLst>
                <a:ext uri="{FF2B5EF4-FFF2-40B4-BE49-F238E27FC236}">
                  <a16:creationId xmlns:a16="http://schemas.microsoft.com/office/drawing/2014/main" id="{3A24077A-1030-36C5-F43B-A975D009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0">
              <a:extLst>
                <a:ext uri="{FF2B5EF4-FFF2-40B4-BE49-F238E27FC236}">
                  <a16:creationId xmlns:a16="http://schemas.microsoft.com/office/drawing/2014/main" id="{79BC8C74-2CEA-D4A9-12FB-B1E26270C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>
              <a:extLst>
                <a:ext uri="{FF2B5EF4-FFF2-40B4-BE49-F238E27FC236}">
                  <a16:creationId xmlns:a16="http://schemas.microsoft.com/office/drawing/2014/main" id="{9FBFD71F-2565-416E-2036-353C800A0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2">
              <a:extLst>
                <a:ext uri="{FF2B5EF4-FFF2-40B4-BE49-F238E27FC236}">
                  <a16:creationId xmlns:a16="http://schemas.microsoft.com/office/drawing/2014/main" id="{EDC784E2-5671-7D63-BF89-2A456A6A5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3">
              <a:extLst>
                <a:ext uri="{FF2B5EF4-FFF2-40B4-BE49-F238E27FC236}">
                  <a16:creationId xmlns:a16="http://schemas.microsoft.com/office/drawing/2014/main" id="{330EF7C6-AECF-F04B-1880-99ECC6DD2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0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25C937DE-A54F-7C6C-D13E-A9087F74F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747"/>
              <a:ext cx="0" cy="52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5">
              <a:extLst>
                <a:ext uri="{FF2B5EF4-FFF2-40B4-BE49-F238E27FC236}">
                  <a16:creationId xmlns:a16="http://schemas.microsoft.com/office/drawing/2014/main" id="{CA0743EF-709B-CF3C-C0DC-CA1626DD8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1276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>
              <a:extLst>
                <a:ext uri="{FF2B5EF4-FFF2-40B4-BE49-F238E27FC236}">
                  <a16:creationId xmlns:a16="http://schemas.microsoft.com/office/drawing/2014/main" id="{B05F627F-16A7-F9D4-5C9B-8B738D8CD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1715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7">
              <a:extLst>
                <a:ext uri="{FF2B5EF4-FFF2-40B4-BE49-F238E27FC236}">
                  <a16:creationId xmlns:a16="http://schemas.microsoft.com/office/drawing/2014/main" id="{BEE9CE9D-0603-5690-9400-36C7CF430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2154"/>
              <a:ext cx="0" cy="312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8">
              <a:extLst>
                <a:ext uri="{FF2B5EF4-FFF2-40B4-BE49-F238E27FC236}">
                  <a16:creationId xmlns:a16="http://schemas.microsoft.com/office/drawing/2014/main" id="{30CFDF1F-2EF6-3351-68FE-113CCC77C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2468"/>
              <a:ext cx="0" cy="565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9">
              <a:extLst>
                <a:ext uri="{FF2B5EF4-FFF2-40B4-BE49-F238E27FC236}">
                  <a16:creationId xmlns:a16="http://schemas.microsoft.com/office/drawing/2014/main" id="{48F74BCF-C52D-E6A4-EA8B-1F2DC40A6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3034"/>
              <a:ext cx="0" cy="43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0">
              <a:extLst>
                <a:ext uri="{FF2B5EF4-FFF2-40B4-BE49-F238E27FC236}">
                  <a16:creationId xmlns:a16="http://schemas.microsoft.com/office/drawing/2014/main" id="{B262EDDC-F6EB-9D3F-019E-6D16D384D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" y="3473"/>
              <a:ext cx="0" cy="448"/>
            </a:xfrm>
            <a:prstGeom prst="line">
              <a:avLst/>
            </a:prstGeom>
            <a:noFill/>
            <a:ln w="7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0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4602" y="138215"/>
            <a:ext cx="10972440" cy="114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Команда проекта:</a:t>
            </a:r>
          </a:p>
        </p:txBody>
      </p:sp>
      <p:pic>
        <p:nvPicPr>
          <p:cNvPr id="17" name="Google Shape;35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440" y="0"/>
            <a:ext cx="4035240" cy="11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4" y="1344610"/>
            <a:ext cx="3429000" cy="25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49"/>
            <a:ext cx="3429000" cy="25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13079"/>
            <a:ext cx="3429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17976"/>
            <a:ext cx="3429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2" y="1344610"/>
            <a:ext cx="4572000" cy="25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2" y="4099581"/>
            <a:ext cx="4572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12476" y="1383831"/>
            <a:ext cx="2086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Наставник: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Багирян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Варвара Александровна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24" y="1478057"/>
            <a:ext cx="2282826" cy="228282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21522" y="4216733"/>
            <a:ext cx="212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Лидер: студентка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фМиП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Машталап Юлия Сергеевна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24" y="4216733"/>
            <a:ext cx="2282826" cy="22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9" y="1996499"/>
            <a:ext cx="1798543" cy="17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9" y="4770347"/>
            <a:ext cx="1769640" cy="17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9" y="1920821"/>
            <a:ext cx="1818746" cy="18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22" y="4770347"/>
            <a:ext cx="1769640" cy="17696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51042" y="1506755"/>
            <a:ext cx="1475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фЭиФ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Коробкина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2139" y="4216733"/>
            <a:ext cx="1611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фМиП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Костромина Ольга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2180" y="4302634"/>
            <a:ext cx="1454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фМиП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Голикова София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2180" y="1478057"/>
            <a:ext cx="153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фЭиФ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Мандрыка Полина</a:t>
            </a:r>
          </a:p>
        </p:txBody>
      </p:sp>
    </p:spTree>
    <p:extLst>
      <p:ext uri="{BB962C8B-B14F-4D97-AF65-F5344CB8AC3E}">
        <p14:creationId xmlns:p14="http://schemas.microsoft.com/office/powerpoint/2010/main" val="14350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74625"/>
            <a:ext cx="105156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Заказчик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6233339"/>
            <a:ext cx="6781800" cy="1477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</a:t>
            </a:r>
            <a:r>
              <a:rPr lang="ru-RU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Крицин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Денис Петрович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C67046E-48C0-49FD-A658-ADC40EF4695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7" y="241300"/>
            <a:ext cx="40354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8" y="2136792"/>
            <a:ext cx="3575003" cy="357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8273"/>
          <a:stretch/>
        </p:blipFill>
        <p:spPr bwMode="auto">
          <a:xfrm>
            <a:off x="6832600" y="2038390"/>
            <a:ext cx="4292600" cy="37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5434"/>
            <a:ext cx="12192000" cy="2912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35">
            <a:extLst>
              <a:ext uri="{FF2B5EF4-FFF2-40B4-BE49-F238E27FC236}">
                <a16:creationId xmlns:a16="http://schemas.microsoft.com/office/drawing/2014/main" id="{A905F789-9B30-4E04-99B2-7D1D9138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16" y="244415"/>
            <a:ext cx="5625000" cy="66888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Пользователи: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Нижний колонтитул 4">
            <a:extLst>
              <a:ext uri="{FF2B5EF4-FFF2-40B4-BE49-F238E27FC236}">
                <a16:creationId xmlns:a16="http://schemas.microsoft.com/office/drawing/2014/main" id="{3C6EB569-0246-4D9C-837F-CCF9B75F833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35">
            <a:extLst>
              <a:ext uri="{FF2B5EF4-FFF2-40B4-BE49-F238E27FC236}">
                <a16:creationId xmlns:a16="http://schemas.microsoft.com/office/drawing/2014/main" id="{A905F789-9B30-4E04-99B2-7D1D913877CA}"/>
              </a:ext>
            </a:extLst>
          </p:cNvPr>
          <p:cNvSpPr txBox="1">
            <a:spLocks/>
          </p:cNvSpPr>
          <p:nvPr/>
        </p:nvSpPr>
        <p:spPr>
          <a:xfrm>
            <a:off x="228635" y="4261312"/>
            <a:ext cx="5625000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247199"/>
            <a:ext cx="2698235" cy="269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82700"/>
            <a:ext cx="24638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19" y="1247197"/>
            <a:ext cx="2499301" cy="24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17" y="4231660"/>
            <a:ext cx="2262415" cy="226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6" y="423166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10142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6" y="123825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Проблемы ТУТКОФЕ: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793999"/>
            <a:ext cx="4824306" cy="39115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0"/>
            <a:ext cx="2133599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8" y="1638297"/>
            <a:ext cx="1155702" cy="115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098" y="203200"/>
            <a:ext cx="1308097" cy="13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36649"/>
            <a:ext cx="2921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219199"/>
            <a:ext cx="27559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178299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69863"/>
            <a:ext cx="105156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клиента: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29288" y="2086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4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515474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69863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2968886"/>
            <a:ext cx="2457451" cy="24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24" y="2788710"/>
            <a:ext cx="2817801" cy="281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56" y="2968886"/>
            <a:ext cx="2481259" cy="248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1"/>
          <p:cNvSpPr txBox="1"/>
          <p:nvPr/>
        </p:nvSpPr>
        <p:spPr>
          <a:xfrm>
            <a:off x="595274" y="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strike="noStrike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Calibri"/>
                <a:sym typeface="Calibri"/>
              </a:rPr>
              <a:t>Наше решение проблем:</a:t>
            </a:r>
            <a:endParaRPr sz="4400" b="1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840" y="169560"/>
            <a:ext cx="4035240" cy="11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2400" y="3528000"/>
            <a:ext cx="3387600" cy="328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4000" y="1418400"/>
            <a:ext cx="3168000" cy="52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1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76000" y="1368000"/>
            <a:ext cx="3096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1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067000" y="1629360"/>
            <a:ext cx="2133000" cy="204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1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4392000" y="4104000"/>
            <a:ext cx="3672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2"/>
          <p:cNvSpPr/>
          <p:nvPr/>
        </p:nvSpPr>
        <p:spPr>
          <a:xfrm>
            <a:off x="7379640" y="0"/>
            <a:ext cx="4882680" cy="6857640"/>
          </a:xfrm>
          <a:prstGeom prst="rect">
            <a:avLst/>
          </a:prstGeom>
          <a:solidFill>
            <a:srgbClr val="00B0F0"/>
          </a:solidFill>
          <a:ln w="12600" cap="flat" cmpd="sng">
            <a:solidFill>
              <a:srgbClr val="00B0F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840" y="169920"/>
            <a:ext cx="4035240" cy="1158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70;p72"/>
          <p:cNvGrpSpPr/>
          <p:nvPr/>
        </p:nvGrpSpPr>
        <p:grpSpPr>
          <a:xfrm>
            <a:off x="-339840" y="978120"/>
            <a:ext cx="5207400" cy="5788800"/>
            <a:chOff x="-339840" y="978120"/>
            <a:chExt cx="5207400" cy="5788800"/>
          </a:xfrm>
        </p:grpSpPr>
        <p:sp>
          <p:nvSpPr>
            <p:cNvPr id="371" name="Google Shape;371;p72"/>
            <p:cNvSpPr/>
            <p:nvPr/>
          </p:nvSpPr>
          <p:spPr>
            <a:xfrm>
              <a:off x="-339840" y="6497640"/>
              <a:ext cx="3006720" cy="253080"/>
            </a:xfrm>
            <a:custGeom>
              <a:avLst/>
              <a:gdLst/>
              <a:ahLst/>
              <a:cxnLst/>
              <a:rect l="l" t="t" r="r" b="b"/>
              <a:pathLst>
                <a:path w="2416" h="161" extrusionOk="0">
                  <a:moveTo>
                    <a:pt x="1810" y="0"/>
                  </a:moveTo>
                  <a:lnTo>
                    <a:pt x="1873" y="27"/>
                  </a:lnTo>
                  <a:lnTo>
                    <a:pt x="0" y="27"/>
                  </a:lnTo>
                  <a:lnTo>
                    <a:pt x="0" y="139"/>
                  </a:lnTo>
                  <a:lnTo>
                    <a:pt x="2114" y="141"/>
                  </a:lnTo>
                  <a:lnTo>
                    <a:pt x="2162" y="161"/>
                  </a:lnTo>
                  <a:lnTo>
                    <a:pt x="2416" y="62"/>
                  </a:lnTo>
                  <a:lnTo>
                    <a:pt x="1810" y="0"/>
                  </a:lnTo>
                  <a:close/>
                </a:path>
              </a:pathLst>
            </a:custGeom>
            <a:gradFill>
              <a:gsLst>
                <a:gs pos="0">
                  <a:srgbClr val="92CAD2"/>
                </a:gs>
                <a:gs pos="100000">
                  <a:srgbClr val="ABDBE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grpSp>
          <p:nvGrpSpPr>
            <p:cNvPr id="3" name="Google Shape;372;p72"/>
            <p:cNvGrpSpPr/>
            <p:nvPr/>
          </p:nvGrpSpPr>
          <p:grpSpPr>
            <a:xfrm>
              <a:off x="2630520" y="978120"/>
              <a:ext cx="2237040" cy="1197720"/>
              <a:chOff x="2630520" y="978120"/>
              <a:chExt cx="2237040" cy="1197720"/>
            </a:xfrm>
          </p:grpSpPr>
          <p:sp>
            <p:nvSpPr>
              <p:cNvPr id="373" name="Google Shape;373;p72"/>
              <p:cNvSpPr/>
              <p:nvPr/>
            </p:nvSpPr>
            <p:spPr>
              <a:xfrm>
                <a:off x="2630520" y="978120"/>
                <a:ext cx="2205000" cy="119772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563" extrusionOk="0">
                    <a:moveTo>
                      <a:pt x="67" y="563"/>
                    </a:moveTo>
                    <a:cubicBezTo>
                      <a:pt x="282" y="322"/>
                      <a:pt x="806" y="119"/>
                      <a:pt x="1289" y="480"/>
                    </a:cubicBezTo>
                    <a:cubicBezTo>
                      <a:pt x="1295" y="485"/>
                      <a:pt x="1307" y="470"/>
                      <a:pt x="1298" y="460"/>
                    </a:cubicBezTo>
                    <a:cubicBezTo>
                      <a:pt x="852" y="0"/>
                      <a:pt x="297" y="225"/>
                      <a:pt x="0" y="422"/>
                    </a:cubicBezTo>
                    <a:cubicBezTo>
                      <a:pt x="23" y="474"/>
                      <a:pt x="42" y="508"/>
                      <a:pt x="67" y="5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1B91A9"/>
                  </a:gs>
                  <a:gs pos="100000">
                    <a:srgbClr val="FFF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72"/>
              <p:cNvSpPr/>
              <p:nvPr/>
            </p:nvSpPr>
            <p:spPr>
              <a:xfrm>
                <a:off x="4733640" y="1870920"/>
                <a:ext cx="133920" cy="16164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3" extrusionOk="0">
                    <a:moveTo>
                      <a:pt x="0" y="88"/>
                    </a:moveTo>
                    <a:lnTo>
                      <a:pt x="108" y="103"/>
                    </a:lnTo>
                    <a:lnTo>
                      <a:pt x="79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grpSp>
          <p:nvGrpSpPr>
            <p:cNvPr id="4" name="Google Shape;375;p72"/>
            <p:cNvGrpSpPr/>
            <p:nvPr/>
          </p:nvGrpSpPr>
          <p:grpSpPr>
            <a:xfrm>
              <a:off x="1582560" y="2254320"/>
              <a:ext cx="1947600" cy="4512600"/>
              <a:chOff x="1582560" y="2254320"/>
              <a:chExt cx="1947600" cy="4512600"/>
            </a:xfrm>
          </p:grpSpPr>
          <p:sp>
            <p:nvSpPr>
              <p:cNvPr id="376" name="Google Shape;376;p72"/>
              <p:cNvSpPr/>
              <p:nvPr/>
            </p:nvSpPr>
            <p:spPr>
              <a:xfrm>
                <a:off x="1582560" y="6429960"/>
                <a:ext cx="1294200" cy="45000"/>
              </a:xfrm>
              <a:prstGeom prst="rect">
                <a:avLst/>
              </a:prstGeom>
              <a:gradFill>
                <a:gsLst>
                  <a:gs pos="0">
                    <a:srgbClr val="92CAD2"/>
                  </a:gs>
                  <a:gs pos="100000">
                    <a:srgbClr val="1B91A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2"/>
              <p:cNvSpPr/>
              <p:nvPr/>
            </p:nvSpPr>
            <p:spPr>
              <a:xfrm>
                <a:off x="1809000" y="6556680"/>
                <a:ext cx="1337760" cy="42120"/>
              </a:xfrm>
              <a:prstGeom prst="rect">
                <a:avLst/>
              </a:prstGeom>
              <a:gradFill>
                <a:gsLst>
                  <a:gs pos="0">
                    <a:srgbClr val="92CAD2"/>
                  </a:gs>
                  <a:gs pos="100000">
                    <a:srgbClr val="1B91A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72"/>
              <p:cNvSpPr/>
              <p:nvPr/>
            </p:nvSpPr>
            <p:spPr>
              <a:xfrm>
                <a:off x="2836080" y="2820960"/>
                <a:ext cx="40680" cy="365796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719" extrusionOk="0">
                    <a:moveTo>
                      <a:pt x="25" y="1709"/>
                    </a:moveTo>
                    <a:cubicBezTo>
                      <a:pt x="25" y="1719"/>
                      <a:pt x="0" y="1718"/>
                      <a:pt x="0" y="1709"/>
                    </a:cubicBezTo>
                    <a:cubicBezTo>
                      <a:pt x="0" y="1701"/>
                      <a:pt x="0" y="16"/>
                      <a:pt x="0" y="9"/>
                    </a:cubicBezTo>
                    <a:cubicBezTo>
                      <a:pt x="0" y="0"/>
                      <a:pt x="25" y="2"/>
                      <a:pt x="25" y="9"/>
                    </a:cubicBezTo>
                    <a:cubicBezTo>
                      <a:pt x="25" y="15"/>
                      <a:pt x="25" y="1699"/>
                      <a:pt x="25" y="1709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2"/>
              <p:cNvSpPr/>
              <p:nvPr/>
            </p:nvSpPr>
            <p:spPr>
              <a:xfrm>
                <a:off x="2885760" y="2350440"/>
                <a:ext cx="597240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89" extrusionOk="0">
                    <a:moveTo>
                      <a:pt x="0" y="311"/>
                    </a:moveTo>
                    <a:lnTo>
                      <a:pt x="480" y="0"/>
                    </a:lnTo>
                    <a:lnTo>
                      <a:pt x="480" y="254"/>
                    </a:lnTo>
                    <a:lnTo>
                      <a:pt x="0" y="389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80" name="Google Shape;380;p72"/>
              <p:cNvSpPr/>
              <p:nvPr/>
            </p:nvSpPr>
            <p:spPr>
              <a:xfrm>
                <a:off x="2186640" y="6716160"/>
                <a:ext cx="1337760" cy="42120"/>
              </a:xfrm>
              <a:prstGeom prst="rect">
                <a:avLst/>
              </a:prstGeom>
              <a:gradFill>
                <a:gsLst>
                  <a:gs pos="0">
                    <a:srgbClr val="92CAD2"/>
                  </a:gs>
                  <a:gs pos="100000">
                    <a:srgbClr val="1B91A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2"/>
              <p:cNvSpPr/>
              <p:nvPr/>
            </p:nvSpPr>
            <p:spPr>
              <a:xfrm>
                <a:off x="3468240" y="2254320"/>
                <a:ext cx="61920" cy="45126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2120" extrusionOk="0">
                    <a:moveTo>
                      <a:pt x="37" y="2107"/>
                    </a:moveTo>
                    <a:cubicBezTo>
                      <a:pt x="37" y="2120"/>
                      <a:pt x="0" y="2119"/>
                      <a:pt x="0" y="2107"/>
                    </a:cubicBezTo>
                    <a:cubicBezTo>
                      <a:pt x="0" y="2094"/>
                      <a:pt x="0" y="19"/>
                      <a:pt x="0" y="12"/>
                    </a:cubicBezTo>
                    <a:cubicBezTo>
                      <a:pt x="3" y="1"/>
                      <a:pt x="33" y="0"/>
                      <a:pt x="37" y="12"/>
                    </a:cubicBezTo>
                    <a:cubicBezTo>
                      <a:pt x="37" y="23"/>
                      <a:pt x="37" y="2093"/>
                      <a:pt x="37" y="2107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82;p72"/>
            <p:cNvGrpSpPr/>
            <p:nvPr/>
          </p:nvGrpSpPr>
          <p:grpSpPr>
            <a:xfrm>
              <a:off x="1417320" y="1742040"/>
              <a:ext cx="1858680" cy="4835520"/>
              <a:chOff x="1417320" y="1742040"/>
              <a:chExt cx="1858680" cy="4835520"/>
            </a:xfrm>
          </p:grpSpPr>
          <p:sp>
            <p:nvSpPr>
              <p:cNvPr id="383" name="Google Shape;383;p72"/>
              <p:cNvSpPr/>
              <p:nvPr/>
            </p:nvSpPr>
            <p:spPr>
              <a:xfrm>
                <a:off x="1417320" y="2536920"/>
                <a:ext cx="911880" cy="12006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64" extrusionOk="0">
                    <a:moveTo>
                      <a:pt x="336" y="563"/>
                    </a:moveTo>
                    <a:cubicBezTo>
                      <a:pt x="280" y="560"/>
                      <a:pt x="228" y="555"/>
                      <a:pt x="173" y="525"/>
                    </a:cubicBezTo>
                    <a:cubicBezTo>
                      <a:pt x="139" y="506"/>
                      <a:pt x="105" y="475"/>
                      <a:pt x="82" y="455"/>
                    </a:cubicBezTo>
                    <a:cubicBezTo>
                      <a:pt x="41" y="418"/>
                      <a:pt x="23" y="371"/>
                      <a:pt x="1" y="2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71" y="164"/>
                      <a:pt x="152" y="61"/>
                      <a:pt x="218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52" y="26"/>
                      <a:pt x="270" y="44"/>
                      <a:pt x="288" y="60"/>
                    </a:cubicBezTo>
                    <a:cubicBezTo>
                      <a:pt x="305" y="77"/>
                      <a:pt x="323" y="93"/>
                      <a:pt x="340" y="112"/>
                    </a:cubicBezTo>
                    <a:cubicBezTo>
                      <a:pt x="348" y="120"/>
                      <a:pt x="357" y="129"/>
                      <a:pt x="367" y="139"/>
                    </a:cubicBezTo>
                    <a:cubicBezTo>
                      <a:pt x="390" y="164"/>
                      <a:pt x="417" y="192"/>
                      <a:pt x="436" y="214"/>
                    </a:cubicBezTo>
                    <a:cubicBezTo>
                      <a:pt x="444" y="223"/>
                      <a:pt x="455" y="232"/>
                      <a:pt x="467" y="242"/>
                    </a:cubicBezTo>
                    <a:cubicBezTo>
                      <a:pt x="500" y="269"/>
                      <a:pt x="541" y="303"/>
                      <a:pt x="523" y="347"/>
                    </a:cubicBezTo>
                    <a:cubicBezTo>
                      <a:pt x="522" y="348"/>
                      <a:pt x="522" y="348"/>
                      <a:pt x="522" y="348"/>
                    </a:cubicBezTo>
                    <a:cubicBezTo>
                      <a:pt x="496" y="379"/>
                      <a:pt x="496" y="379"/>
                      <a:pt x="496" y="379"/>
                    </a:cubicBezTo>
                    <a:cubicBezTo>
                      <a:pt x="449" y="435"/>
                      <a:pt x="400" y="494"/>
                      <a:pt x="345" y="559"/>
                    </a:cubicBezTo>
                    <a:cubicBezTo>
                      <a:pt x="342" y="564"/>
                      <a:pt x="342" y="564"/>
                      <a:pt x="342" y="564"/>
                    </a:cubicBezTo>
                    <a:lnTo>
                      <a:pt x="336" y="563"/>
                    </a:lnTo>
                    <a:close/>
                  </a:path>
                </a:pathLst>
              </a:custGeom>
              <a:gradFill>
                <a:gsLst>
                  <a:gs pos="0">
                    <a:srgbClr val="92CAD2"/>
                  </a:gs>
                  <a:gs pos="100000">
                    <a:srgbClr val="1B91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" name="Google Shape;384;p72"/>
              <p:cNvGrpSpPr/>
              <p:nvPr/>
            </p:nvGrpSpPr>
            <p:grpSpPr>
              <a:xfrm>
                <a:off x="1735560" y="1823760"/>
                <a:ext cx="1540440" cy="1893600"/>
                <a:chOff x="1735560" y="1823760"/>
                <a:chExt cx="1540440" cy="1893600"/>
              </a:xfrm>
            </p:grpSpPr>
            <p:sp>
              <p:nvSpPr>
                <p:cNvPr id="385" name="Google Shape;385;p72"/>
                <p:cNvSpPr/>
                <p:nvPr/>
              </p:nvSpPr>
              <p:spPr>
                <a:xfrm>
                  <a:off x="2369160" y="2345040"/>
                  <a:ext cx="48240" cy="13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65" extrusionOk="0">
                      <a:moveTo>
                        <a:pt x="29" y="47"/>
                      </a:moveTo>
                      <a:cubicBezTo>
                        <a:pt x="26" y="50"/>
                        <a:pt x="11" y="65"/>
                        <a:pt x="11" y="65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7" y="45"/>
                        <a:pt x="6" y="42"/>
                      </a:cubicBezTo>
                      <a:cubicBezTo>
                        <a:pt x="4" y="34"/>
                        <a:pt x="10" y="23"/>
                        <a:pt x="0" y="6"/>
                      </a:cubicBezTo>
                      <a:cubicBezTo>
                        <a:pt x="8" y="0"/>
                        <a:pt x="17" y="22"/>
                        <a:pt x="21" y="32"/>
                      </a:cubicBezTo>
                      <a:cubicBezTo>
                        <a:pt x="21" y="32"/>
                        <a:pt x="27" y="44"/>
                        <a:pt x="29" y="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6F8FC"/>
                    </a:gs>
                    <a:gs pos="100000">
                      <a:srgbClr val="86C9D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72"/>
                <p:cNvSpPr/>
                <p:nvPr/>
              </p:nvSpPr>
              <p:spPr>
                <a:xfrm>
                  <a:off x="2671560" y="2412720"/>
                  <a:ext cx="511200" cy="39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84" extrusionOk="0">
                      <a:moveTo>
                        <a:pt x="303" y="22"/>
                      </a:moveTo>
                      <a:cubicBezTo>
                        <a:pt x="185" y="101"/>
                        <a:pt x="122" y="182"/>
                        <a:pt x="98" y="183"/>
                      </a:cubicBezTo>
                      <a:cubicBezTo>
                        <a:pt x="73" y="184"/>
                        <a:pt x="0" y="146"/>
                        <a:pt x="0" y="146"/>
                      </a:cubicBezTo>
                      <a:cubicBezTo>
                        <a:pt x="294" y="0"/>
                        <a:pt x="294" y="0"/>
                        <a:pt x="294" y="0"/>
                      </a:cubicBezTo>
                      <a:cubicBezTo>
                        <a:pt x="294" y="0"/>
                        <a:pt x="300" y="12"/>
                        <a:pt x="303" y="22"/>
                      </a:cubicBezTo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2"/>
                <p:cNvSpPr/>
                <p:nvPr/>
              </p:nvSpPr>
              <p:spPr>
                <a:xfrm>
                  <a:off x="1805040" y="2623680"/>
                  <a:ext cx="145440" cy="13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64" extrusionOk="0">
                      <a:moveTo>
                        <a:pt x="8" y="57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4" y="13"/>
                        <a:pt x="35" y="20"/>
                      </a:cubicBezTo>
                      <a:cubicBezTo>
                        <a:pt x="45" y="27"/>
                        <a:pt x="59" y="24"/>
                        <a:pt x="63" y="20"/>
                      </a:cubicBezTo>
                      <a:cubicBezTo>
                        <a:pt x="72" y="13"/>
                        <a:pt x="86" y="0"/>
                        <a:pt x="86" y="0"/>
                      </a:cubicBezTo>
                      <a:cubicBezTo>
                        <a:pt x="86" y="0"/>
                        <a:pt x="62" y="46"/>
                        <a:pt x="64" y="55"/>
                      </a:cubicBezTo>
                      <a:cubicBezTo>
                        <a:pt x="62" y="64"/>
                        <a:pt x="8" y="57"/>
                        <a:pt x="8" y="5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6F8FC"/>
                    </a:gs>
                    <a:gs pos="100000">
                      <a:srgbClr val="86C9D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72"/>
                <p:cNvSpPr/>
                <p:nvPr/>
              </p:nvSpPr>
              <p:spPr>
                <a:xfrm>
                  <a:off x="1765440" y="2514960"/>
                  <a:ext cx="187560" cy="17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83" extrusionOk="0">
                      <a:moveTo>
                        <a:pt x="109" y="52"/>
                      </a:moveTo>
                      <a:cubicBezTo>
                        <a:pt x="102" y="59"/>
                        <a:pt x="92" y="69"/>
                        <a:pt x="85" y="75"/>
                      </a:cubicBezTo>
                      <a:cubicBezTo>
                        <a:pt x="75" y="83"/>
                        <a:pt x="65" y="75"/>
                        <a:pt x="65" y="75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39" y="67"/>
                        <a:pt x="34" y="67"/>
                      </a:cubicBezTo>
                      <a:cubicBezTo>
                        <a:pt x="31" y="66"/>
                        <a:pt x="24" y="63"/>
                        <a:pt x="28" y="53"/>
                      </a:cubicBezTo>
                      <a:cubicBezTo>
                        <a:pt x="34" y="39"/>
                        <a:pt x="0" y="23"/>
                        <a:pt x="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85" y="12"/>
                        <a:pt x="87" y="14"/>
                        <a:pt x="85" y="16"/>
                      </a:cubicBezTo>
                      <a:cubicBezTo>
                        <a:pt x="82" y="19"/>
                        <a:pt x="80" y="23"/>
                        <a:pt x="80" y="23"/>
                      </a:cubicBezTo>
                      <a:cubicBezTo>
                        <a:pt x="80" y="23"/>
                        <a:pt x="109" y="44"/>
                        <a:pt x="110" y="45"/>
                      </a:cubicBezTo>
                      <a:cubicBezTo>
                        <a:pt x="111" y="46"/>
                        <a:pt x="112" y="49"/>
                        <a:pt x="109" y="52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72"/>
                <p:cNvSpPr/>
                <p:nvPr/>
              </p:nvSpPr>
              <p:spPr>
                <a:xfrm>
                  <a:off x="1847520" y="2536920"/>
                  <a:ext cx="16920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7" extrusionOk="0">
                      <a:moveTo>
                        <a:pt x="8" y="4"/>
                      </a:moveTo>
                      <a:cubicBezTo>
                        <a:pt x="10" y="6"/>
                        <a:pt x="10" y="6"/>
                        <a:pt x="8" y="8"/>
                      </a:cubicBezTo>
                      <a:cubicBezTo>
                        <a:pt x="6" y="10"/>
                        <a:pt x="1" y="17"/>
                        <a:pt x="0" y="15"/>
                      </a:cubicBezTo>
                      <a:cubicBezTo>
                        <a:pt x="0" y="14"/>
                        <a:pt x="2" y="10"/>
                        <a:pt x="4" y="2"/>
                      </a:cubicBezTo>
                      <a:cubicBezTo>
                        <a:pt x="5" y="0"/>
                        <a:pt x="6" y="2"/>
                        <a:pt x="8" y="4"/>
                      </a:cubicBezTo>
                      <a:close/>
                    </a:path>
                  </a:pathLst>
                </a:custGeom>
                <a:solidFill>
                  <a:srgbClr val="2B2B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72"/>
                <p:cNvSpPr/>
                <p:nvPr/>
              </p:nvSpPr>
              <p:spPr>
                <a:xfrm>
                  <a:off x="1735560" y="2483280"/>
                  <a:ext cx="125280" cy="22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06" extrusionOk="0">
                      <a:moveTo>
                        <a:pt x="0" y="69"/>
                      </a:moveTo>
                      <a:cubicBezTo>
                        <a:pt x="14" y="15"/>
                        <a:pt x="27" y="0"/>
                        <a:pt x="40" y="5"/>
                      </a:cubicBezTo>
                      <a:cubicBezTo>
                        <a:pt x="42" y="6"/>
                        <a:pt x="46" y="10"/>
                        <a:pt x="46" y="15"/>
                      </a:cubicBezTo>
                      <a:cubicBezTo>
                        <a:pt x="34" y="25"/>
                        <a:pt x="23" y="36"/>
                        <a:pt x="34" y="40"/>
                      </a:cubicBezTo>
                      <a:cubicBezTo>
                        <a:pt x="37" y="42"/>
                        <a:pt x="74" y="56"/>
                        <a:pt x="66" y="66"/>
                      </a:cubicBezTo>
                      <a:cubicBezTo>
                        <a:pt x="60" y="65"/>
                        <a:pt x="47" y="62"/>
                        <a:pt x="44" y="72"/>
                      </a:cubicBezTo>
                      <a:cubicBezTo>
                        <a:pt x="42" y="78"/>
                        <a:pt x="55" y="83"/>
                        <a:pt x="41" y="106"/>
                      </a:cubicBezTo>
                      <a:cubicBezTo>
                        <a:pt x="25" y="92"/>
                        <a:pt x="3" y="77"/>
                        <a:pt x="0" y="6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72"/>
                <p:cNvSpPr/>
                <p:nvPr/>
              </p:nvSpPr>
              <p:spPr>
                <a:xfrm>
                  <a:off x="2367720" y="2730600"/>
                  <a:ext cx="299520" cy="39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50" extrusionOk="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</p:sp>
            <p:sp>
              <p:nvSpPr>
                <p:cNvPr id="392" name="Google Shape;392;p72"/>
                <p:cNvSpPr/>
                <p:nvPr/>
              </p:nvSpPr>
              <p:spPr>
                <a:xfrm>
                  <a:off x="2367720" y="2730600"/>
                  <a:ext cx="299520" cy="39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50" extrusionOk="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</a:path>
                  </a:pathLst>
                </a:custGeom>
                <a:noFill/>
                <a:ln>
                  <a:noFill/>
                </a:ln>
              </p:spPr>
            </p:sp>
            <p:sp>
              <p:nvSpPr>
                <p:cNvPr id="393" name="Google Shape;393;p72"/>
                <p:cNvSpPr/>
                <p:nvPr/>
              </p:nvSpPr>
              <p:spPr>
                <a:xfrm>
                  <a:off x="2895480" y="2732040"/>
                  <a:ext cx="1944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1" extrusionOk="0">
                      <a:moveTo>
                        <a:pt x="11" y="0"/>
                      </a:move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3A71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72"/>
                <p:cNvSpPr/>
                <p:nvPr/>
              </p:nvSpPr>
              <p:spPr>
                <a:xfrm>
                  <a:off x="2784600" y="2658240"/>
                  <a:ext cx="129240" cy="9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46" extrusionOk="0">
                      <a:moveTo>
                        <a:pt x="10" y="0"/>
                      </a:moveTo>
                      <a:cubicBezTo>
                        <a:pt x="0" y="0"/>
                        <a:pt x="2" y="12"/>
                        <a:pt x="2" y="12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9" y="43"/>
                        <a:pt x="73" y="39"/>
                        <a:pt x="77" y="35"/>
                      </a:cubicBezTo>
                      <a:cubicBezTo>
                        <a:pt x="77" y="35"/>
                        <a:pt x="37" y="7"/>
                        <a:pt x="16" y="1"/>
                      </a:cubicBezTo>
                      <a:cubicBezTo>
                        <a:pt x="14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354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72"/>
                <p:cNvSpPr/>
                <p:nvPr/>
              </p:nvSpPr>
              <p:spPr>
                <a:xfrm>
                  <a:off x="1914840" y="3138120"/>
                  <a:ext cx="447840" cy="40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" h="191" extrusionOk="0">
                      <a:moveTo>
                        <a:pt x="65" y="0"/>
                      </a:moveTo>
                      <a:cubicBezTo>
                        <a:pt x="65" y="0"/>
                        <a:pt x="69" y="51"/>
                        <a:pt x="61" y="81"/>
                      </a:cubicBezTo>
                      <a:cubicBezTo>
                        <a:pt x="50" y="120"/>
                        <a:pt x="0" y="191"/>
                        <a:pt x="0" y="191"/>
                      </a:cubicBezTo>
                      <a:cubicBezTo>
                        <a:pt x="0" y="191"/>
                        <a:pt x="43" y="148"/>
                        <a:pt x="92" y="128"/>
                      </a:cubicBezTo>
                      <a:cubicBezTo>
                        <a:pt x="165" y="99"/>
                        <a:pt x="265" y="90"/>
                        <a:pt x="265" y="90"/>
                      </a:cubicBez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72"/>
                <p:cNvSpPr/>
                <p:nvPr/>
              </p:nvSpPr>
              <p:spPr>
                <a:xfrm>
                  <a:off x="2406240" y="3095640"/>
                  <a:ext cx="25920" cy="3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5" extrusionOk="0">
                      <a:moveTo>
                        <a:pt x="4" y="0"/>
                      </a:moveTo>
                      <a:cubicBezTo>
                        <a:pt x="1" y="3"/>
                        <a:pt x="0" y="5"/>
                        <a:pt x="0" y="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3" y="12"/>
                        <a:pt x="16" y="8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3C6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72"/>
                <p:cNvSpPr/>
                <p:nvPr/>
              </p:nvSpPr>
              <p:spPr>
                <a:xfrm>
                  <a:off x="2412720" y="2793600"/>
                  <a:ext cx="217440" cy="319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0" extrusionOk="0">
                      <a:moveTo>
                        <a:pt x="123" y="0"/>
                      </a:moveTo>
                      <a:cubicBezTo>
                        <a:pt x="123" y="0"/>
                        <a:pt x="121" y="2"/>
                        <a:pt x="117" y="5"/>
                      </a:cubicBezTo>
                      <a:cubicBezTo>
                        <a:pt x="82" y="40"/>
                        <a:pt x="17" y="120"/>
                        <a:pt x="0" y="142"/>
                      </a:cubicBezTo>
                      <a:cubicBezTo>
                        <a:pt x="12" y="150"/>
                        <a:pt x="12" y="150"/>
                        <a:pt x="12" y="150"/>
                      </a:cubicBezTo>
                      <a:cubicBezTo>
                        <a:pt x="35" y="121"/>
                        <a:pt x="129" y="0"/>
                        <a:pt x="123" y="0"/>
                      </a:cubicBezTo>
                    </a:path>
                  </a:pathLst>
                </a:custGeom>
                <a:solidFill>
                  <a:srgbClr val="3A53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72"/>
                <p:cNvSpPr/>
                <p:nvPr/>
              </p:nvSpPr>
              <p:spPr>
                <a:xfrm>
                  <a:off x="1927080" y="2440800"/>
                  <a:ext cx="473760" cy="49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31" extrusionOk="0">
                      <a:moveTo>
                        <a:pt x="0" y="167"/>
                      </a:moveTo>
                      <a:cubicBezTo>
                        <a:pt x="163" y="97"/>
                        <a:pt x="163" y="97"/>
                        <a:pt x="163" y="97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81" y="14"/>
                        <a:pt x="281" y="14"/>
                        <a:pt x="281" y="14"/>
                      </a:cubicBezTo>
                      <a:cubicBezTo>
                        <a:pt x="281" y="14"/>
                        <a:pt x="208" y="109"/>
                        <a:pt x="201" y="118"/>
                      </a:cubicBezTo>
                      <a:cubicBezTo>
                        <a:pt x="193" y="127"/>
                        <a:pt x="180" y="139"/>
                        <a:pt x="163" y="149"/>
                      </a:cubicBezTo>
                      <a:cubicBezTo>
                        <a:pt x="146" y="160"/>
                        <a:pt x="33" y="231"/>
                        <a:pt x="33" y="231"/>
                      </a:cubicBez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2"/>
                <p:cNvSpPr/>
                <p:nvPr/>
              </p:nvSpPr>
              <p:spPr>
                <a:xfrm>
                  <a:off x="1814040" y="2653560"/>
                  <a:ext cx="625680" cy="70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31" extrusionOk="0">
                      <a:moveTo>
                        <a:pt x="280" y="331"/>
                      </a:moveTo>
                      <a:cubicBezTo>
                        <a:pt x="280" y="331"/>
                        <a:pt x="122" y="271"/>
                        <a:pt x="63" y="209"/>
                      </a:cubicBezTo>
                      <a:cubicBezTo>
                        <a:pt x="30" y="124"/>
                        <a:pt x="0" y="39"/>
                        <a:pt x="0" y="39"/>
                      </a:cubicBezTo>
                      <a:cubicBezTo>
                        <a:pt x="0" y="39"/>
                        <a:pt x="133" y="0"/>
                        <a:pt x="199" y="72"/>
                      </a:cubicBezTo>
                      <a:cubicBezTo>
                        <a:pt x="278" y="157"/>
                        <a:pt x="371" y="215"/>
                        <a:pt x="371" y="215"/>
                      </a:cubicBezTo>
                      <a:lnTo>
                        <a:pt x="28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72"/>
                <p:cNvSpPr/>
                <p:nvPr/>
              </p:nvSpPr>
              <p:spPr>
                <a:xfrm>
                  <a:off x="2084040" y="2842200"/>
                  <a:ext cx="131400" cy="44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210" extrusionOk="0">
                      <a:moveTo>
                        <a:pt x="0" y="0"/>
                      </a:moveTo>
                      <a:cubicBezTo>
                        <a:pt x="39" y="62"/>
                        <a:pt x="17" y="172"/>
                        <a:pt x="17" y="172"/>
                      </a:cubicBezTo>
                      <a:cubicBezTo>
                        <a:pt x="17" y="172"/>
                        <a:pt x="29" y="182"/>
                        <a:pt x="36" y="190"/>
                      </a:cubicBezTo>
                      <a:cubicBezTo>
                        <a:pt x="45" y="200"/>
                        <a:pt x="51" y="210"/>
                        <a:pt x="51" y="210"/>
                      </a:cubicBezTo>
                      <a:cubicBezTo>
                        <a:pt x="51" y="210"/>
                        <a:pt x="71" y="186"/>
                        <a:pt x="75" y="172"/>
                      </a:cubicBezTo>
                      <a:cubicBezTo>
                        <a:pt x="78" y="161"/>
                        <a:pt x="74" y="144"/>
                        <a:pt x="74" y="144"/>
                      </a:cubicBezTo>
                      <a:cubicBezTo>
                        <a:pt x="74" y="144"/>
                        <a:pt x="56" y="36"/>
                        <a:pt x="0" y="0"/>
                      </a:cubicBez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72"/>
                <p:cNvSpPr/>
                <p:nvPr/>
              </p:nvSpPr>
              <p:spPr>
                <a:xfrm>
                  <a:off x="2156040" y="2892600"/>
                  <a:ext cx="276120" cy="2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9" extrusionOk="0">
                      <a:moveTo>
                        <a:pt x="143" y="129"/>
                      </a:moveTo>
                      <a:cubicBezTo>
                        <a:pt x="143" y="129"/>
                        <a:pt x="122" y="71"/>
                        <a:pt x="74" y="59"/>
                      </a:cubicBezTo>
                      <a:cubicBezTo>
                        <a:pt x="23" y="47"/>
                        <a:pt x="0" y="0"/>
                        <a:pt x="0" y="0"/>
                      </a:cubicBezTo>
                      <a:cubicBezTo>
                        <a:pt x="0" y="0"/>
                        <a:pt x="23" y="28"/>
                        <a:pt x="74" y="53"/>
                      </a:cubicBezTo>
                      <a:cubicBezTo>
                        <a:pt x="125" y="77"/>
                        <a:pt x="164" y="129"/>
                        <a:pt x="164" y="129"/>
                      </a:cubicBezTo>
                      <a:lnTo>
                        <a:pt x="143" y="129"/>
                      </a:ln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72"/>
                <p:cNvSpPr/>
                <p:nvPr/>
              </p:nvSpPr>
              <p:spPr>
                <a:xfrm>
                  <a:off x="1955880" y="2714760"/>
                  <a:ext cx="284760" cy="61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289" extrusionOk="0">
                      <a:moveTo>
                        <a:pt x="0" y="4"/>
                      </a:moveTo>
                      <a:cubicBezTo>
                        <a:pt x="0" y="4"/>
                        <a:pt x="11" y="0"/>
                        <a:pt x="17" y="1"/>
                      </a:cubicBezTo>
                      <a:cubicBezTo>
                        <a:pt x="19" y="4"/>
                        <a:pt x="20" y="9"/>
                        <a:pt x="20" y="9"/>
                      </a:cubicBezTo>
                      <a:cubicBezTo>
                        <a:pt x="20" y="9"/>
                        <a:pt x="54" y="15"/>
                        <a:pt x="99" y="55"/>
                      </a:cubicBezTo>
                      <a:cubicBezTo>
                        <a:pt x="164" y="113"/>
                        <a:pt x="169" y="258"/>
                        <a:pt x="169" y="258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13" y="257"/>
                        <a:pt x="113" y="257"/>
                        <a:pt x="113" y="257"/>
                      </a:cubicBezTo>
                      <a:cubicBezTo>
                        <a:pt x="113" y="257"/>
                        <a:pt x="132" y="140"/>
                        <a:pt x="87" y="79"/>
                      </a:cubicBezTo>
                      <a:cubicBezTo>
                        <a:pt x="50" y="29"/>
                        <a:pt x="16" y="22"/>
                        <a:pt x="16" y="22"/>
                      </a:cubicBezTo>
                      <a:cubicBezTo>
                        <a:pt x="16" y="22"/>
                        <a:pt x="13" y="21"/>
                        <a:pt x="7" y="23"/>
                      </a:cubicBezTo>
                      <a:cubicBezTo>
                        <a:pt x="5" y="16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72"/>
                <p:cNvSpPr/>
                <p:nvPr/>
              </p:nvSpPr>
              <p:spPr>
                <a:xfrm>
                  <a:off x="2118960" y="1823760"/>
                  <a:ext cx="89280" cy="14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" h="68" extrusionOk="0">
                      <a:moveTo>
                        <a:pt x="51" y="19"/>
                      </a:moveTo>
                      <a:cubicBezTo>
                        <a:pt x="48" y="15"/>
                        <a:pt x="50" y="13"/>
                        <a:pt x="48" y="10"/>
                      </a:cubicBezTo>
                      <a:cubicBezTo>
                        <a:pt x="47" y="8"/>
                        <a:pt x="44" y="8"/>
                        <a:pt x="44" y="5"/>
                      </a:cubicBezTo>
                      <a:cubicBezTo>
                        <a:pt x="43" y="0"/>
                        <a:pt x="38" y="0"/>
                        <a:pt x="33" y="3"/>
                      </a:cubicBezTo>
                      <a:cubicBezTo>
                        <a:pt x="34" y="4"/>
                        <a:pt x="34" y="5"/>
                        <a:pt x="35" y="6"/>
                      </a:cubicBezTo>
                      <a:cubicBezTo>
                        <a:pt x="38" y="10"/>
                        <a:pt x="26" y="17"/>
                        <a:pt x="20" y="23"/>
                      </a:cubicBezTo>
                      <a:cubicBezTo>
                        <a:pt x="18" y="25"/>
                        <a:pt x="15" y="27"/>
                        <a:pt x="13" y="24"/>
                      </a:cubicBezTo>
                      <a:cubicBezTo>
                        <a:pt x="11" y="20"/>
                        <a:pt x="10" y="12"/>
                        <a:pt x="7" y="9"/>
                      </a:cubicBezTo>
                      <a:cubicBezTo>
                        <a:pt x="4" y="5"/>
                        <a:pt x="0" y="7"/>
                        <a:pt x="0" y="7"/>
                      </a:cubicBezTo>
                      <a:cubicBezTo>
                        <a:pt x="0" y="7"/>
                        <a:pt x="5" y="15"/>
                        <a:pt x="4" y="24"/>
                      </a:cubicBezTo>
                      <a:cubicBezTo>
                        <a:pt x="3" y="32"/>
                        <a:pt x="9" y="43"/>
                        <a:pt x="10" y="45"/>
                      </a:cubicBezTo>
                      <a:cubicBezTo>
                        <a:pt x="10" y="48"/>
                        <a:pt x="10" y="51"/>
                        <a:pt x="9" y="54"/>
                      </a:cubicBezTo>
                      <a:cubicBezTo>
                        <a:pt x="8" y="57"/>
                        <a:pt x="18" y="68"/>
                        <a:pt x="18" y="6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4"/>
                        <a:pt x="31" y="52"/>
                        <a:pt x="37" y="45"/>
                      </a:cubicBezTo>
                      <a:cubicBezTo>
                        <a:pt x="41" y="39"/>
                        <a:pt x="53" y="22"/>
                        <a:pt x="51" y="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6F8FC"/>
                    </a:gs>
                    <a:gs pos="100000">
                      <a:srgbClr val="86C9D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72"/>
                <p:cNvSpPr/>
                <p:nvPr/>
              </p:nvSpPr>
              <p:spPr>
                <a:xfrm>
                  <a:off x="2270520" y="2629800"/>
                  <a:ext cx="952920" cy="8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387" extrusionOk="0">
                      <a:moveTo>
                        <a:pt x="0" y="339"/>
                      </a:moveTo>
                      <a:cubicBezTo>
                        <a:pt x="0" y="339"/>
                        <a:pt x="243" y="31"/>
                        <a:pt x="250" y="21"/>
                      </a:cubicBezTo>
                      <a:cubicBezTo>
                        <a:pt x="265" y="0"/>
                        <a:pt x="295" y="0"/>
                        <a:pt x="324" y="19"/>
                      </a:cubicBezTo>
                      <a:cubicBezTo>
                        <a:pt x="353" y="38"/>
                        <a:pt x="565" y="179"/>
                        <a:pt x="565" y="179"/>
                      </a:cubicBezTo>
                      <a:cubicBezTo>
                        <a:pt x="565" y="179"/>
                        <a:pt x="560" y="193"/>
                        <a:pt x="550" y="208"/>
                      </a:cubicBezTo>
                      <a:cubicBezTo>
                        <a:pt x="446" y="152"/>
                        <a:pt x="330" y="133"/>
                        <a:pt x="295" y="91"/>
                      </a:cubicBezTo>
                      <a:cubicBezTo>
                        <a:pt x="293" y="97"/>
                        <a:pt x="249" y="235"/>
                        <a:pt x="163" y="318"/>
                      </a:cubicBezTo>
                      <a:cubicBezTo>
                        <a:pt x="92" y="387"/>
                        <a:pt x="0" y="339"/>
                        <a:pt x="0" y="33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72"/>
                <p:cNvSpPr/>
                <p:nvPr/>
              </p:nvSpPr>
              <p:spPr>
                <a:xfrm>
                  <a:off x="1790280" y="1932480"/>
                  <a:ext cx="384120" cy="178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839" extrusionOk="0">
                      <a:moveTo>
                        <a:pt x="203" y="0"/>
                      </a:moveTo>
                      <a:cubicBezTo>
                        <a:pt x="203" y="0"/>
                        <a:pt x="148" y="171"/>
                        <a:pt x="35" y="396"/>
                      </a:cubicBezTo>
                      <a:cubicBezTo>
                        <a:pt x="31" y="397"/>
                        <a:pt x="21" y="397"/>
                        <a:pt x="21" y="397"/>
                      </a:cubicBezTo>
                      <a:cubicBezTo>
                        <a:pt x="21" y="397"/>
                        <a:pt x="10" y="421"/>
                        <a:pt x="20" y="469"/>
                      </a:cubicBezTo>
                      <a:cubicBezTo>
                        <a:pt x="36" y="540"/>
                        <a:pt x="102" y="594"/>
                        <a:pt x="102" y="594"/>
                      </a:cubicBezTo>
                      <a:cubicBezTo>
                        <a:pt x="102" y="594"/>
                        <a:pt x="120" y="631"/>
                        <a:pt x="71" y="687"/>
                      </a:cubicBezTo>
                      <a:cubicBezTo>
                        <a:pt x="17" y="749"/>
                        <a:pt x="0" y="839"/>
                        <a:pt x="8" y="834"/>
                      </a:cubicBezTo>
                      <a:cubicBezTo>
                        <a:pt x="136" y="755"/>
                        <a:pt x="216" y="560"/>
                        <a:pt x="162" y="461"/>
                      </a:cubicBezTo>
                      <a:cubicBezTo>
                        <a:pt x="149" y="439"/>
                        <a:pt x="126" y="418"/>
                        <a:pt x="115" y="414"/>
                      </a:cubicBezTo>
                      <a:cubicBezTo>
                        <a:pt x="186" y="192"/>
                        <a:pt x="228" y="6"/>
                        <a:pt x="228" y="6"/>
                      </a:cubicBez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72"/>
                <p:cNvSpPr/>
                <p:nvPr/>
              </p:nvSpPr>
              <p:spPr>
                <a:xfrm>
                  <a:off x="3195360" y="2996640"/>
                  <a:ext cx="80640" cy="9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3" extrusionOk="0">
                      <a:moveTo>
                        <a:pt x="0" y="33"/>
                      </a:move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7" y="0"/>
                        <a:pt x="44" y="2"/>
                      </a:cubicBezTo>
                      <a:cubicBezTo>
                        <a:pt x="43" y="3"/>
                        <a:pt x="33" y="9"/>
                        <a:pt x="33" y="9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72"/>
                <p:cNvSpPr/>
                <p:nvPr/>
              </p:nvSpPr>
              <p:spPr>
                <a:xfrm>
                  <a:off x="3175560" y="2346480"/>
                  <a:ext cx="45720" cy="117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5" extrusionOk="0">
                      <a:moveTo>
                        <a:pt x="0" y="51"/>
                      </a:move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3" y="0"/>
                        <a:pt x="22" y="4"/>
                      </a:cubicBezTo>
                      <a:cubicBezTo>
                        <a:pt x="21" y="5"/>
                        <a:pt x="16" y="15"/>
                        <a:pt x="16" y="15"/>
                      </a:cubicBezTo>
                      <a:cubicBezTo>
                        <a:pt x="2" y="27"/>
                        <a:pt x="2" y="27"/>
                        <a:pt x="2" y="27"/>
                      </a:cubicBez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72"/>
              <p:cNvSpPr/>
              <p:nvPr/>
            </p:nvSpPr>
            <p:spPr>
              <a:xfrm>
                <a:off x="2073240" y="1742040"/>
                <a:ext cx="1140840" cy="483552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272" extrusionOk="0">
                    <a:moveTo>
                      <a:pt x="676" y="2268"/>
                    </a:moveTo>
                    <a:cubicBezTo>
                      <a:pt x="661" y="1972"/>
                      <a:pt x="627" y="1688"/>
                      <a:pt x="575" y="1419"/>
                    </a:cubicBezTo>
                    <a:cubicBezTo>
                      <a:pt x="520" y="1135"/>
                      <a:pt x="444" y="867"/>
                      <a:pt x="349" y="624"/>
                    </a:cubicBezTo>
                    <a:cubicBezTo>
                      <a:pt x="187" y="209"/>
                      <a:pt x="25" y="5"/>
                      <a:pt x="23" y="3"/>
                    </a:cubicBezTo>
                    <a:cubicBezTo>
                      <a:pt x="23" y="3"/>
                      <a:pt x="19" y="0"/>
                      <a:pt x="10" y="8"/>
                    </a:cubicBezTo>
                    <a:cubicBezTo>
                      <a:pt x="0" y="16"/>
                      <a:pt x="3" y="20"/>
                      <a:pt x="3" y="20"/>
                    </a:cubicBezTo>
                    <a:cubicBezTo>
                      <a:pt x="4" y="22"/>
                      <a:pt x="164" y="222"/>
                      <a:pt x="325" y="633"/>
                    </a:cubicBezTo>
                    <a:cubicBezTo>
                      <a:pt x="456" y="972"/>
                      <a:pt x="612" y="1517"/>
                      <a:pt x="649" y="2268"/>
                    </a:cubicBezTo>
                    <a:cubicBezTo>
                      <a:pt x="649" y="2268"/>
                      <a:pt x="651" y="2272"/>
                      <a:pt x="663" y="2272"/>
                    </a:cubicBezTo>
                    <a:cubicBezTo>
                      <a:pt x="674" y="2272"/>
                      <a:pt x="676" y="2268"/>
                      <a:pt x="676" y="2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72"/>
              <p:cNvSpPr/>
              <p:nvPr/>
            </p:nvSpPr>
            <p:spPr>
              <a:xfrm>
                <a:off x="2410200" y="2332440"/>
                <a:ext cx="48240" cy="892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8" y="34"/>
                    </a:moveTo>
                    <a:cubicBezTo>
                      <a:pt x="7" y="37"/>
                      <a:pt x="9" y="42"/>
                      <a:pt x="13" y="39"/>
                    </a:cubicBezTo>
                    <a:cubicBezTo>
                      <a:pt x="21" y="33"/>
                      <a:pt x="25" y="31"/>
                      <a:pt x="27" y="27"/>
                    </a:cubicBezTo>
                    <a:cubicBezTo>
                      <a:pt x="28" y="24"/>
                      <a:pt x="29" y="19"/>
                      <a:pt x="26" y="17"/>
                    </a:cubicBezTo>
                    <a:cubicBezTo>
                      <a:pt x="23" y="15"/>
                      <a:pt x="24" y="12"/>
                      <a:pt x="22" y="10"/>
                    </a:cubicBezTo>
                    <a:cubicBezTo>
                      <a:pt x="20" y="8"/>
                      <a:pt x="19" y="8"/>
                      <a:pt x="16" y="5"/>
                    </a:cubicBezTo>
                    <a:cubicBezTo>
                      <a:pt x="11" y="0"/>
                      <a:pt x="8" y="7"/>
                      <a:pt x="5" y="13"/>
                    </a:cubicBezTo>
                    <a:cubicBezTo>
                      <a:pt x="2" y="18"/>
                      <a:pt x="0" y="26"/>
                      <a:pt x="4" y="29"/>
                    </a:cubicBezTo>
                    <a:cubicBezTo>
                      <a:pt x="1" y="35"/>
                      <a:pt x="6" y="37"/>
                      <a:pt x="8" y="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F8FC"/>
                  </a:gs>
                  <a:gs pos="100000">
                    <a:srgbClr val="86C9D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410;p72"/>
          <p:cNvGrpSpPr/>
          <p:nvPr/>
        </p:nvGrpSpPr>
        <p:grpSpPr>
          <a:xfrm>
            <a:off x="4338000" y="2172600"/>
            <a:ext cx="3106440" cy="4069440"/>
            <a:chOff x="4338000" y="2172600"/>
            <a:chExt cx="3106440" cy="4069440"/>
          </a:xfrm>
        </p:grpSpPr>
        <p:grpSp>
          <p:nvGrpSpPr>
            <p:cNvPr id="8" name="Google Shape;411;p72"/>
            <p:cNvGrpSpPr/>
            <p:nvPr/>
          </p:nvGrpSpPr>
          <p:grpSpPr>
            <a:xfrm>
              <a:off x="4338000" y="2172600"/>
              <a:ext cx="683280" cy="681120"/>
              <a:chOff x="4338000" y="2172600"/>
              <a:chExt cx="683280" cy="681120"/>
            </a:xfrm>
          </p:grpSpPr>
          <p:sp>
            <p:nvSpPr>
              <p:cNvPr id="412" name="Google Shape;412;p72"/>
              <p:cNvSpPr/>
              <p:nvPr/>
            </p:nvSpPr>
            <p:spPr>
              <a:xfrm>
                <a:off x="4338000" y="2172600"/>
                <a:ext cx="683280" cy="681120"/>
              </a:xfrm>
              <a:prstGeom prst="ellipse">
                <a:avLst/>
              </a:prstGeom>
              <a:solidFill>
                <a:srgbClr val="002B6A"/>
              </a:solidFill>
              <a:ln w="34900" cap="flat" cmpd="sng">
                <a:solidFill>
                  <a:srgbClr val="DEEB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2"/>
              <p:cNvSpPr/>
              <p:nvPr/>
            </p:nvSpPr>
            <p:spPr>
              <a:xfrm>
                <a:off x="4475880" y="2409840"/>
                <a:ext cx="407160" cy="20736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11" extrusionOk="0">
                    <a:moveTo>
                      <a:pt x="412" y="76"/>
                    </a:moveTo>
                    <a:cubicBezTo>
                      <a:pt x="407" y="0"/>
                      <a:pt x="407" y="0"/>
                      <a:pt x="407" y="0"/>
                    </a:cubicBezTo>
                    <a:cubicBezTo>
                      <a:pt x="330" y="11"/>
                      <a:pt x="330" y="11"/>
                      <a:pt x="330" y="11"/>
                    </a:cubicBezTo>
                    <a:cubicBezTo>
                      <a:pt x="361" y="36"/>
                      <a:pt x="361" y="36"/>
                      <a:pt x="361" y="36"/>
                    </a:cubicBezTo>
                    <a:cubicBezTo>
                      <a:pt x="283" y="133"/>
                      <a:pt x="283" y="133"/>
                      <a:pt x="283" y="133"/>
                    </a:cubicBezTo>
                    <a:cubicBezTo>
                      <a:pt x="281" y="133"/>
                      <a:pt x="278" y="132"/>
                      <a:pt x="276" y="132"/>
                    </a:cubicBezTo>
                    <a:cubicBezTo>
                      <a:pt x="268" y="131"/>
                      <a:pt x="260" y="132"/>
                      <a:pt x="253" y="136"/>
                    </a:cubicBezTo>
                    <a:cubicBezTo>
                      <a:pt x="201" y="91"/>
                      <a:pt x="201" y="91"/>
                      <a:pt x="201" y="91"/>
                    </a:cubicBezTo>
                    <a:cubicBezTo>
                      <a:pt x="202" y="88"/>
                      <a:pt x="203" y="85"/>
                      <a:pt x="203" y="82"/>
                    </a:cubicBezTo>
                    <a:cubicBezTo>
                      <a:pt x="206" y="61"/>
                      <a:pt x="191" y="41"/>
                      <a:pt x="169" y="39"/>
                    </a:cubicBezTo>
                    <a:cubicBezTo>
                      <a:pt x="158" y="37"/>
                      <a:pt x="148" y="40"/>
                      <a:pt x="140" y="47"/>
                    </a:cubicBezTo>
                    <a:cubicBezTo>
                      <a:pt x="132" y="53"/>
                      <a:pt x="126" y="63"/>
                      <a:pt x="125" y="73"/>
                    </a:cubicBezTo>
                    <a:cubicBezTo>
                      <a:pt x="125" y="78"/>
                      <a:pt x="125" y="83"/>
                      <a:pt x="126" y="87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58" y="127"/>
                      <a:pt x="52" y="124"/>
                      <a:pt x="46" y="123"/>
                    </a:cubicBezTo>
                    <a:cubicBezTo>
                      <a:pt x="35" y="122"/>
                      <a:pt x="25" y="125"/>
                      <a:pt x="17" y="132"/>
                    </a:cubicBezTo>
                    <a:cubicBezTo>
                      <a:pt x="8" y="138"/>
                      <a:pt x="3" y="147"/>
                      <a:pt x="2" y="158"/>
                    </a:cubicBezTo>
                    <a:cubicBezTo>
                      <a:pt x="0" y="178"/>
                      <a:pt x="13" y="197"/>
                      <a:pt x="33" y="201"/>
                    </a:cubicBezTo>
                    <a:cubicBezTo>
                      <a:pt x="34" y="201"/>
                      <a:pt x="35" y="201"/>
                      <a:pt x="37" y="202"/>
                    </a:cubicBezTo>
                    <a:cubicBezTo>
                      <a:pt x="58" y="204"/>
                      <a:pt x="78" y="189"/>
                      <a:pt x="80" y="167"/>
                    </a:cubicBezTo>
                    <a:cubicBezTo>
                      <a:pt x="81" y="162"/>
                      <a:pt x="80" y="158"/>
                      <a:pt x="79" y="153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6" y="113"/>
                      <a:pt x="151" y="115"/>
                      <a:pt x="156" y="116"/>
                    </a:cubicBezTo>
                    <a:cubicBezTo>
                      <a:pt x="157" y="117"/>
                      <a:pt x="158" y="117"/>
                      <a:pt x="160" y="117"/>
                    </a:cubicBezTo>
                    <a:cubicBezTo>
                      <a:pt x="168" y="118"/>
                      <a:pt x="176" y="116"/>
                      <a:pt x="183" y="113"/>
                    </a:cubicBezTo>
                    <a:cubicBezTo>
                      <a:pt x="234" y="157"/>
                      <a:pt x="234" y="157"/>
                      <a:pt x="234" y="157"/>
                    </a:cubicBezTo>
                    <a:cubicBezTo>
                      <a:pt x="233" y="160"/>
                      <a:pt x="232" y="163"/>
                      <a:pt x="232" y="166"/>
                    </a:cubicBezTo>
                    <a:cubicBezTo>
                      <a:pt x="229" y="186"/>
                      <a:pt x="243" y="205"/>
                      <a:pt x="263" y="209"/>
                    </a:cubicBezTo>
                    <a:cubicBezTo>
                      <a:pt x="264" y="210"/>
                      <a:pt x="265" y="210"/>
                      <a:pt x="266" y="210"/>
                    </a:cubicBezTo>
                    <a:cubicBezTo>
                      <a:pt x="277" y="211"/>
                      <a:pt x="287" y="208"/>
                      <a:pt x="295" y="202"/>
                    </a:cubicBezTo>
                    <a:cubicBezTo>
                      <a:pt x="304" y="195"/>
                      <a:pt x="309" y="186"/>
                      <a:pt x="310" y="175"/>
                    </a:cubicBezTo>
                    <a:cubicBezTo>
                      <a:pt x="311" y="167"/>
                      <a:pt x="309" y="159"/>
                      <a:pt x="305" y="152"/>
                    </a:cubicBezTo>
                    <a:cubicBezTo>
                      <a:pt x="383" y="53"/>
                      <a:pt x="383" y="53"/>
                      <a:pt x="383" y="53"/>
                    </a:cubicBezTo>
                    <a:lnTo>
                      <a:pt x="412" y="76"/>
                    </a:lnTo>
                    <a:close/>
                    <a:moveTo>
                      <a:pt x="38" y="189"/>
                    </a:moveTo>
                    <a:cubicBezTo>
                      <a:pt x="23" y="187"/>
                      <a:pt x="13" y="174"/>
                      <a:pt x="14" y="159"/>
                    </a:cubicBezTo>
                    <a:cubicBezTo>
                      <a:pt x="15" y="152"/>
                      <a:pt x="19" y="146"/>
                      <a:pt x="24" y="141"/>
                    </a:cubicBezTo>
                    <a:cubicBezTo>
                      <a:pt x="30" y="137"/>
                      <a:pt x="37" y="135"/>
                      <a:pt x="44" y="136"/>
                    </a:cubicBezTo>
                    <a:cubicBezTo>
                      <a:pt x="45" y="136"/>
                      <a:pt x="46" y="136"/>
                      <a:pt x="47" y="136"/>
                    </a:cubicBezTo>
                    <a:cubicBezTo>
                      <a:pt x="61" y="139"/>
                      <a:pt x="70" y="152"/>
                      <a:pt x="68" y="166"/>
                    </a:cubicBezTo>
                    <a:cubicBezTo>
                      <a:pt x="66" y="180"/>
                      <a:pt x="53" y="191"/>
                      <a:pt x="38" y="189"/>
                    </a:cubicBezTo>
                    <a:close/>
                    <a:moveTo>
                      <a:pt x="161" y="105"/>
                    </a:moveTo>
                    <a:cubicBezTo>
                      <a:pt x="146" y="103"/>
                      <a:pt x="136" y="89"/>
                      <a:pt x="137" y="75"/>
                    </a:cubicBezTo>
                    <a:cubicBezTo>
                      <a:pt x="138" y="68"/>
                      <a:pt x="142" y="61"/>
                      <a:pt x="147" y="57"/>
                    </a:cubicBezTo>
                    <a:cubicBezTo>
                      <a:pt x="153" y="52"/>
                      <a:pt x="160" y="50"/>
                      <a:pt x="167" y="51"/>
                    </a:cubicBezTo>
                    <a:cubicBezTo>
                      <a:pt x="168" y="51"/>
                      <a:pt x="169" y="51"/>
                      <a:pt x="170" y="52"/>
                    </a:cubicBezTo>
                    <a:cubicBezTo>
                      <a:pt x="184" y="54"/>
                      <a:pt x="193" y="67"/>
                      <a:pt x="191" y="81"/>
                    </a:cubicBezTo>
                    <a:cubicBezTo>
                      <a:pt x="189" y="96"/>
                      <a:pt x="176" y="106"/>
                      <a:pt x="161" y="105"/>
                    </a:cubicBezTo>
                    <a:close/>
                    <a:moveTo>
                      <a:pt x="288" y="192"/>
                    </a:moveTo>
                    <a:cubicBezTo>
                      <a:pt x="282" y="196"/>
                      <a:pt x="275" y="198"/>
                      <a:pt x="268" y="198"/>
                    </a:cubicBezTo>
                    <a:cubicBezTo>
                      <a:pt x="253" y="196"/>
                      <a:pt x="242" y="182"/>
                      <a:pt x="244" y="168"/>
                    </a:cubicBezTo>
                    <a:cubicBezTo>
                      <a:pt x="245" y="160"/>
                      <a:pt x="249" y="154"/>
                      <a:pt x="254" y="150"/>
                    </a:cubicBezTo>
                    <a:cubicBezTo>
                      <a:pt x="260" y="145"/>
                      <a:pt x="267" y="143"/>
                      <a:pt x="274" y="144"/>
                    </a:cubicBezTo>
                    <a:cubicBezTo>
                      <a:pt x="275" y="144"/>
                      <a:pt x="276" y="144"/>
                      <a:pt x="277" y="144"/>
                    </a:cubicBezTo>
                    <a:cubicBezTo>
                      <a:pt x="290" y="147"/>
                      <a:pt x="299" y="160"/>
                      <a:pt x="298" y="174"/>
                    </a:cubicBezTo>
                    <a:cubicBezTo>
                      <a:pt x="297" y="181"/>
                      <a:pt x="293" y="188"/>
                      <a:pt x="288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414;p72"/>
            <p:cNvGrpSpPr/>
            <p:nvPr/>
          </p:nvGrpSpPr>
          <p:grpSpPr>
            <a:xfrm>
              <a:off x="4338000" y="3301200"/>
              <a:ext cx="683280" cy="681120"/>
              <a:chOff x="4338000" y="3301200"/>
              <a:chExt cx="683280" cy="681120"/>
            </a:xfrm>
          </p:grpSpPr>
          <p:sp>
            <p:nvSpPr>
              <p:cNvPr id="415" name="Google Shape;415;p72"/>
              <p:cNvSpPr/>
              <p:nvPr/>
            </p:nvSpPr>
            <p:spPr>
              <a:xfrm>
                <a:off x="4338000" y="3301200"/>
                <a:ext cx="683280" cy="681120"/>
              </a:xfrm>
              <a:prstGeom prst="ellipse">
                <a:avLst/>
              </a:prstGeom>
              <a:solidFill>
                <a:srgbClr val="002B6A"/>
              </a:solidFill>
              <a:ln w="34900" cap="flat" cmpd="sng">
                <a:solidFill>
                  <a:srgbClr val="DEEB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2"/>
              <p:cNvSpPr/>
              <p:nvPr/>
            </p:nvSpPr>
            <p:spPr>
              <a:xfrm>
                <a:off x="4561560" y="3485160"/>
                <a:ext cx="236520" cy="31392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90" extrusionOk="0">
                    <a:moveTo>
                      <a:pt x="0" y="1236"/>
                    </a:moveTo>
                    <a:cubicBezTo>
                      <a:pt x="73" y="1180"/>
                      <a:pt x="341" y="1002"/>
                      <a:pt x="341" y="1002"/>
                    </a:cubicBezTo>
                    <a:cubicBezTo>
                      <a:pt x="341" y="1002"/>
                      <a:pt x="450" y="1110"/>
                      <a:pt x="554" y="1142"/>
                    </a:cubicBezTo>
                    <a:cubicBezTo>
                      <a:pt x="657" y="1173"/>
                      <a:pt x="760" y="1163"/>
                      <a:pt x="762" y="1116"/>
                    </a:cubicBezTo>
                    <a:cubicBezTo>
                      <a:pt x="764" y="1079"/>
                      <a:pt x="676" y="1048"/>
                      <a:pt x="484" y="984"/>
                    </a:cubicBezTo>
                    <a:cubicBezTo>
                      <a:pt x="292" y="920"/>
                      <a:pt x="152" y="804"/>
                      <a:pt x="176" y="538"/>
                    </a:cubicBezTo>
                    <a:cubicBezTo>
                      <a:pt x="200" y="279"/>
                      <a:pt x="419" y="175"/>
                      <a:pt x="588" y="142"/>
                    </a:cubicBezTo>
                    <a:cubicBezTo>
                      <a:pt x="588" y="95"/>
                      <a:pt x="588" y="0"/>
                      <a:pt x="588" y="0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800" y="0"/>
                      <a:pt x="800" y="100"/>
                      <a:pt x="800" y="138"/>
                    </a:cubicBezTo>
                    <a:cubicBezTo>
                      <a:pt x="908" y="149"/>
                      <a:pt x="1083" y="161"/>
                      <a:pt x="1271" y="354"/>
                    </a:cubicBezTo>
                    <a:cubicBezTo>
                      <a:pt x="1200" y="425"/>
                      <a:pt x="996" y="616"/>
                      <a:pt x="996" y="616"/>
                    </a:cubicBezTo>
                    <a:cubicBezTo>
                      <a:pt x="996" y="616"/>
                      <a:pt x="882" y="526"/>
                      <a:pt x="782" y="518"/>
                    </a:cubicBezTo>
                    <a:cubicBezTo>
                      <a:pt x="682" y="510"/>
                      <a:pt x="640" y="548"/>
                      <a:pt x="640" y="568"/>
                    </a:cubicBezTo>
                    <a:cubicBezTo>
                      <a:pt x="640" y="588"/>
                      <a:pt x="660" y="608"/>
                      <a:pt x="742" y="634"/>
                    </a:cubicBezTo>
                    <a:cubicBezTo>
                      <a:pt x="824" y="660"/>
                      <a:pt x="1030" y="719"/>
                      <a:pt x="1122" y="809"/>
                    </a:cubicBezTo>
                    <a:cubicBezTo>
                      <a:pt x="1214" y="899"/>
                      <a:pt x="1252" y="983"/>
                      <a:pt x="1246" y="1141"/>
                    </a:cubicBezTo>
                    <a:cubicBezTo>
                      <a:pt x="1236" y="1378"/>
                      <a:pt x="957" y="1537"/>
                      <a:pt x="792" y="1546"/>
                    </a:cubicBezTo>
                    <a:cubicBezTo>
                      <a:pt x="792" y="1593"/>
                      <a:pt x="792" y="1690"/>
                      <a:pt x="792" y="1690"/>
                    </a:cubicBezTo>
                    <a:cubicBezTo>
                      <a:pt x="582" y="1690"/>
                      <a:pt x="582" y="1690"/>
                      <a:pt x="582" y="1690"/>
                    </a:cubicBezTo>
                    <a:cubicBezTo>
                      <a:pt x="582" y="1690"/>
                      <a:pt x="584" y="1604"/>
                      <a:pt x="582" y="1546"/>
                    </a:cubicBezTo>
                    <a:cubicBezTo>
                      <a:pt x="338" y="1542"/>
                      <a:pt x="99" y="1407"/>
                      <a:pt x="0" y="1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417;p72"/>
            <p:cNvGrpSpPr/>
            <p:nvPr/>
          </p:nvGrpSpPr>
          <p:grpSpPr>
            <a:xfrm>
              <a:off x="4372920" y="4475160"/>
              <a:ext cx="683280" cy="681120"/>
              <a:chOff x="4372920" y="4475160"/>
              <a:chExt cx="683280" cy="681120"/>
            </a:xfrm>
          </p:grpSpPr>
          <p:sp>
            <p:nvSpPr>
              <p:cNvPr id="418" name="Google Shape;418;p72"/>
              <p:cNvSpPr/>
              <p:nvPr/>
            </p:nvSpPr>
            <p:spPr>
              <a:xfrm>
                <a:off x="4372920" y="4475160"/>
                <a:ext cx="683280" cy="681120"/>
              </a:xfrm>
              <a:prstGeom prst="ellipse">
                <a:avLst/>
              </a:prstGeom>
              <a:solidFill>
                <a:srgbClr val="002B6A"/>
              </a:solidFill>
              <a:ln w="34900" cap="flat" cmpd="sng">
                <a:solidFill>
                  <a:srgbClr val="DEEB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419;p72"/>
              <p:cNvGrpSpPr/>
              <p:nvPr/>
            </p:nvGrpSpPr>
            <p:grpSpPr>
              <a:xfrm>
                <a:off x="4578480" y="4680360"/>
                <a:ext cx="272520" cy="270720"/>
                <a:chOff x="4578480" y="4680360"/>
                <a:chExt cx="272520" cy="270720"/>
              </a:xfrm>
            </p:grpSpPr>
            <p:sp>
              <p:nvSpPr>
                <p:cNvPr id="420" name="Google Shape;420;p72"/>
                <p:cNvSpPr/>
                <p:nvPr/>
              </p:nvSpPr>
              <p:spPr>
                <a:xfrm>
                  <a:off x="4578480" y="4680360"/>
                  <a:ext cx="272520" cy="27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88" extrusionOk="0">
                      <a:moveTo>
                        <a:pt x="244" y="488"/>
                      </a:moveTo>
                      <a:cubicBezTo>
                        <a:pt x="110" y="488"/>
                        <a:pt x="0" y="379"/>
                        <a:pt x="0" y="244"/>
                      </a:cubicBezTo>
                      <a:cubicBezTo>
                        <a:pt x="0" y="109"/>
                        <a:pt x="110" y="0"/>
                        <a:pt x="244" y="0"/>
                      </a:cubicBezTo>
                      <a:cubicBezTo>
                        <a:pt x="379" y="0"/>
                        <a:pt x="489" y="109"/>
                        <a:pt x="489" y="244"/>
                      </a:cubicBezTo>
                      <a:cubicBezTo>
                        <a:pt x="489" y="379"/>
                        <a:pt x="379" y="488"/>
                        <a:pt x="244" y="488"/>
                      </a:cubicBezTo>
                      <a:close/>
                      <a:moveTo>
                        <a:pt x="244" y="48"/>
                      </a:moveTo>
                      <a:cubicBezTo>
                        <a:pt x="136" y="48"/>
                        <a:pt x="48" y="136"/>
                        <a:pt x="48" y="244"/>
                      </a:cubicBezTo>
                      <a:cubicBezTo>
                        <a:pt x="48" y="352"/>
                        <a:pt x="136" y="440"/>
                        <a:pt x="244" y="440"/>
                      </a:cubicBezTo>
                      <a:cubicBezTo>
                        <a:pt x="352" y="440"/>
                        <a:pt x="440" y="352"/>
                        <a:pt x="440" y="244"/>
                      </a:cubicBezTo>
                      <a:cubicBezTo>
                        <a:pt x="440" y="136"/>
                        <a:pt x="352" y="48"/>
                        <a:pt x="244" y="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72"/>
                <p:cNvSpPr/>
                <p:nvPr/>
              </p:nvSpPr>
              <p:spPr>
                <a:xfrm>
                  <a:off x="4664520" y="4736160"/>
                  <a:ext cx="102240" cy="15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289" extrusionOk="0">
                      <a:moveTo>
                        <a:pt x="185" y="2"/>
                      </a:move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85" y="106"/>
                        <a:pt x="85" y="106"/>
                        <a:pt x="85" y="106"/>
                      </a:cubicBezTo>
                      <a:cubicBezTo>
                        <a:pt x="75" y="108"/>
                        <a:pt x="66" y="114"/>
                        <a:pt x="60" y="123"/>
                      </a:cubicBezTo>
                      <a:cubicBezTo>
                        <a:pt x="55" y="132"/>
                        <a:pt x="53" y="142"/>
                        <a:pt x="55" y="151"/>
                      </a:cubicBezTo>
                      <a:cubicBezTo>
                        <a:pt x="0" y="287"/>
                        <a:pt x="0" y="287"/>
                        <a:pt x="0" y="287"/>
                      </a:cubicBezTo>
                      <a:cubicBezTo>
                        <a:pt x="2" y="289"/>
                        <a:pt x="2" y="289"/>
                        <a:pt x="2" y="289"/>
                      </a:cubicBezTo>
                      <a:cubicBezTo>
                        <a:pt x="101" y="182"/>
                        <a:pt x="101" y="182"/>
                        <a:pt x="101" y="182"/>
                      </a:cubicBezTo>
                      <a:cubicBezTo>
                        <a:pt x="111" y="180"/>
                        <a:pt x="120" y="174"/>
                        <a:pt x="126" y="165"/>
                      </a:cubicBezTo>
                      <a:cubicBezTo>
                        <a:pt x="132" y="156"/>
                        <a:pt x="134" y="145"/>
                        <a:pt x="131" y="135"/>
                      </a:cubicBezTo>
                      <a:lnTo>
                        <a:pt x="185" y="2"/>
                      </a:lnTo>
                      <a:close/>
                      <a:moveTo>
                        <a:pt x="109" y="155"/>
                      </a:moveTo>
                      <a:cubicBezTo>
                        <a:pt x="102" y="164"/>
                        <a:pt x="89" y="167"/>
                        <a:pt x="80" y="161"/>
                      </a:cubicBezTo>
                      <a:cubicBezTo>
                        <a:pt x="70" y="155"/>
                        <a:pt x="67" y="142"/>
                        <a:pt x="73" y="132"/>
                      </a:cubicBezTo>
                      <a:cubicBezTo>
                        <a:pt x="80" y="122"/>
                        <a:pt x="92" y="119"/>
                        <a:pt x="102" y="126"/>
                      </a:cubicBezTo>
                      <a:cubicBezTo>
                        <a:pt x="112" y="132"/>
                        <a:pt x="115" y="145"/>
                        <a:pt x="109" y="1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" name="Google Shape;422;p72"/>
            <p:cNvGrpSpPr/>
            <p:nvPr/>
          </p:nvGrpSpPr>
          <p:grpSpPr>
            <a:xfrm>
              <a:off x="4338000" y="5560920"/>
              <a:ext cx="683280" cy="681120"/>
              <a:chOff x="4338000" y="5560920"/>
              <a:chExt cx="683280" cy="681120"/>
            </a:xfrm>
          </p:grpSpPr>
          <p:sp>
            <p:nvSpPr>
              <p:cNvPr id="423" name="Google Shape;423;p72"/>
              <p:cNvSpPr/>
              <p:nvPr/>
            </p:nvSpPr>
            <p:spPr>
              <a:xfrm>
                <a:off x="4338000" y="5560920"/>
                <a:ext cx="683280" cy="681120"/>
              </a:xfrm>
              <a:prstGeom prst="ellipse">
                <a:avLst/>
              </a:prstGeom>
              <a:solidFill>
                <a:srgbClr val="002B6A"/>
              </a:solidFill>
              <a:ln w="34900" cap="flat" cmpd="sng">
                <a:solidFill>
                  <a:srgbClr val="DEEB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4" name="Google Shape;424;p72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4479840" y="5701680"/>
                <a:ext cx="399600" cy="39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5" name="Google Shape;425;p72"/>
            <p:cNvSpPr/>
            <p:nvPr/>
          </p:nvSpPr>
          <p:spPr>
            <a:xfrm>
              <a:off x="4956480" y="2297880"/>
              <a:ext cx="2487960" cy="333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strike="noStrike">
                  <a:latin typeface="Arial"/>
                  <a:ea typeface="Arial"/>
                  <a:cs typeface="Arial"/>
                  <a:sym typeface="Arial"/>
                </a:rPr>
                <a:t>Анализ инфраструктуры</a:t>
              </a:r>
              <a:endParaRPr sz="16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2"/>
            <p:cNvSpPr/>
            <p:nvPr/>
          </p:nvSpPr>
          <p:spPr>
            <a:xfrm>
              <a:off x="5021640" y="3336840"/>
              <a:ext cx="2287440" cy="577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strike="noStrike" dirty="0">
                  <a:latin typeface="Arial"/>
                  <a:ea typeface="Arial"/>
                  <a:cs typeface="Arial"/>
                  <a:sym typeface="Arial"/>
                </a:rPr>
                <a:t>Увеличение среднего чека</a:t>
              </a:r>
              <a:endParaRPr sz="16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2"/>
            <p:cNvSpPr/>
            <p:nvPr/>
          </p:nvSpPr>
          <p:spPr>
            <a:xfrm>
              <a:off x="5021640" y="4348440"/>
              <a:ext cx="2287440" cy="10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strike="noStrike" dirty="0">
                  <a:latin typeface="Arial"/>
                  <a:ea typeface="Arial"/>
                  <a:cs typeface="Arial"/>
                  <a:sym typeface="Arial"/>
                </a:rPr>
                <a:t>Повышение осведомленности о деятельности кофейни</a:t>
              </a:r>
              <a:endParaRPr sz="16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2"/>
            <p:cNvSpPr/>
            <p:nvPr/>
          </p:nvSpPr>
          <p:spPr>
            <a:xfrm>
              <a:off x="5056560" y="5556960"/>
              <a:ext cx="2287440" cy="577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strike="noStrike">
                  <a:latin typeface="Arial"/>
                  <a:ea typeface="Arial"/>
                  <a:cs typeface="Arial"/>
                  <a:sym typeface="Arial"/>
                </a:rPr>
                <a:t>Разработка новой рекламной кампании</a:t>
              </a:r>
              <a:endParaRPr sz="16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429;p72"/>
          <p:cNvGrpSpPr/>
          <p:nvPr/>
        </p:nvGrpSpPr>
        <p:grpSpPr>
          <a:xfrm>
            <a:off x="8223120" y="1517040"/>
            <a:ext cx="3968640" cy="5340600"/>
            <a:chOff x="8223120" y="1517040"/>
            <a:chExt cx="3968640" cy="5340600"/>
          </a:xfrm>
        </p:grpSpPr>
        <p:grpSp>
          <p:nvGrpSpPr>
            <p:cNvPr id="14" name="Google Shape;430;p72"/>
            <p:cNvGrpSpPr/>
            <p:nvPr/>
          </p:nvGrpSpPr>
          <p:grpSpPr>
            <a:xfrm>
              <a:off x="8589960" y="1517040"/>
              <a:ext cx="3601800" cy="2244600"/>
              <a:chOff x="8589960" y="1517040"/>
              <a:chExt cx="3601800" cy="2244600"/>
            </a:xfrm>
          </p:grpSpPr>
          <p:sp>
            <p:nvSpPr>
              <p:cNvPr id="431" name="Google Shape;431;p72"/>
              <p:cNvSpPr/>
              <p:nvPr/>
            </p:nvSpPr>
            <p:spPr>
              <a:xfrm>
                <a:off x="9626400" y="1728360"/>
                <a:ext cx="2055600" cy="202032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17" extrusionOk="0">
                    <a:moveTo>
                      <a:pt x="644" y="1017"/>
                    </a:moveTo>
                    <a:cubicBezTo>
                      <a:pt x="640" y="1003"/>
                      <a:pt x="640" y="1003"/>
                      <a:pt x="640" y="1003"/>
                    </a:cubicBezTo>
                    <a:cubicBezTo>
                      <a:pt x="645" y="1002"/>
                      <a:pt x="649" y="1001"/>
                      <a:pt x="654" y="1000"/>
                    </a:cubicBezTo>
                    <a:cubicBezTo>
                      <a:pt x="658" y="1014"/>
                      <a:pt x="658" y="1014"/>
                      <a:pt x="658" y="1014"/>
                    </a:cubicBezTo>
                    <a:cubicBezTo>
                      <a:pt x="653" y="1015"/>
                      <a:pt x="649" y="1016"/>
                      <a:pt x="644" y="1017"/>
                    </a:cubicBezTo>
                    <a:close/>
                    <a:moveTo>
                      <a:pt x="352" y="1007"/>
                    </a:moveTo>
                    <a:cubicBezTo>
                      <a:pt x="348" y="1005"/>
                      <a:pt x="343" y="1004"/>
                      <a:pt x="339" y="1002"/>
                    </a:cubicBezTo>
                    <a:cubicBezTo>
                      <a:pt x="344" y="988"/>
                      <a:pt x="344" y="988"/>
                      <a:pt x="344" y="988"/>
                    </a:cubicBezTo>
                    <a:cubicBezTo>
                      <a:pt x="348" y="990"/>
                      <a:pt x="352" y="992"/>
                      <a:pt x="357" y="993"/>
                    </a:cubicBezTo>
                    <a:lnTo>
                      <a:pt x="352" y="1007"/>
                    </a:lnTo>
                    <a:close/>
                    <a:moveTo>
                      <a:pt x="693" y="1002"/>
                    </a:moveTo>
                    <a:cubicBezTo>
                      <a:pt x="688" y="989"/>
                      <a:pt x="688" y="989"/>
                      <a:pt x="688" y="989"/>
                    </a:cubicBezTo>
                    <a:cubicBezTo>
                      <a:pt x="693" y="987"/>
                      <a:pt x="697" y="985"/>
                      <a:pt x="701" y="984"/>
                    </a:cubicBezTo>
                    <a:cubicBezTo>
                      <a:pt x="707" y="997"/>
                      <a:pt x="707" y="997"/>
                      <a:pt x="707" y="997"/>
                    </a:cubicBezTo>
                    <a:cubicBezTo>
                      <a:pt x="702" y="999"/>
                      <a:pt x="698" y="1001"/>
                      <a:pt x="693" y="1002"/>
                    </a:cubicBezTo>
                    <a:close/>
                    <a:moveTo>
                      <a:pt x="304" y="988"/>
                    </a:moveTo>
                    <a:cubicBezTo>
                      <a:pt x="300" y="986"/>
                      <a:pt x="296" y="984"/>
                      <a:pt x="291" y="982"/>
                    </a:cubicBezTo>
                    <a:cubicBezTo>
                      <a:pt x="297" y="969"/>
                      <a:pt x="297" y="969"/>
                      <a:pt x="297" y="969"/>
                    </a:cubicBezTo>
                    <a:cubicBezTo>
                      <a:pt x="302" y="971"/>
                      <a:pt x="306" y="973"/>
                      <a:pt x="310" y="975"/>
                    </a:cubicBezTo>
                    <a:lnTo>
                      <a:pt x="304" y="988"/>
                    </a:lnTo>
                    <a:close/>
                    <a:moveTo>
                      <a:pt x="741" y="982"/>
                    </a:moveTo>
                    <a:cubicBezTo>
                      <a:pt x="734" y="969"/>
                      <a:pt x="734" y="969"/>
                      <a:pt x="734" y="969"/>
                    </a:cubicBezTo>
                    <a:cubicBezTo>
                      <a:pt x="739" y="967"/>
                      <a:pt x="743" y="965"/>
                      <a:pt x="747" y="963"/>
                    </a:cubicBezTo>
                    <a:cubicBezTo>
                      <a:pt x="754" y="976"/>
                      <a:pt x="754" y="976"/>
                      <a:pt x="754" y="976"/>
                    </a:cubicBezTo>
                    <a:cubicBezTo>
                      <a:pt x="749" y="978"/>
                      <a:pt x="745" y="980"/>
                      <a:pt x="741" y="982"/>
                    </a:cubicBezTo>
                    <a:close/>
                    <a:moveTo>
                      <a:pt x="259" y="965"/>
                    </a:moveTo>
                    <a:cubicBezTo>
                      <a:pt x="254" y="962"/>
                      <a:pt x="250" y="960"/>
                      <a:pt x="246" y="957"/>
                    </a:cubicBezTo>
                    <a:cubicBezTo>
                      <a:pt x="254" y="945"/>
                      <a:pt x="254" y="945"/>
                      <a:pt x="254" y="945"/>
                    </a:cubicBezTo>
                    <a:cubicBezTo>
                      <a:pt x="258" y="947"/>
                      <a:pt x="262" y="950"/>
                      <a:pt x="266" y="952"/>
                    </a:cubicBezTo>
                    <a:lnTo>
                      <a:pt x="259" y="965"/>
                    </a:lnTo>
                    <a:close/>
                    <a:moveTo>
                      <a:pt x="786" y="958"/>
                    </a:moveTo>
                    <a:cubicBezTo>
                      <a:pt x="778" y="945"/>
                      <a:pt x="778" y="945"/>
                      <a:pt x="778" y="945"/>
                    </a:cubicBezTo>
                    <a:cubicBezTo>
                      <a:pt x="782" y="943"/>
                      <a:pt x="786" y="940"/>
                      <a:pt x="790" y="938"/>
                    </a:cubicBezTo>
                    <a:cubicBezTo>
                      <a:pt x="798" y="950"/>
                      <a:pt x="798" y="950"/>
                      <a:pt x="798" y="950"/>
                    </a:cubicBezTo>
                    <a:cubicBezTo>
                      <a:pt x="794" y="952"/>
                      <a:pt x="790" y="955"/>
                      <a:pt x="786" y="958"/>
                    </a:cubicBezTo>
                    <a:close/>
                    <a:moveTo>
                      <a:pt x="215" y="937"/>
                    </a:moveTo>
                    <a:cubicBezTo>
                      <a:pt x="211" y="934"/>
                      <a:pt x="207" y="931"/>
                      <a:pt x="204" y="928"/>
                    </a:cubicBezTo>
                    <a:cubicBezTo>
                      <a:pt x="212" y="916"/>
                      <a:pt x="212" y="916"/>
                      <a:pt x="212" y="916"/>
                    </a:cubicBezTo>
                    <a:cubicBezTo>
                      <a:pt x="216" y="919"/>
                      <a:pt x="220" y="922"/>
                      <a:pt x="224" y="925"/>
                    </a:cubicBezTo>
                    <a:lnTo>
                      <a:pt x="215" y="937"/>
                    </a:lnTo>
                    <a:close/>
                    <a:moveTo>
                      <a:pt x="828" y="928"/>
                    </a:moveTo>
                    <a:cubicBezTo>
                      <a:pt x="820" y="917"/>
                      <a:pt x="820" y="917"/>
                      <a:pt x="820" y="917"/>
                    </a:cubicBezTo>
                    <a:cubicBezTo>
                      <a:pt x="823" y="914"/>
                      <a:pt x="827" y="911"/>
                      <a:pt x="831" y="908"/>
                    </a:cubicBezTo>
                    <a:cubicBezTo>
                      <a:pt x="840" y="919"/>
                      <a:pt x="840" y="919"/>
                      <a:pt x="840" y="919"/>
                    </a:cubicBezTo>
                    <a:cubicBezTo>
                      <a:pt x="836" y="922"/>
                      <a:pt x="832" y="925"/>
                      <a:pt x="828" y="928"/>
                    </a:cubicBezTo>
                    <a:close/>
                    <a:moveTo>
                      <a:pt x="175" y="905"/>
                    </a:moveTo>
                    <a:cubicBezTo>
                      <a:pt x="171" y="901"/>
                      <a:pt x="168" y="898"/>
                      <a:pt x="164" y="895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7" y="887"/>
                      <a:pt x="181" y="891"/>
                      <a:pt x="185" y="894"/>
                    </a:cubicBezTo>
                    <a:lnTo>
                      <a:pt x="175" y="905"/>
                    </a:lnTo>
                    <a:close/>
                    <a:moveTo>
                      <a:pt x="868" y="895"/>
                    </a:moveTo>
                    <a:cubicBezTo>
                      <a:pt x="858" y="885"/>
                      <a:pt x="858" y="885"/>
                      <a:pt x="858" y="885"/>
                    </a:cubicBezTo>
                    <a:cubicBezTo>
                      <a:pt x="862" y="881"/>
                      <a:pt x="865" y="878"/>
                      <a:pt x="868" y="875"/>
                    </a:cubicBezTo>
                    <a:cubicBezTo>
                      <a:pt x="879" y="885"/>
                      <a:pt x="879" y="885"/>
                      <a:pt x="879" y="885"/>
                    </a:cubicBezTo>
                    <a:cubicBezTo>
                      <a:pt x="875" y="889"/>
                      <a:pt x="871" y="892"/>
                      <a:pt x="868" y="895"/>
                    </a:cubicBezTo>
                    <a:close/>
                    <a:moveTo>
                      <a:pt x="138" y="869"/>
                    </a:moveTo>
                    <a:cubicBezTo>
                      <a:pt x="135" y="865"/>
                      <a:pt x="131" y="862"/>
                      <a:pt x="128" y="858"/>
                    </a:cubicBezTo>
                    <a:cubicBezTo>
                      <a:pt x="139" y="848"/>
                      <a:pt x="139" y="848"/>
                      <a:pt x="139" y="848"/>
                    </a:cubicBezTo>
                    <a:cubicBezTo>
                      <a:pt x="142" y="852"/>
                      <a:pt x="145" y="855"/>
                      <a:pt x="149" y="859"/>
                    </a:cubicBezTo>
                    <a:lnTo>
                      <a:pt x="138" y="869"/>
                    </a:lnTo>
                    <a:close/>
                    <a:moveTo>
                      <a:pt x="904" y="858"/>
                    </a:moveTo>
                    <a:cubicBezTo>
                      <a:pt x="893" y="849"/>
                      <a:pt x="893" y="849"/>
                      <a:pt x="893" y="849"/>
                    </a:cubicBezTo>
                    <a:cubicBezTo>
                      <a:pt x="896" y="845"/>
                      <a:pt x="899" y="842"/>
                      <a:pt x="902" y="838"/>
                    </a:cubicBezTo>
                    <a:cubicBezTo>
                      <a:pt x="913" y="847"/>
                      <a:pt x="913" y="847"/>
                      <a:pt x="913" y="847"/>
                    </a:cubicBezTo>
                    <a:cubicBezTo>
                      <a:pt x="910" y="851"/>
                      <a:pt x="907" y="855"/>
                      <a:pt x="904" y="858"/>
                    </a:cubicBezTo>
                    <a:close/>
                    <a:moveTo>
                      <a:pt x="105" y="829"/>
                    </a:moveTo>
                    <a:cubicBezTo>
                      <a:pt x="102" y="826"/>
                      <a:pt x="99" y="822"/>
                      <a:pt x="96" y="818"/>
                    </a:cubicBezTo>
                    <a:cubicBezTo>
                      <a:pt x="108" y="809"/>
                      <a:pt x="108" y="809"/>
                      <a:pt x="108" y="809"/>
                    </a:cubicBezTo>
                    <a:cubicBezTo>
                      <a:pt x="111" y="813"/>
                      <a:pt x="113" y="817"/>
                      <a:pt x="116" y="821"/>
                    </a:cubicBezTo>
                    <a:lnTo>
                      <a:pt x="105" y="829"/>
                    </a:lnTo>
                    <a:close/>
                    <a:moveTo>
                      <a:pt x="936" y="818"/>
                    </a:moveTo>
                    <a:cubicBezTo>
                      <a:pt x="924" y="810"/>
                      <a:pt x="924" y="810"/>
                      <a:pt x="924" y="810"/>
                    </a:cubicBezTo>
                    <a:cubicBezTo>
                      <a:pt x="927" y="806"/>
                      <a:pt x="930" y="802"/>
                      <a:pt x="932" y="798"/>
                    </a:cubicBezTo>
                    <a:cubicBezTo>
                      <a:pt x="944" y="806"/>
                      <a:pt x="944" y="806"/>
                      <a:pt x="944" y="806"/>
                    </a:cubicBezTo>
                    <a:cubicBezTo>
                      <a:pt x="942" y="810"/>
                      <a:pt x="939" y="814"/>
                      <a:pt x="936" y="818"/>
                    </a:cubicBezTo>
                    <a:close/>
                    <a:moveTo>
                      <a:pt x="76" y="787"/>
                    </a:moveTo>
                    <a:cubicBezTo>
                      <a:pt x="73" y="783"/>
                      <a:pt x="71" y="778"/>
                      <a:pt x="68" y="774"/>
                    </a:cubicBezTo>
                    <a:cubicBezTo>
                      <a:pt x="81" y="767"/>
                      <a:pt x="81" y="767"/>
                      <a:pt x="81" y="767"/>
                    </a:cubicBezTo>
                    <a:cubicBezTo>
                      <a:pt x="83" y="771"/>
                      <a:pt x="85" y="775"/>
                      <a:pt x="88" y="779"/>
                    </a:cubicBezTo>
                    <a:lnTo>
                      <a:pt x="76" y="787"/>
                    </a:lnTo>
                    <a:close/>
                    <a:moveTo>
                      <a:pt x="964" y="775"/>
                    </a:moveTo>
                    <a:cubicBezTo>
                      <a:pt x="951" y="768"/>
                      <a:pt x="951" y="768"/>
                      <a:pt x="951" y="768"/>
                    </a:cubicBezTo>
                    <a:cubicBezTo>
                      <a:pt x="954" y="764"/>
                      <a:pt x="956" y="759"/>
                      <a:pt x="958" y="755"/>
                    </a:cubicBezTo>
                    <a:cubicBezTo>
                      <a:pt x="971" y="762"/>
                      <a:pt x="971" y="762"/>
                      <a:pt x="971" y="762"/>
                    </a:cubicBezTo>
                    <a:cubicBezTo>
                      <a:pt x="969" y="766"/>
                      <a:pt x="966" y="771"/>
                      <a:pt x="964" y="775"/>
                    </a:cubicBezTo>
                    <a:close/>
                    <a:moveTo>
                      <a:pt x="51" y="742"/>
                    </a:moveTo>
                    <a:cubicBezTo>
                      <a:pt x="49" y="737"/>
                      <a:pt x="47" y="733"/>
                      <a:pt x="45" y="728"/>
                    </a:cubicBezTo>
                    <a:cubicBezTo>
                      <a:pt x="58" y="722"/>
                      <a:pt x="58" y="722"/>
                      <a:pt x="58" y="722"/>
                    </a:cubicBezTo>
                    <a:cubicBezTo>
                      <a:pt x="60" y="727"/>
                      <a:pt x="62" y="731"/>
                      <a:pt x="64" y="735"/>
                    </a:cubicBezTo>
                    <a:lnTo>
                      <a:pt x="51" y="742"/>
                    </a:lnTo>
                    <a:close/>
                    <a:moveTo>
                      <a:pt x="987" y="729"/>
                    </a:moveTo>
                    <a:cubicBezTo>
                      <a:pt x="974" y="723"/>
                      <a:pt x="974" y="723"/>
                      <a:pt x="974" y="723"/>
                    </a:cubicBezTo>
                    <a:cubicBezTo>
                      <a:pt x="976" y="719"/>
                      <a:pt x="978" y="714"/>
                      <a:pt x="980" y="710"/>
                    </a:cubicBezTo>
                    <a:cubicBezTo>
                      <a:pt x="993" y="716"/>
                      <a:pt x="993" y="716"/>
                      <a:pt x="993" y="716"/>
                    </a:cubicBezTo>
                    <a:cubicBezTo>
                      <a:pt x="991" y="720"/>
                      <a:pt x="989" y="725"/>
                      <a:pt x="987" y="729"/>
                    </a:cubicBezTo>
                    <a:close/>
                    <a:moveTo>
                      <a:pt x="31" y="694"/>
                    </a:moveTo>
                    <a:cubicBezTo>
                      <a:pt x="29" y="690"/>
                      <a:pt x="27" y="685"/>
                      <a:pt x="26" y="680"/>
                    </a:cubicBezTo>
                    <a:cubicBezTo>
                      <a:pt x="40" y="676"/>
                      <a:pt x="40" y="676"/>
                      <a:pt x="40" y="676"/>
                    </a:cubicBezTo>
                    <a:cubicBezTo>
                      <a:pt x="41" y="680"/>
                      <a:pt x="43" y="685"/>
                      <a:pt x="44" y="689"/>
                    </a:cubicBezTo>
                    <a:lnTo>
                      <a:pt x="31" y="694"/>
                    </a:lnTo>
                    <a:close/>
                    <a:moveTo>
                      <a:pt x="1006" y="681"/>
                    </a:moveTo>
                    <a:cubicBezTo>
                      <a:pt x="993" y="677"/>
                      <a:pt x="993" y="677"/>
                      <a:pt x="993" y="677"/>
                    </a:cubicBezTo>
                    <a:cubicBezTo>
                      <a:pt x="994" y="672"/>
                      <a:pt x="996" y="668"/>
                      <a:pt x="997" y="663"/>
                    </a:cubicBezTo>
                    <a:cubicBezTo>
                      <a:pt x="1011" y="667"/>
                      <a:pt x="1011" y="667"/>
                      <a:pt x="1011" y="667"/>
                    </a:cubicBezTo>
                    <a:cubicBezTo>
                      <a:pt x="1009" y="672"/>
                      <a:pt x="1008" y="677"/>
                      <a:pt x="1006" y="681"/>
                    </a:cubicBezTo>
                    <a:close/>
                    <a:moveTo>
                      <a:pt x="16" y="645"/>
                    </a:moveTo>
                    <a:cubicBezTo>
                      <a:pt x="14" y="640"/>
                      <a:pt x="13" y="635"/>
                      <a:pt x="12" y="631"/>
                    </a:cubicBezTo>
                    <a:cubicBezTo>
                      <a:pt x="26" y="627"/>
                      <a:pt x="26" y="627"/>
                      <a:pt x="26" y="627"/>
                    </a:cubicBezTo>
                    <a:cubicBezTo>
                      <a:pt x="27" y="632"/>
                      <a:pt x="28" y="637"/>
                      <a:pt x="30" y="641"/>
                    </a:cubicBezTo>
                    <a:lnTo>
                      <a:pt x="16" y="645"/>
                    </a:lnTo>
                    <a:close/>
                    <a:moveTo>
                      <a:pt x="1020" y="632"/>
                    </a:moveTo>
                    <a:cubicBezTo>
                      <a:pt x="1006" y="628"/>
                      <a:pt x="1006" y="628"/>
                      <a:pt x="1006" y="628"/>
                    </a:cubicBezTo>
                    <a:cubicBezTo>
                      <a:pt x="1007" y="624"/>
                      <a:pt x="1008" y="619"/>
                      <a:pt x="1009" y="614"/>
                    </a:cubicBezTo>
                    <a:cubicBezTo>
                      <a:pt x="1023" y="617"/>
                      <a:pt x="1023" y="617"/>
                      <a:pt x="1023" y="617"/>
                    </a:cubicBezTo>
                    <a:cubicBezTo>
                      <a:pt x="1022" y="622"/>
                      <a:pt x="1021" y="627"/>
                      <a:pt x="1020" y="632"/>
                    </a:cubicBezTo>
                    <a:close/>
                    <a:moveTo>
                      <a:pt x="5" y="594"/>
                    </a:moveTo>
                    <a:cubicBezTo>
                      <a:pt x="5" y="590"/>
                      <a:pt x="4" y="585"/>
                      <a:pt x="3" y="580"/>
                    </a:cubicBezTo>
                    <a:cubicBezTo>
                      <a:pt x="18" y="578"/>
                      <a:pt x="18" y="578"/>
                      <a:pt x="18" y="578"/>
                    </a:cubicBezTo>
                    <a:cubicBezTo>
                      <a:pt x="18" y="583"/>
                      <a:pt x="19" y="588"/>
                      <a:pt x="20" y="592"/>
                    </a:cubicBezTo>
                    <a:lnTo>
                      <a:pt x="5" y="594"/>
                    </a:lnTo>
                    <a:close/>
                    <a:moveTo>
                      <a:pt x="1029" y="581"/>
                    </a:moveTo>
                    <a:cubicBezTo>
                      <a:pt x="1015" y="579"/>
                      <a:pt x="1015" y="579"/>
                      <a:pt x="1015" y="579"/>
                    </a:cubicBezTo>
                    <a:cubicBezTo>
                      <a:pt x="1015" y="574"/>
                      <a:pt x="1016" y="570"/>
                      <a:pt x="1016" y="565"/>
                    </a:cubicBezTo>
                    <a:cubicBezTo>
                      <a:pt x="1031" y="566"/>
                      <a:pt x="1031" y="566"/>
                      <a:pt x="1031" y="566"/>
                    </a:cubicBezTo>
                    <a:cubicBezTo>
                      <a:pt x="1030" y="571"/>
                      <a:pt x="1030" y="576"/>
                      <a:pt x="1029" y="581"/>
                    </a:cubicBezTo>
                    <a:close/>
                    <a:moveTo>
                      <a:pt x="0" y="543"/>
                    </a:moveTo>
                    <a:cubicBezTo>
                      <a:pt x="0" y="542"/>
                      <a:pt x="0" y="542"/>
                      <a:pt x="0" y="542"/>
                    </a:cubicBezTo>
                    <a:cubicBezTo>
                      <a:pt x="0" y="538"/>
                      <a:pt x="0" y="533"/>
                      <a:pt x="0" y="529"/>
                    </a:cubicBezTo>
                    <a:cubicBezTo>
                      <a:pt x="14" y="528"/>
                      <a:pt x="14" y="528"/>
                      <a:pt x="14" y="528"/>
                    </a:cubicBezTo>
                    <a:cubicBezTo>
                      <a:pt x="14" y="533"/>
                      <a:pt x="14" y="537"/>
                      <a:pt x="14" y="541"/>
                    </a:cubicBezTo>
                    <a:cubicBezTo>
                      <a:pt x="15" y="542"/>
                      <a:pt x="15" y="542"/>
                      <a:pt x="15" y="542"/>
                    </a:cubicBezTo>
                    <a:lnTo>
                      <a:pt x="0" y="543"/>
                    </a:lnTo>
                    <a:close/>
                    <a:moveTo>
                      <a:pt x="1033" y="530"/>
                    </a:moveTo>
                    <a:cubicBezTo>
                      <a:pt x="1019" y="529"/>
                      <a:pt x="1019" y="529"/>
                      <a:pt x="1019" y="529"/>
                    </a:cubicBezTo>
                    <a:cubicBezTo>
                      <a:pt x="1019" y="525"/>
                      <a:pt x="1019" y="521"/>
                      <a:pt x="1019" y="517"/>
                    </a:cubicBezTo>
                    <a:cubicBezTo>
                      <a:pt x="1019" y="515"/>
                      <a:pt x="1019" y="515"/>
                      <a:pt x="1019" y="515"/>
                    </a:cubicBezTo>
                    <a:cubicBezTo>
                      <a:pt x="1033" y="515"/>
                      <a:pt x="1033" y="515"/>
                      <a:pt x="1033" y="515"/>
                    </a:cubicBezTo>
                    <a:cubicBezTo>
                      <a:pt x="1033" y="517"/>
                      <a:pt x="1033" y="517"/>
                      <a:pt x="1033" y="517"/>
                    </a:cubicBezTo>
                    <a:cubicBezTo>
                      <a:pt x="1033" y="521"/>
                      <a:pt x="1033" y="525"/>
                      <a:pt x="1033" y="530"/>
                    </a:cubicBezTo>
                    <a:close/>
                    <a:moveTo>
                      <a:pt x="14" y="492"/>
                    </a:moveTo>
                    <a:cubicBezTo>
                      <a:pt x="0" y="492"/>
                      <a:pt x="0" y="492"/>
                      <a:pt x="0" y="492"/>
                    </a:cubicBezTo>
                    <a:cubicBezTo>
                      <a:pt x="0" y="487"/>
                      <a:pt x="0" y="482"/>
                      <a:pt x="1" y="477"/>
                    </a:cubicBezTo>
                    <a:cubicBezTo>
                      <a:pt x="15" y="478"/>
                      <a:pt x="15" y="478"/>
                      <a:pt x="15" y="478"/>
                    </a:cubicBezTo>
                    <a:cubicBezTo>
                      <a:pt x="15" y="483"/>
                      <a:pt x="15" y="488"/>
                      <a:pt x="14" y="492"/>
                    </a:cubicBezTo>
                    <a:close/>
                    <a:moveTo>
                      <a:pt x="1017" y="479"/>
                    </a:moveTo>
                    <a:cubicBezTo>
                      <a:pt x="1017" y="474"/>
                      <a:pt x="1017" y="470"/>
                      <a:pt x="1016" y="465"/>
                    </a:cubicBezTo>
                    <a:cubicBezTo>
                      <a:pt x="1030" y="463"/>
                      <a:pt x="1030" y="463"/>
                      <a:pt x="1030" y="463"/>
                    </a:cubicBezTo>
                    <a:cubicBezTo>
                      <a:pt x="1031" y="468"/>
                      <a:pt x="1031" y="473"/>
                      <a:pt x="1032" y="478"/>
                    </a:cubicBezTo>
                    <a:lnTo>
                      <a:pt x="1017" y="479"/>
                    </a:lnTo>
                    <a:close/>
                    <a:moveTo>
                      <a:pt x="19" y="443"/>
                    </a:moveTo>
                    <a:cubicBezTo>
                      <a:pt x="5" y="440"/>
                      <a:pt x="5" y="440"/>
                      <a:pt x="5" y="440"/>
                    </a:cubicBezTo>
                    <a:cubicBezTo>
                      <a:pt x="6" y="436"/>
                      <a:pt x="6" y="431"/>
                      <a:pt x="7" y="426"/>
                    </a:cubicBezTo>
                    <a:cubicBezTo>
                      <a:pt x="21" y="428"/>
                      <a:pt x="21" y="428"/>
                      <a:pt x="21" y="428"/>
                    </a:cubicBezTo>
                    <a:cubicBezTo>
                      <a:pt x="21" y="433"/>
                      <a:pt x="20" y="438"/>
                      <a:pt x="19" y="443"/>
                    </a:cubicBezTo>
                    <a:close/>
                    <a:moveTo>
                      <a:pt x="1011" y="429"/>
                    </a:moveTo>
                    <a:cubicBezTo>
                      <a:pt x="1010" y="425"/>
                      <a:pt x="1009" y="420"/>
                      <a:pt x="1008" y="415"/>
                    </a:cubicBezTo>
                    <a:cubicBezTo>
                      <a:pt x="1023" y="412"/>
                      <a:pt x="1023" y="412"/>
                      <a:pt x="1023" y="412"/>
                    </a:cubicBezTo>
                    <a:cubicBezTo>
                      <a:pt x="1024" y="417"/>
                      <a:pt x="1025" y="422"/>
                      <a:pt x="1025" y="427"/>
                    </a:cubicBezTo>
                    <a:lnTo>
                      <a:pt x="1011" y="429"/>
                    </a:lnTo>
                    <a:close/>
                    <a:moveTo>
                      <a:pt x="29" y="393"/>
                    </a:moveTo>
                    <a:cubicBezTo>
                      <a:pt x="15" y="390"/>
                      <a:pt x="15" y="390"/>
                      <a:pt x="15" y="390"/>
                    </a:cubicBezTo>
                    <a:cubicBezTo>
                      <a:pt x="16" y="385"/>
                      <a:pt x="17" y="380"/>
                      <a:pt x="19" y="376"/>
                    </a:cubicBezTo>
                    <a:cubicBezTo>
                      <a:pt x="33" y="380"/>
                      <a:pt x="33" y="380"/>
                      <a:pt x="33" y="380"/>
                    </a:cubicBezTo>
                    <a:cubicBezTo>
                      <a:pt x="31" y="384"/>
                      <a:pt x="30" y="389"/>
                      <a:pt x="29" y="393"/>
                    </a:cubicBezTo>
                    <a:close/>
                    <a:moveTo>
                      <a:pt x="1000" y="381"/>
                    </a:moveTo>
                    <a:cubicBezTo>
                      <a:pt x="999" y="376"/>
                      <a:pt x="997" y="371"/>
                      <a:pt x="996" y="367"/>
                    </a:cubicBezTo>
                    <a:cubicBezTo>
                      <a:pt x="1010" y="363"/>
                      <a:pt x="1010" y="363"/>
                      <a:pt x="1010" y="363"/>
                    </a:cubicBezTo>
                    <a:cubicBezTo>
                      <a:pt x="1011" y="367"/>
                      <a:pt x="1013" y="372"/>
                      <a:pt x="1014" y="377"/>
                    </a:cubicBezTo>
                    <a:lnTo>
                      <a:pt x="1000" y="381"/>
                    </a:lnTo>
                    <a:close/>
                    <a:moveTo>
                      <a:pt x="44" y="346"/>
                    </a:moveTo>
                    <a:cubicBezTo>
                      <a:pt x="30" y="341"/>
                      <a:pt x="30" y="341"/>
                      <a:pt x="30" y="341"/>
                    </a:cubicBezTo>
                    <a:cubicBezTo>
                      <a:pt x="32" y="336"/>
                      <a:pt x="33" y="332"/>
                      <a:pt x="35" y="327"/>
                    </a:cubicBezTo>
                    <a:cubicBezTo>
                      <a:pt x="49" y="332"/>
                      <a:pt x="49" y="332"/>
                      <a:pt x="49" y="332"/>
                    </a:cubicBezTo>
                    <a:cubicBezTo>
                      <a:pt x="47" y="337"/>
                      <a:pt x="45" y="341"/>
                      <a:pt x="44" y="346"/>
                    </a:cubicBezTo>
                    <a:close/>
                    <a:moveTo>
                      <a:pt x="984" y="333"/>
                    </a:moveTo>
                    <a:cubicBezTo>
                      <a:pt x="982" y="329"/>
                      <a:pt x="981" y="324"/>
                      <a:pt x="979" y="320"/>
                    </a:cubicBezTo>
                    <a:cubicBezTo>
                      <a:pt x="992" y="314"/>
                      <a:pt x="992" y="314"/>
                      <a:pt x="992" y="314"/>
                    </a:cubicBezTo>
                    <a:cubicBezTo>
                      <a:pt x="994" y="319"/>
                      <a:pt x="996" y="323"/>
                      <a:pt x="998" y="328"/>
                    </a:cubicBezTo>
                    <a:lnTo>
                      <a:pt x="984" y="333"/>
                    </a:lnTo>
                    <a:close/>
                    <a:moveTo>
                      <a:pt x="63" y="300"/>
                    </a:moveTo>
                    <a:cubicBezTo>
                      <a:pt x="50" y="293"/>
                      <a:pt x="50" y="293"/>
                      <a:pt x="50" y="293"/>
                    </a:cubicBezTo>
                    <a:cubicBezTo>
                      <a:pt x="52" y="289"/>
                      <a:pt x="54" y="284"/>
                      <a:pt x="57" y="280"/>
                    </a:cubicBezTo>
                    <a:cubicBezTo>
                      <a:pt x="69" y="287"/>
                      <a:pt x="69" y="287"/>
                      <a:pt x="69" y="287"/>
                    </a:cubicBezTo>
                    <a:cubicBezTo>
                      <a:pt x="67" y="291"/>
                      <a:pt x="65" y="295"/>
                      <a:pt x="63" y="300"/>
                    </a:cubicBezTo>
                    <a:close/>
                    <a:moveTo>
                      <a:pt x="964" y="287"/>
                    </a:moveTo>
                    <a:cubicBezTo>
                      <a:pt x="961" y="283"/>
                      <a:pt x="959" y="279"/>
                      <a:pt x="957" y="275"/>
                    </a:cubicBezTo>
                    <a:cubicBezTo>
                      <a:pt x="969" y="268"/>
                      <a:pt x="969" y="268"/>
                      <a:pt x="969" y="268"/>
                    </a:cubicBezTo>
                    <a:cubicBezTo>
                      <a:pt x="972" y="272"/>
                      <a:pt x="974" y="276"/>
                      <a:pt x="976" y="281"/>
                    </a:cubicBezTo>
                    <a:lnTo>
                      <a:pt x="964" y="287"/>
                    </a:lnTo>
                    <a:close/>
                    <a:moveTo>
                      <a:pt x="87" y="256"/>
                    </a:moveTo>
                    <a:cubicBezTo>
                      <a:pt x="75" y="248"/>
                      <a:pt x="75" y="248"/>
                      <a:pt x="75" y="248"/>
                    </a:cubicBezTo>
                    <a:cubicBezTo>
                      <a:pt x="77" y="244"/>
                      <a:pt x="80" y="240"/>
                      <a:pt x="82" y="236"/>
                    </a:cubicBezTo>
                    <a:cubicBezTo>
                      <a:pt x="94" y="243"/>
                      <a:pt x="94" y="243"/>
                      <a:pt x="94" y="243"/>
                    </a:cubicBezTo>
                    <a:cubicBezTo>
                      <a:pt x="92" y="247"/>
                      <a:pt x="89" y="251"/>
                      <a:pt x="87" y="256"/>
                    </a:cubicBezTo>
                    <a:close/>
                    <a:moveTo>
                      <a:pt x="938" y="244"/>
                    </a:moveTo>
                    <a:cubicBezTo>
                      <a:pt x="936" y="240"/>
                      <a:pt x="933" y="236"/>
                      <a:pt x="931" y="232"/>
                    </a:cubicBezTo>
                    <a:cubicBezTo>
                      <a:pt x="942" y="224"/>
                      <a:pt x="942" y="224"/>
                      <a:pt x="942" y="224"/>
                    </a:cubicBezTo>
                    <a:cubicBezTo>
                      <a:pt x="945" y="228"/>
                      <a:pt x="948" y="232"/>
                      <a:pt x="951" y="236"/>
                    </a:cubicBezTo>
                    <a:lnTo>
                      <a:pt x="938" y="244"/>
                    </a:lnTo>
                    <a:close/>
                    <a:moveTo>
                      <a:pt x="115" y="214"/>
                    </a:move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06" y="202"/>
                      <a:pt x="109" y="198"/>
                      <a:pt x="112" y="194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21" y="207"/>
                      <a:pt x="118" y="210"/>
                      <a:pt x="115" y="214"/>
                    </a:cubicBezTo>
                    <a:close/>
                    <a:moveTo>
                      <a:pt x="909" y="203"/>
                    </a:moveTo>
                    <a:cubicBezTo>
                      <a:pt x="906" y="200"/>
                      <a:pt x="903" y="196"/>
                      <a:pt x="900" y="192"/>
                    </a:cubicBezTo>
                    <a:cubicBezTo>
                      <a:pt x="911" y="183"/>
                      <a:pt x="911" y="183"/>
                      <a:pt x="911" y="183"/>
                    </a:cubicBezTo>
                    <a:cubicBezTo>
                      <a:pt x="914" y="187"/>
                      <a:pt x="917" y="190"/>
                      <a:pt x="920" y="194"/>
                    </a:cubicBezTo>
                    <a:lnTo>
                      <a:pt x="909" y="203"/>
                    </a:lnTo>
                    <a:close/>
                    <a:moveTo>
                      <a:pt x="147" y="176"/>
                    </a:move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40" y="162"/>
                      <a:pt x="143" y="159"/>
                      <a:pt x="147" y="155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4" y="169"/>
                      <a:pt x="150" y="172"/>
                      <a:pt x="147" y="176"/>
                    </a:cubicBezTo>
                    <a:close/>
                    <a:moveTo>
                      <a:pt x="876" y="166"/>
                    </a:moveTo>
                    <a:cubicBezTo>
                      <a:pt x="873" y="162"/>
                      <a:pt x="869" y="159"/>
                      <a:pt x="866" y="156"/>
                    </a:cubicBezTo>
                    <a:cubicBezTo>
                      <a:pt x="876" y="145"/>
                      <a:pt x="876" y="145"/>
                      <a:pt x="876" y="145"/>
                    </a:cubicBezTo>
                    <a:cubicBezTo>
                      <a:pt x="879" y="149"/>
                      <a:pt x="883" y="152"/>
                      <a:pt x="886" y="156"/>
                    </a:cubicBezTo>
                    <a:lnTo>
                      <a:pt x="876" y="166"/>
                    </a:lnTo>
                    <a:close/>
                    <a:moveTo>
                      <a:pt x="183" y="141"/>
                    </a:moveTo>
                    <a:cubicBezTo>
                      <a:pt x="173" y="130"/>
                      <a:pt x="173" y="130"/>
                      <a:pt x="173" y="130"/>
                    </a:cubicBezTo>
                    <a:cubicBezTo>
                      <a:pt x="177" y="127"/>
                      <a:pt x="181" y="123"/>
                      <a:pt x="184" y="120"/>
                    </a:cubicBezTo>
                    <a:cubicBezTo>
                      <a:pt x="194" y="131"/>
                      <a:pt x="194" y="131"/>
                      <a:pt x="194" y="131"/>
                    </a:cubicBezTo>
                    <a:cubicBezTo>
                      <a:pt x="190" y="134"/>
                      <a:pt x="186" y="137"/>
                      <a:pt x="183" y="141"/>
                    </a:cubicBezTo>
                    <a:close/>
                    <a:moveTo>
                      <a:pt x="839" y="132"/>
                    </a:moveTo>
                    <a:cubicBezTo>
                      <a:pt x="836" y="129"/>
                      <a:pt x="832" y="126"/>
                      <a:pt x="828" y="123"/>
                    </a:cubicBezTo>
                    <a:cubicBezTo>
                      <a:pt x="837" y="111"/>
                      <a:pt x="837" y="111"/>
                      <a:pt x="837" y="111"/>
                    </a:cubicBezTo>
                    <a:cubicBezTo>
                      <a:pt x="841" y="114"/>
                      <a:pt x="845" y="117"/>
                      <a:pt x="849" y="121"/>
                    </a:cubicBezTo>
                    <a:lnTo>
                      <a:pt x="839" y="132"/>
                    </a:lnTo>
                    <a:close/>
                    <a:moveTo>
                      <a:pt x="222" y="109"/>
                    </a:moveTo>
                    <a:cubicBezTo>
                      <a:pt x="213" y="98"/>
                      <a:pt x="213" y="98"/>
                      <a:pt x="213" y="98"/>
                    </a:cubicBezTo>
                    <a:cubicBezTo>
                      <a:pt x="217" y="95"/>
                      <a:pt x="221" y="92"/>
                      <a:pt x="225" y="89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0" y="104"/>
                      <a:pt x="226" y="106"/>
                      <a:pt x="222" y="109"/>
                    </a:cubicBezTo>
                    <a:close/>
                    <a:moveTo>
                      <a:pt x="799" y="101"/>
                    </a:moveTo>
                    <a:cubicBezTo>
                      <a:pt x="796" y="99"/>
                      <a:pt x="792" y="96"/>
                      <a:pt x="788" y="93"/>
                    </a:cubicBezTo>
                    <a:cubicBezTo>
                      <a:pt x="795" y="81"/>
                      <a:pt x="795" y="81"/>
                      <a:pt x="795" y="81"/>
                    </a:cubicBezTo>
                    <a:cubicBezTo>
                      <a:pt x="799" y="84"/>
                      <a:pt x="804" y="87"/>
                      <a:pt x="808" y="89"/>
                    </a:cubicBezTo>
                    <a:lnTo>
                      <a:pt x="799" y="101"/>
                    </a:lnTo>
                    <a:close/>
                    <a:moveTo>
                      <a:pt x="264" y="82"/>
                    </a:moveTo>
                    <a:cubicBezTo>
                      <a:pt x="257" y="69"/>
                      <a:pt x="257" y="69"/>
                      <a:pt x="257" y="69"/>
                    </a:cubicBezTo>
                    <a:cubicBezTo>
                      <a:pt x="261" y="67"/>
                      <a:pt x="265" y="65"/>
                      <a:pt x="269" y="62"/>
                    </a:cubicBezTo>
                    <a:cubicBezTo>
                      <a:pt x="276" y="75"/>
                      <a:pt x="276" y="75"/>
                      <a:pt x="276" y="75"/>
                    </a:cubicBezTo>
                    <a:cubicBezTo>
                      <a:pt x="272" y="77"/>
                      <a:pt x="268" y="79"/>
                      <a:pt x="264" y="82"/>
                    </a:cubicBezTo>
                    <a:close/>
                    <a:moveTo>
                      <a:pt x="757" y="75"/>
                    </a:moveTo>
                    <a:cubicBezTo>
                      <a:pt x="753" y="73"/>
                      <a:pt x="748" y="71"/>
                      <a:pt x="744" y="69"/>
                    </a:cubicBezTo>
                    <a:cubicBezTo>
                      <a:pt x="751" y="56"/>
                      <a:pt x="751" y="56"/>
                      <a:pt x="751" y="56"/>
                    </a:cubicBezTo>
                    <a:cubicBezTo>
                      <a:pt x="755" y="58"/>
                      <a:pt x="759" y="60"/>
                      <a:pt x="764" y="63"/>
                    </a:cubicBezTo>
                    <a:lnTo>
                      <a:pt x="757" y="75"/>
                    </a:lnTo>
                    <a:close/>
                    <a:moveTo>
                      <a:pt x="308" y="59"/>
                    </a:moveTo>
                    <a:cubicBezTo>
                      <a:pt x="302" y="46"/>
                      <a:pt x="302" y="46"/>
                      <a:pt x="302" y="46"/>
                    </a:cubicBezTo>
                    <a:cubicBezTo>
                      <a:pt x="307" y="44"/>
                      <a:pt x="311" y="42"/>
                      <a:pt x="316" y="40"/>
                    </a:cubicBezTo>
                    <a:cubicBezTo>
                      <a:pt x="322" y="53"/>
                      <a:pt x="322" y="53"/>
                      <a:pt x="322" y="53"/>
                    </a:cubicBezTo>
                    <a:cubicBezTo>
                      <a:pt x="317" y="55"/>
                      <a:pt x="313" y="57"/>
                      <a:pt x="308" y="59"/>
                    </a:cubicBezTo>
                    <a:close/>
                    <a:moveTo>
                      <a:pt x="712" y="53"/>
                    </a:moveTo>
                    <a:cubicBezTo>
                      <a:pt x="707" y="52"/>
                      <a:pt x="703" y="50"/>
                      <a:pt x="699" y="48"/>
                    </a:cubicBezTo>
                    <a:cubicBezTo>
                      <a:pt x="704" y="35"/>
                      <a:pt x="704" y="35"/>
                      <a:pt x="704" y="35"/>
                    </a:cubicBezTo>
                    <a:cubicBezTo>
                      <a:pt x="708" y="36"/>
                      <a:pt x="713" y="38"/>
                      <a:pt x="717" y="40"/>
                    </a:cubicBezTo>
                    <a:lnTo>
                      <a:pt x="712" y="53"/>
                    </a:lnTo>
                    <a:close/>
                    <a:moveTo>
                      <a:pt x="355" y="40"/>
                    </a:moveTo>
                    <a:cubicBezTo>
                      <a:pt x="350" y="27"/>
                      <a:pt x="350" y="27"/>
                      <a:pt x="350" y="27"/>
                    </a:cubicBezTo>
                    <a:cubicBezTo>
                      <a:pt x="355" y="25"/>
                      <a:pt x="360" y="24"/>
                      <a:pt x="364" y="22"/>
                    </a:cubicBezTo>
                    <a:cubicBezTo>
                      <a:pt x="369" y="36"/>
                      <a:pt x="369" y="36"/>
                      <a:pt x="369" y="36"/>
                    </a:cubicBezTo>
                    <a:cubicBezTo>
                      <a:pt x="364" y="37"/>
                      <a:pt x="360" y="39"/>
                      <a:pt x="355" y="40"/>
                    </a:cubicBezTo>
                    <a:close/>
                    <a:moveTo>
                      <a:pt x="665" y="36"/>
                    </a:moveTo>
                    <a:cubicBezTo>
                      <a:pt x="660" y="35"/>
                      <a:pt x="656" y="34"/>
                      <a:pt x="651" y="32"/>
                    </a:cubicBezTo>
                    <a:cubicBezTo>
                      <a:pt x="655" y="18"/>
                      <a:pt x="655" y="18"/>
                      <a:pt x="655" y="18"/>
                    </a:cubicBezTo>
                    <a:cubicBezTo>
                      <a:pt x="660" y="20"/>
                      <a:pt x="664" y="21"/>
                      <a:pt x="669" y="23"/>
                    </a:cubicBezTo>
                    <a:lnTo>
                      <a:pt x="665" y="36"/>
                    </a:lnTo>
                    <a:close/>
                    <a:moveTo>
                      <a:pt x="403" y="27"/>
                    </a:moveTo>
                    <a:cubicBezTo>
                      <a:pt x="400" y="13"/>
                      <a:pt x="400" y="13"/>
                      <a:pt x="400" y="13"/>
                    </a:cubicBezTo>
                    <a:cubicBezTo>
                      <a:pt x="405" y="12"/>
                      <a:pt x="410" y="11"/>
                      <a:pt x="414" y="10"/>
                    </a:cubicBezTo>
                    <a:cubicBezTo>
                      <a:pt x="417" y="24"/>
                      <a:pt x="417" y="24"/>
                      <a:pt x="417" y="24"/>
                    </a:cubicBezTo>
                    <a:cubicBezTo>
                      <a:pt x="412" y="25"/>
                      <a:pt x="408" y="26"/>
                      <a:pt x="403" y="27"/>
                    </a:cubicBezTo>
                    <a:close/>
                    <a:moveTo>
                      <a:pt x="616" y="24"/>
                    </a:moveTo>
                    <a:cubicBezTo>
                      <a:pt x="612" y="23"/>
                      <a:pt x="607" y="22"/>
                      <a:pt x="602" y="21"/>
                    </a:cubicBezTo>
                    <a:cubicBezTo>
                      <a:pt x="605" y="7"/>
                      <a:pt x="605" y="7"/>
                      <a:pt x="605" y="7"/>
                    </a:cubicBezTo>
                    <a:cubicBezTo>
                      <a:pt x="609" y="8"/>
                      <a:pt x="614" y="9"/>
                      <a:pt x="619" y="10"/>
                    </a:cubicBezTo>
                    <a:lnTo>
                      <a:pt x="616" y="24"/>
                    </a:lnTo>
                    <a:close/>
                    <a:moveTo>
                      <a:pt x="452" y="18"/>
                    </a:moveTo>
                    <a:cubicBezTo>
                      <a:pt x="451" y="4"/>
                      <a:pt x="451" y="4"/>
                      <a:pt x="451" y="4"/>
                    </a:cubicBezTo>
                    <a:cubicBezTo>
                      <a:pt x="456" y="3"/>
                      <a:pt x="460" y="3"/>
                      <a:pt x="465" y="2"/>
                    </a:cubicBezTo>
                    <a:cubicBezTo>
                      <a:pt x="467" y="16"/>
                      <a:pt x="467" y="16"/>
                      <a:pt x="467" y="16"/>
                    </a:cubicBezTo>
                    <a:cubicBezTo>
                      <a:pt x="462" y="17"/>
                      <a:pt x="457" y="17"/>
                      <a:pt x="452" y="18"/>
                    </a:cubicBezTo>
                    <a:close/>
                    <a:moveTo>
                      <a:pt x="567" y="16"/>
                    </a:moveTo>
                    <a:cubicBezTo>
                      <a:pt x="562" y="16"/>
                      <a:pt x="557" y="16"/>
                      <a:pt x="552" y="15"/>
                    </a:cubicBezTo>
                    <a:cubicBezTo>
                      <a:pt x="554" y="1"/>
                      <a:pt x="554" y="1"/>
                      <a:pt x="554" y="1"/>
                    </a:cubicBezTo>
                    <a:cubicBezTo>
                      <a:pt x="558" y="1"/>
                      <a:pt x="563" y="2"/>
                      <a:pt x="568" y="2"/>
                    </a:cubicBezTo>
                    <a:lnTo>
                      <a:pt x="567" y="16"/>
                    </a:lnTo>
                    <a:close/>
                    <a:moveTo>
                      <a:pt x="502" y="14"/>
                    </a:moveTo>
                    <a:cubicBezTo>
                      <a:pt x="502" y="0"/>
                      <a:pt x="502" y="0"/>
                      <a:pt x="502" y="0"/>
                    </a:cubicBezTo>
                    <a:cubicBezTo>
                      <a:pt x="507" y="0"/>
                      <a:pt x="512" y="0"/>
                      <a:pt x="517" y="0"/>
                    </a:cubicBezTo>
                    <a:cubicBezTo>
                      <a:pt x="517" y="14"/>
                      <a:pt x="517" y="14"/>
                      <a:pt x="517" y="14"/>
                    </a:cubicBezTo>
                    <a:cubicBezTo>
                      <a:pt x="517" y="14"/>
                      <a:pt x="517" y="14"/>
                      <a:pt x="517" y="14"/>
                    </a:cubicBezTo>
                    <a:cubicBezTo>
                      <a:pt x="512" y="14"/>
                      <a:pt x="507" y="14"/>
                      <a:pt x="50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72"/>
              <p:cNvSpPr/>
              <p:nvPr/>
            </p:nvSpPr>
            <p:spPr>
              <a:xfrm>
                <a:off x="9412200" y="1517040"/>
                <a:ext cx="2481480" cy="220968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113" extrusionOk="0">
                    <a:moveTo>
                      <a:pt x="1008" y="1113"/>
                    </a:moveTo>
                    <a:cubicBezTo>
                      <a:pt x="999" y="1102"/>
                      <a:pt x="999" y="1102"/>
                      <a:pt x="999" y="1102"/>
                    </a:cubicBezTo>
                    <a:cubicBezTo>
                      <a:pt x="1003" y="1098"/>
                      <a:pt x="1007" y="1095"/>
                      <a:pt x="1010" y="1092"/>
                    </a:cubicBezTo>
                    <a:cubicBezTo>
                      <a:pt x="1020" y="1104"/>
                      <a:pt x="1020" y="1104"/>
                      <a:pt x="1020" y="1104"/>
                    </a:cubicBezTo>
                    <a:cubicBezTo>
                      <a:pt x="1016" y="1107"/>
                      <a:pt x="1012" y="1110"/>
                      <a:pt x="1008" y="1113"/>
                    </a:cubicBezTo>
                    <a:close/>
                    <a:moveTo>
                      <a:pt x="238" y="1113"/>
                    </a:moveTo>
                    <a:cubicBezTo>
                      <a:pt x="234" y="1110"/>
                      <a:pt x="230" y="1107"/>
                      <a:pt x="226" y="1104"/>
                    </a:cubicBezTo>
                    <a:cubicBezTo>
                      <a:pt x="236" y="1092"/>
                      <a:pt x="236" y="1092"/>
                      <a:pt x="236" y="1092"/>
                    </a:cubicBezTo>
                    <a:cubicBezTo>
                      <a:pt x="240" y="1095"/>
                      <a:pt x="244" y="1098"/>
                      <a:pt x="248" y="1101"/>
                    </a:cubicBezTo>
                    <a:lnTo>
                      <a:pt x="238" y="1113"/>
                    </a:lnTo>
                    <a:close/>
                    <a:moveTo>
                      <a:pt x="1065" y="1062"/>
                    </a:moveTo>
                    <a:cubicBezTo>
                      <a:pt x="1055" y="1052"/>
                      <a:pt x="1055" y="1052"/>
                      <a:pt x="1055" y="1052"/>
                    </a:cubicBezTo>
                    <a:cubicBezTo>
                      <a:pt x="1058" y="1048"/>
                      <a:pt x="1062" y="1045"/>
                      <a:pt x="1065" y="1041"/>
                    </a:cubicBezTo>
                    <a:cubicBezTo>
                      <a:pt x="1076" y="1051"/>
                      <a:pt x="1076" y="1051"/>
                      <a:pt x="1076" y="1051"/>
                    </a:cubicBezTo>
                    <a:cubicBezTo>
                      <a:pt x="1072" y="1055"/>
                      <a:pt x="1069" y="1059"/>
                      <a:pt x="1065" y="1062"/>
                    </a:cubicBezTo>
                    <a:close/>
                    <a:moveTo>
                      <a:pt x="181" y="1062"/>
                    </a:moveTo>
                    <a:cubicBezTo>
                      <a:pt x="177" y="1058"/>
                      <a:pt x="174" y="1055"/>
                      <a:pt x="170" y="1051"/>
                    </a:cubicBezTo>
                    <a:cubicBezTo>
                      <a:pt x="181" y="1041"/>
                      <a:pt x="181" y="1041"/>
                      <a:pt x="181" y="1041"/>
                    </a:cubicBezTo>
                    <a:cubicBezTo>
                      <a:pt x="185" y="1044"/>
                      <a:pt x="188" y="1048"/>
                      <a:pt x="192" y="1051"/>
                    </a:cubicBezTo>
                    <a:lnTo>
                      <a:pt x="181" y="1062"/>
                    </a:lnTo>
                    <a:close/>
                    <a:moveTo>
                      <a:pt x="1116" y="1005"/>
                    </a:moveTo>
                    <a:cubicBezTo>
                      <a:pt x="1104" y="995"/>
                      <a:pt x="1104" y="995"/>
                      <a:pt x="1104" y="995"/>
                    </a:cubicBezTo>
                    <a:cubicBezTo>
                      <a:pt x="1107" y="992"/>
                      <a:pt x="1110" y="988"/>
                      <a:pt x="1113" y="984"/>
                    </a:cubicBezTo>
                    <a:cubicBezTo>
                      <a:pt x="1125" y="993"/>
                      <a:pt x="1125" y="993"/>
                      <a:pt x="1125" y="993"/>
                    </a:cubicBezTo>
                    <a:cubicBezTo>
                      <a:pt x="1122" y="997"/>
                      <a:pt x="1119" y="1001"/>
                      <a:pt x="1116" y="1005"/>
                    </a:cubicBezTo>
                    <a:close/>
                    <a:moveTo>
                      <a:pt x="130" y="1004"/>
                    </a:moveTo>
                    <a:cubicBezTo>
                      <a:pt x="127" y="1000"/>
                      <a:pt x="124" y="996"/>
                      <a:pt x="121" y="992"/>
                    </a:cubicBezTo>
                    <a:cubicBezTo>
                      <a:pt x="133" y="983"/>
                      <a:pt x="133" y="983"/>
                      <a:pt x="133" y="983"/>
                    </a:cubicBezTo>
                    <a:cubicBezTo>
                      <a:pt x="136" y="987"/>
                      <a:pt x="139" y="991"/>
                      <a:pt x="142" y="995"/>
                    </a:cubicBezTo>
                    <a:lnTo>
                      <a:pt x="130" y="1004"/>
                    </a:lnTo>
                    <a:close/>
                    <a:moveTo>
                      <a:pt x="1159" y="941"/>
                    </a:moveTo>
                    <a:cubicBezTo>
                      <a:pt x="1146" y="934"/>
                      <a:pt x="1146" y="934"/>
                      <a:pt x="1146" y="934"/>
                    </a:cubicBezTo>
                    <a:cubicBezTo>
                      <a:pt x="1149" y="929"/>
                      <a:pt x="1151" y="925"/>
                      <a:pt x="1154" y="921"/>
                    </a:cubicBezTo>
                    <a:cubicBezTo>
                      <a:pt x="1167" y="928"/>
                      <a:pt x="1167" y="928"/>
                      <a:pt x="1167" y="928"/>
                    </a:cubicBezTo>
                    <a:cubicBezTo>
                      <a:pt x="1164" y="933"/>
                      <a:pt x="1162" y="937"/>
                      <a:pt x="1159" y="941"/>
                    </a:cubicBezTo>
                    <a:close/>
                    <a:moveTo>
                      <a:pt x="87" y="941"/>
                    </a:moveTo>
                    <a:cubicBezTo>
                      <a:pt x="85" y="937"/>
                      <a:pt x="82" y="932"/>
                      <a:pt x="79" y="928"/>
                    </a:cubicBezTo>
                    <a:cubicBezTo>
                      <a:pt x="93" y="920"/>
                      <a:pt x="93" y="920"/>
                      <a:pt x="93" y="920"/>
                    </a:cubicBezTo>
                    <a:cubicBezTo>
                      <a:pt x="95" y="925"/>
                      <a:pt x="98" y="929"/>
                      <a:pt x="100" y="933"/>
                    </a:cubicBezTo>
                    <a:lnTo>
                      <a:pt x="87" y="941"/>
                    </a:lnTo>
                    <a:close/>
                    <a:moveTo>
                      <a:pt x="1194" y="873"/>
                    </a:moveTo>
                    <a:cubicBezTo>
                      <a:pt x="1180" y="867"/>
                      <a:pt x="1180" y="867"/>
                      <a:pt x="1180" y="867"/>
                    </a:cubicBezTo>
                    <a:cubicBezTo>
                      <a:pt x="1182" y="863"/>
                      <a:pt x="1184" y="858"/>
                      <a:pt x="1186" y="853"/>
                    </a:cubicBezTo>
                    <a:cubicBezTo>
                      <a:pt x="1200" y="859"/>
                      <a:pt x="1200" y="859"/>
                      <a:pt x="1200" y="859"/>
                    </a:cubicBezTo>
                    <a:cubicBezTo>
                      <a:pt x="1198" y="864"/>
                      <a:pt x="1196" y="869"/>
                      <a:pt x="1194" y="873"/>
                    </a:cubicBezTo>
                    <a:close/>
                    <a:moveTo>
                      <a:pt x="52" y="873"/>
                    </a:moveTo>
                    <a:cubicBezTo>
                      <a:pt x="50" y="868"/>
                      <a:pt x="48" y="863"/>
                      <a:pt x="46" y="859"/>
                    </a:cubicBezTo>
                    <a:cubicBezTo>
                      <a:pt x="60" y="853"/>
                      <a:pt x="60" y="853"/>
                      <a:pt x="60" y="853"/>
                    </a:cubicBezTo>
                    <a:cubicBezTo>
                      <a:pt x="62" y="858"/>
                      <a:pt x="64" y="862"/>
                      <a:pt x="66" y="867"/>
                    </a:cubicBezTo>
                    <a:lnTo>
                      <a:pt x="52" y="873"/>
                    </a:lnTo>
                    <a:close/>
                    <a:moveTo>
                      <a:pt x="1220" y="801"/>
                    </a:moveTo>
                    <a:cubicBezTo>
                      <a:pt x="1206" y="797"/>
                      <a:pt x="1206" y="797"/>
                      <a:pt x="1206" y="797"/>
                    </a:cubicBezTo>
                    <a:cubicBezTo>
                      <a:pt x="1207" y="792"/>
                      <a:pt x="1209" y="787"/>
                      <a:pt x="1210" y="783"/>
                    </a:cubicBezTo>
                    <a:cubicBezTo>
                      <a:pt x="1225" y="786"/>
                      <a:pt x="1225" y="786"/>
                      <a:pt x="1225" y="786"/>
                    </a:cubicBezTo>
                    <a:cubicBezTo>
                      <a:pt x="1223" y="791"/>
                      <a:pt x="1222" y="796"/>
                      <a:pt x="1220" y="801"/>
                    </a:cubicBezTo>
                    <a:close/>
                    <a:moveTo>
                      <a:pt x="26" y="801"/>
                    </a:moveTo>
                    <a:cubicBezTo>
                      <a:pt x="24" y="796"/>
                      <a:pt x="23" y="791"/>
                      <a:pt x="22" y="786"/>
                    </a:cubicBezTo>
                    <a:cubicBezTo>
                      <a:pt x="36" y="782"/>
                      <a:pt x="36" y="782"/>
                      <a:pt x="36" y="782"/>
                    </a:cubicBezTo>
                    <a:cubicBezTo>
                      <a:pt x="38" y="787"/>
                      <a:pt x="39" y="792"/>
                      <a:pt x="40" y="796"/>
                    </a:cubicBezTo>
                    <a:lnTo>
                      <a:pt x="26" y="801"/>
                    </a:lnTo>
                    <a:close/>
                    <a:moveTo>
                      <a:pt x="1238" y="727"/>
                    </a:moveTo>
                    <a:cubicBezTo>
                      <a:pt x="1223" y="724"/>
                      <a:pt x="1223" y="724"/>
                      <a:pt x="1223" y="724"/>
                    </a:cubicBezTo>
                    <a:cubicBezTo>
                      <a:pt x="1224" y="719"/>
                      <a:pt x="1224" y="714"/>
                      <a:pt x="1225" y="709"/>
                    </a:cubicBezTo>
                    <a:cubicBezTo>
                      <a:pt x="1240" y="711"/>
                      <a:pt x="1240" y="711"/>
                      <a:pt x="1240" y="711"/>
                    </a:cubicBezTo>
                    <a:cubicBezTo>
                      <a:pt x="1239" y="716"/>
                      <a:pt x="1239" y="721"/>
                      <a:pt x="1238" y="727"/>
                    </a:cubicBezTo>
                    <a:close/>
                    <a:moveTo>
                      <a:pt x="9" y="726"/>
                    </a:moveTo>
                    <a:cubicBezTo>
                      <a:pt x="8" y="721"/>
                      <a:pt x="7" y="716"/>
                      <a:pt x="6" y="711"/>
                    </a:cubicBezTo>
                    <a:cubicBezTo>
                      <a:pt x="21" y="709"/>
                      <a:pt x="21" y="709"/>
                      <a:pt x="21" y="709"/>
                    </a:cubicBezTo>
                    <a:cubicBezTo>
                      <a:pt x="22" y="714"/>
                      <a:pt x="23" y="719"/>
                      <a:pt x="24" y="723"/>
                    </a:cubicBezTo>
                    <a:lnTo>
                      <a:pt x="9" y="726"/>
                    </a:lnTo>
                    <a:close/>
                    <a:moveTo>
                      <a:pt x="1246" y="650"/>
                    </a:moveTo>
                    <a:cubicBezTo>
                      <a:pt x="1231" y="650"/>
                      <a:pt x="1231" y="650"/>
                      <a:pt x="1231" y="650"/>
                    </a:cubicBezTo>
                    <a:cubicBezTo>
                      <a:pt x="1231" y="645"/>
                      <a:pt x="1231" y="640"/>
                      <a:pt x="1231" y="635"/>
                    </a:cubicBezTo>
                    <a:cubicBezTo>
                      <a:pt x="1246" y="635"/>
                      <a:pt x="1246" y="635"/>
                      <a:pt x="1246" y="635"/>
                    </a:cubicBezTo>
                    <a:cubicBezTo>
                      <a:pt x="1246" y="640"/>
                      <a:pt x="1246" y="645"/>
                      <a:pt x="1246" y="650"/>
                    </a:cubicBezTo>
                    <a:close/>
                    <a:moveTo>
                      <a:pt x="1" y="650"/>
                    </a:moveTo>
                    <a:cubicBezTo>
                      <a:pt x="1" y="645"/>
                      <a:pt x="0" y="639"/>
                      <a:pt x="0" y="634"/>
                    </a:cubicBezTo>
                    <a:cubicBezTo>
                      <a:pt x="16" y="634"/>
                      <a:pt x="16" y="634"/>
                      <a:pt x="16" y="634"/>
                    </a:cubicBezTo>
                    <a:cubicBezTo>
                      <a:pt x="16" y="639"/>
                      <a:pt x="16" y="644"/>
                      <a:pt x="16" y="649"/>
                    </a:cubicBezTo>
                    <a:lnTo>
                      <a:pt x="1" y="650"/>
                    </a:lnTo>
                    <a:close/>
                    <a:moveTo>
                      <a:pt x="1229" y="575"/>
                    </a:moveTo>
                    <a:cubicBezTo>
                      <a:pt x="1229" y="570"/>
                      <a:pt x="1228" y="565"/>
                      <a:pt x="1228" y="560"/>
                    </a:cubicBezTo>
                    <a:cubicBezTo>
                      <a:pt x="1243" y="558"/>
                      <a:pt x="1243" y="558"/>
                      <a:pt x="1243" y="558"/>
                    </a:cubicBezTo>
                    <a:cubicBezTo>
                      <a:pt x="1243" y="563"/>
                      <a:pt x="1244" y="569"/>
                      <a:pt x="1244" y="574"/>
                    </a:cubicBezTo>
                    <a:lnTo>
                      <a:pt x="1229" y="575"/>
                    </a:lnTo>
                    <a:close/>
                    <a:moveTo>
                      <a:pt x="17" y="574"/>
                    </a:moveTo>
                    <a:cubicBezTo>
                      <a:pt x="2" y="573"/>
                      <a:pt x="2" y="573"/>
                      <a:pt x="2" y="573"/>
                    </a:cubicBezTo>
                    <a:cubicBezTo>
                      <a:pt x="3" y="568"/>
                      <a:pt x="3" y="563"/>
                      <a:pt x="4" y="558"/>
                    </a:cubicBezTo>
                    <a:cubicBezTo>
                      <a:pt x="19" y="559"/>
                      <a:pt x="19" y="559"/>
                      <a:pt x="19" y="559"/>
                    </a:cubicBezTo>
                    <a:cubicBezTo>
                      <a:pt x="18" y="564"/>
                      <a:pt x="18" y="569"/>
                      <a:pt x="17" y="574"/>
                    </a:cubicBezTo>
                    <a:close/>
                    <a:moveTo>
                      <a:pt x="1219" y="501"/>
                    </a:moveTo>
                    <a:cubicBezTo>
                      <a:pt x="1218" y="496"/>
                      <a:pt x="1217" y="491"/>
                      <a:pt x="1215" y="486"/>
                    </a:cubicBezTo>
                    <a:cubicBezTo>
                      <a:pt x="1230" y="483"/>
                      <a:pt x="1230" y="483"/>
                      <a:pt x="1230" y="483"/>
                    </a:cubicBezTo>
                    <a:cubicBezTo>
                      <a:pt x="1231" y="488"/>
                      <a:pt x="1232" y="493"/>
                      <a:pt x="1233" y="498"/>
                    </a:cubicBezTo>
                    <a:lnTo>
                      <a:pt x="1219" y="501"/>
                    </a:lnTo>
                    <a:close/>
                    <a:moveTo>
                      <a:pt x="28" y="500"/>
                    </a:moveTo>
                    <a:cubicBezTo>
                      <a:pt x="13" y="497"/>
                      <a:pt x="13" y="497"/>
                      <a:pt x="13" y="497"/>
                    </a:cubicBezTo>
                    <a:cubicBezTo>
                      <a:pt x="14" y="492"/>
                      <a:pt x="15" y="487"/>
                      <a:pt x="16" y="482"/>
                    </a:cubicBezTo>
                    <a:cubicBezTo>
                      <a:pt x="31" y="486"/>
                      <a:pt x="31" y="486"/>
                      <a:pt x="31" y="486"/>
                    </a:cubicBezTo>
                    <a:cubicBezTo>
                      <a:pt x="30" y="490"/>
                      <a:pt x="29" y="495"/>
                      <a:pt x="28" y="500"/>
                    </a:cubicBezTo>
                    <a:close/>
                    <a:moveTo>
                      <a:pt x="1199" y="429"/>
                    </a:moveTo>
                    <a:cubicBezTo>
                      <a:pt x="1198" y="424"/>
                      <a:pt x="1196" y="419"/>
                      <a:pt x="1194" y="414"/>
                    </a:cubicBezTo>
                    <a:cubicBezTo>
                      <a:pt x="1208" y="409"/>
                      <a:pt x="1208" y="409"/>
                      <a:pt x="1208" y="409"/>
                    </a:cubicBezTo>
                    <a:cubicBezTo>
                      <a:pt x="1210" y="414"/>
                      <a:pt x="1212" y="419"/>
                      <a:pt x="1213" y="424"/>
                    </a:cubicBezTo>
                    <a:lnTo>
                      <a:pt x="1199" y="429"/>
                    </a:lnTo>
                    <a:close/>
                    <a:moveTo>
                      <a:pt x="48" y="428"/>
                    </a:moveTo>
                    <a:cubicBezTo>
                      <a:pt x="33" y="423"/>
                      <a:pt x="33" y="423"/>
                      <a:pt x="33" y="423"/>
                    </a:cubicBezTo>
                    <a:cubicBezTo>
                      <a:pt x="35" y="418"/>
                      <a:pt x="37" y="413"/>
                      <a:pt x="38" y="409"/>
                    </a:cubicBezTo>
                    <a:cubicBezTo>
                      <a:pt x="53" y="414"/>
                      <a:pt x="53" y="414"/>
                      <a:pt x="53" y="414"/>
                    </a:cubicBezTo>
                    <a:cubicBezTo>
                      <a:pt x="51" y="419"/>
                      <a:pt x="49" y="423"/>
                      <a:pt x="48" y="428"/>
                    </a:cubicBezTo>
                    <a:close/>
                    <a:moveTo>
                      <a:pt x="1171" y="359"/>
                    </a:moveTo>
                    <a:cubicBezTo>
                      <a:pt x="1169" y="355"/>
                      <a:pt x="1166" y="350"/>
                      <a:pt x="1164" y="346"/>
                    </a:cubicBezTo>
                    <a:cubicBezTo>
                      <a:pt x="1178" y="339"/>
                      <a:pt x="1178" y="339"/>
                      <a:pt x="1178" y="339"/>
                    </a:cubicBezTo>
                    <a:cubicBezTo>
                      <a:pt x="1180" y="343"/>
                      <a:pt x="1182" y="348"/>
                      <a:pt x="1184" y="353"/>
                    </a:cubicBezTo>
                    <a:lnTo>
                      <a:pt x="1171" y="359"/>
                    </a:lnTo>
                    <a:close/>
                    <a:moveTo>
                      <a:pt x="76" y="359"/>
                    </a:moveTo>
                    <a:cubicBezTo>
                      <a:pt x="62" y="352"/>
                      <a:pt x="62" y="352"/>
                      <a:pt x="62" y="352"/>
                    </a:cubicBezTo>
                    <a:cubicBezTo>
                      <a:pt x="65" y="348"/>
                      <a:pt x="67" y="343"/>
                      <a:pt x="69" y="339"/>
                    </a:cubicBezTo>
                    <a:cubicBezTo>
                      <a:pt x="83" y="345"/>
                      <a:pt x="83" y="345"/>
                      <a:pt x="83" y="345"/>
                    </a:cubicBezTo>
                    <a:cubicBezTo>
                      <a:pt x="80" y="350"/>
                      <a:pt x="78" y="354"/>
                      <a:pt x="76" y="359"/>
                    </a:cubicBezTo>
                    <a:close/>
                    <a:moveTo>
                      <a:pt x="1134" y="294"/>
                    </a:moveTo>
                    <a:cubicBezTo>
                      <a:pt x="1131" y="290"/>
                      <a:pt x="1129" y="286"/>
                      <a:pt x="1126" y="282"/>
                    </a:cubicBezTo>
                    <a:cubicBezTo>
                      <a:pt x="1138" y="273"/>
                      <a:pt x="1138" y="273"/>
                      <a:pt x="1138" y="273"/>
                    </a:cubicBezTo>
                    <a:cubicBezTo>
                      <a:pt x="1141" y="277"/>
                      <a:pt x="1144" y="281"/>
                      <a:pt x="1147" y="286"/>
                    </a:cubicBezTo>
                    <a:lnTo>
                      <a:pt x="1134" y="294"/>
                    </a:lnTo>
                    <a:close/>
                    <a:moveTo>
                      <a:pt x="113" y="294"/>
                    </a:moveTo>
                    <a:cubicBezTo>
                      <a:pt x="100" y="285"/>
                      <a:pt x="100" y="285"/>
                      <a:pt x="100" y="285"/>
                    </a:cubicBezTo>
                    <a:cubicBezTo>
                      <a:pt x="103" y="281"/>
                      <a:pt x="106" y="277"/>
                      <a:pt x="108" y="273"/>
                    </a:cubicBezTo>
                    <a:cubicBezTo>
                      <a:pt x="121" y="281"/>
                      <a:pt x="121" y="281"/>
                      <a:pt x="121" y="281"/>
                    </a:cubicBezTo>
                    <a:cubicBezTo>
                      <a:pt x="118" y="285"/>
                      <a:pt x="115" y="289"/>
                      <a:pt x="113" y="294"/>
                    </a:cubicBezTo>
                    <a:close/>
                    <a:moveTo>
                      <a:pt x="1090" y="234"/>
                    </a:moveTo>
                    <a:cubicBezTo>
                      <a:pt x="1087" y="230"/>
                      <a:pt x="1083" y="226"/>
                      <a:pt x="1080" y="222"/>
                    </a:cubicBezTo>
                    <a:cubicBezTo>
                      <a:pt x="1091" y="212"/>
                      <a:pt x="1091" y="212"/>
                      <a:pt x="1091" y="212"/>
                    </a:cubicBezTo>
                    <a:cubicBezTo>
                      <a:pt x="1095" y="216"/>
                      <a:pt x="1098" y="220"/>
                      <a:pt x="1101" y="224"/>
                    </a:cubicBezTo>
                    <a:lnTo>
                      <a:pt x="1090" y="234"/>
                    </a:lnTo>
                    <a:close/>
                    <a:moveTo>
                      <a:pt x="157" y="233"/>
                    </a:moveTo>
                    <a:cubicBezTo>
                      <a:pt x="145" y="224"/>
                      <a:pt x="145" y="224"/>
                      <a:pt x="145" y="224"/>
                    </a:cubicBezTo>
                    <a:cubicBezTo>
                      <a:pt x="149" y="220"/>
                      <a:pt x="152" y="216"/>
                      <a:pt x="155" y="21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4" y="226"/>
                      <a:pt x="160" y="230"/>
                      <a:pt x="157" y="233"/>
                    </a:cubicBezTo>
                    <a:close/>
                    <a:moveTo>
                      <a:pt x="1038" y="179"/>
                    </a:moveTo>
                    <a:cubicBezTo>
                      <a:pt x="1035" y="176"/>
                      <a:pt x="1031" y="173"/>
                      <a:pt x="1027" y="169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41" y="161"/>
                      <a:pt x="1045" y="165"/>
                      <a:pt x="1049" y="168"/>
                    </a:cubicBezTo>
                    <a:lnTo>
                      <a:pt x="1038" y="179"/>
                    </a:lnTo>
                    <a:close/>
                    <a:moveTo>
                      <a:pt x="209" y="179"/>
                    </a:moveTo>
                    <a:cubicBezTo>
                      <a:pt x="198" y="168"/>
                      <a:pt x="198" y="168"/>
                      <a:pt x="198" y="168"/>
                    </a:cubicBezTo>
                    <a:cubicBezTo>
                      <a:pt x="202" y="165"/>
                      <a:pt x="206" y="161"/>
                      <a:pt x="210" y="158"/>
                    </a:cubicBezTo>
                    <a:cubicBezTo>
                      <a:pt x="220" y="169"/>
                      <a:pt x="220" y="169"/>
                      <a:pt x="220" y="169"/>
                    </a:cubicBezTo>
                    <a:cubicBezTo>
                      <a:pt x="216" y="172"/>
                      <a:pt x="212" y="176"/>
                      <a:pt x="209" y="179"/>
                    </a:cubicBezTo>
                    <a:close/>
                    <a:moveTo>
                      <a:pt x="981" y="132"/>
                    </a:moveTo>
                    <a:cubicBezTo>
                      <a:pt x="977" y="129"/>
                      <a:pt x="972" y="126"/>
                      <a:pt x="968" y="123"/>
                    </a:cubicBezTo>
                    <a:cubicBezTo>
                      <a:pt x="977" y="111"/>
                      <a:pt x="977" y="111"/>
                      <a:pt x="977" y="111"/>
                    </a:cubicBezTo>
                    <a:cubicBezTo>
                      <a:pt x="981" y="114"/>
                      <a:pt x="985" y="116"/>
                      <a:pt x="990" y="119"/>
                    </a:cubicBezTo>
                    <a:lnTo>
                      <a:pt x="981" y="132"/>
                    </a:lnTo>
                    <a:close/>
                    <a:moveTo>
                      <a:pt x="266" y="131"/>
                    </a:moveTo>
                    <a:cubicBezTo>
                      <a:pt x="257" y="119"/>
                      <a:pt x="257" y="119"/>
                      <a:pt x="257" y="119"/>
                    </a:cubicBezTo>
                    <a:cubicBezTo>
                      <a:pt x="261" y="116"/>
                      <a:pt x="266" y="113"/>
                      <a:pt x="270" y="110"/>
                    </a:cubicBezTo>
                    <a:cubicBezTo>
                      <a:pt x="278" y="123"/>
                      <a:pt x="278" y="123"/>
                      <a:pt x="278" y="123"/>
                    </a:cubicBezTo>
                    <a:cubicBezTo>
                      <a:pt x="274" y="126"/>
                      <a:pt x="270" y="129"/>
                      <a:pt x="266" y="131"/>
                    </a:cubicBezTo>
                    <a:close/>
                    <a:moveTo>
                      <a:pt x="918" y="92"/>
                    </a:moveTo>
                    <a:cubicBezTo>
                      <a:pt x="913" y="89"/>
                      <a:pt x="909" y="87"/>
                      <a:pt x="904" y="84"/>
                    </a:cubicBezTo>
                    <a:cubicBezTo>
                      <a:pt x="911" y="71"/>
                      <a:pt x="911" y="71"/>
                      <a:pt x="911" y="71"/>
                    </a:cubicBezTo>
                    <a:cubicBezTo>
                      <a:pt x="916" y="73"/>
                      <a:pt x="920" y="76"/>
                      <a:pt x="925" y="78"/>
                    </a:cubicBezTo>
                    <a:lnTo>
                      <a:pt x="918" y="92"/>
                    </a:lnTo>
                    <a:close/>
                    <a:moveTo>
                      <a:pt x="329" y="91"/>
                    </a:moveTo>
                    <a:cubicBezTo>
                      <a:pt x="322" y="78"/>
                      <a:pt x="322" y="78"/>
                      <a:pt x="322" y="78"/>
                    </a:cubicBezTo>
                    <a:cubicBezTo>
                      <a:pt x="327" y="76"/>
                      <a:pt x="331" y="73"/>
                      <a:pt x="336" y="71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38" y="86"/>
                      <a:pt x="334" y="89"/>
                      <a:pt x="329" y="91"/>
                    </a:cubicBezTo>
                    <a:close/>
                    <a:moveTo>
                      <a:pt x="850" y="59"/>
                    </a:moveTo>
                    <a:cubicBezTo>
                      <a:pt x="845" y="57"/>
                      <a:pt x="841" y="56"/>
                      <a:pt x="836" y="54"/>
                    </a:cubicBezTo>
                    <a:cubicBezTo>
                      <a:pt x="841" y="40"/>
                      <a:pt x="841" y="40"/>
                      <a:pt x="841" y="40"/>
                    </a:cubicBezTo>
                    <a:cubicBezTo>
                      <a:pt x="846" y="42"/>
                      <a:pt x="851" y="43"/>
                      <a:pt x="856" y="45"/>
                    </a:cubicBezTo>
                    <a:lnTo>
                      <a:pt x="850" y="59"/>
                    </a:lnTo>
                    <a:close/>
                    <a:moveTo>
                      <a:pt x="397" y="59"/>
                    </a:moveTo>
                    <a:cubicBezTo>
                      <a:pt x="391" y="45"/>
                      <a:pt x="391" y="45"/>
                      <a:pt x="391" y="45"/>
                    </a:cubicBezTo>
                    <a:cubicBezTo>
                      <a:pt x="396" y="43"/>
                      <a:pt x="401" y="41"/>
                      <a:pt x="406" y="40"/>
                    </a:cubicBezTo>
                    <a:cubicBezTo>
                      <a:pt x="411" y="54"/>
                      <a:pt x="411" y="54"/>
                      <a:pt x="411" y="54"/>
                    </a:cubicBezTo>
                    <a:cubicBezTo>
                      <a:pt x="406" y="55"/>
                      <a:pt x="402" y="57"/>
                      <a:pt x="397" y="59"/>
                    </a:cubicBezTo>
                    <a:close/>
                    <a:moveTo>
                      <a:pt x="779" y="36"/>
                    </a:moveTo>
                    <a:cubicBezTo>
                      <a:pt x="774" y="34"/>
                      <a:pt x="769" y="33"/>
                      <a:pt x="765" y="32"/>
                    </a:cubicBezTo>
                    <a:cubicBezTo>
                      <a:pt x="768" y="17"/>
                      <a:pt x="768" y="17"/>
                      <a:pt x="768" y="17"/>
                    </a:cubicBezTo>
                    <a:cubicBezTo>
                      <a:pt x="773" y="19"/>
                      <a:pt x="778" y="20"/>
                      <a:pt x="783" y="21"/>
                    </a:cubicBezTo>
                    <a:lnTo>
                      <a:pt x="779" y="36"/>
                    </a:lnTo>
                    <a:close/>
                    <a:moveTo>
                      <a:pt x="468" y="36"/>
                    </a:moveTo>
                    <a:cubicBezTo>
                      <a:pt x="464" y="21"/>
                      <a:pt x="464" y="21"/>
                      <a:pt x="464" y="21"/>
                    </a:cubicBezTo>
                    <a:cubicBezTo>
                      <a:pt x="469" y="20"/>
                      <a:pt x="474" y="18"/>
                      <a:pt x="479" y="17"/>
                    </a:cubicBezTo>
                    <a:cubicBezTo>
                      <a:pt x="483" y="32"/>
                      <a:pt x="483" y="32"/>
                      <a:pt x="483" y="32"/>
                    </a:cubicBezTo>
                    <a:cubicBezTo>
                      <a:pt x="478" y="33"/>
                      <a:pt x="473" y="34"/>
                      <a:pt x="468" y="36"/>
                    </a:cubicBezTo>
                    <a:close/>
                    <a:moveTo>
                      <a:pt x="706" y="21"/>
                    </a:moveTo>
                    <a:cubicBezTo>
                      <a:pt x="701" y="20"/>
                      <a:pt x="696" y="20"/>
                      <a:pt x="691" y="19"/>
                    </a:cubicBezTo>
                    <a:cubicBezTo>
                      <a:pt x="692" y="4"/>
                      <a:pt x="692" y="4"/>
                      <a:pt x="692" y="4"/>
                    </a:cubicBezTo>
                    <a:cubicBezTo>
                      <a:pt x="698" y="5"/>
                      <a:pt x="703" y="5"/>
                      <a:pt x="708" y="6"/>
                    </a:cubicBezTo>
                    <a:lnTo>
                      <a:pt x="706" y="21"/>
                    </a:lnTo>
                    <a:close/>
                    <a:moveTo>
                      <a:pt x="541" y="21"/>
                    </a:moveTo>
                    <a:cubicBezTo>
                      <a:pt x="539" y="6"/>
                      <a:pt x="539" y="6"/>
                      <a:pt x="539" y="6"/>
                    </a:cubicBezTo>
                    <a:cubicBezTo>
                      <a:pt x="544" y="5"/>
                      <a:pt x="550" y="5"/>
                      <a:pt x="555" y="4"/>
                    </a:cubicBezTo>
                    <a:cubicBezTo>
                      <a:pt x="556" y="19"/>
                      <a:pt x="556" y="19"/>
                      <a:pt x="556" y="19"/>
                    </a:cubicBezTo>
                    <a:cubicBezTo>
                      <a:pt x="551" y="20"/>
                      <a:pt x="546" y="20"/>
                      <a:pt x="541" y="21"/>
                    </a:cubicBezTo>
                    <a:close/>
                    <a:moveTo>
                      <a:pt x="616" y="16"/>
                    </a:moveTo>
                    <a:cubicBezTo>
                      <a:pt x="616" y="1"/>
                      <a:pt x="616" y="1"/>
                      <a:pt x="616" y="1"/>
                    </a:cubicBezTo>
                    <a:cubicBezTo>
                      <a:pt x="619" y="0"/>
                      <a:pt x="621" y="0"/>
                      <a:pt x="624" y="0"/>
                    </a:cubicBezTo>
                    <a:cubicBezTo>
                      <a:pt x="627" y="0"/>
                      <a:pt x="629" y="0"/>
                      <a:pt x="631" y="1"/>
                    </a:cubicBezTo>
                    <a:cubicBezTo>
                      <a:pt x="631" y="16"/>
                      <a:pt x="631" y="16"/>
                      <a:pt x="631" y="16"/>
                    </a:cubicBezTo>
                    <a:cubicBezTo>
                      <a:pt x="629" y="16"/>
                      <a:pt x="626" y="16"/>
                      <a:pt x="624" y="16"/>
                    </a:cubicBezTo>
                    <a:cubicBezTo>
                      <a:pt x="621" y="16"/>
                      <a:pt x="619" y="16"/>
                      <a:pt x="616" y="16"/>
                    </a:cubicBezTo>
                    <a:close/>
                  </a:path>
                </a:pathLst>
              </a:custGeom>
              <a:solidFill>
                <a:srgbClr val="BEE1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433;p72"/>
              <p:cNvGrpSpPr/>
              <p:nvPr/>
            </p:nvGrpSpPr>
            <p:grpSpPr>
              <a:xfrm>
                <a:off x="8589960" y="1869480"/>
                <a:ext cx="3601800" cy="1892160"/>
                <a:chOff x="8589960" y="1869480"/>
                <a:chExt cx="3601800" cy="1892160"/>
              </a:xfrm>
            </p:grpSpPr>
            <p:sp>
              <p:nvSpPr>
                <p:cNvPr id="434" name="Google Shape;434;p72"/>
                <p:cNvSpPr/>
                <p:nvPr/>
              </p:nvSpPr>
              <p:spPr>
                <a:xfrm>
                  <a:off x="9381240" y="1869480"/>
                  <a:ext cx="2149560" cy="167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845" extrusionOk="0">
                      <a:moveTo>
                        <a:pt x="508" y="72"/>
                      </a:moveTo>
                      <a:cubicBezTo>
                        <a:pt x="713" y="0"/>
                        <a:pt x="937" y="108"/>
                        <a:pt x="1008" y="313"/>
                      </a:cubicBezTo>
                      <a:cubicBezTo>
                        <a:pt x="1080" y="518"/>
                        <a:pt x="972" y="743"/>
                        <a:pt x="767" y="814"/>
                      </a:cubicBezTo>
                      <a:cubicBezTo>
                        <a:pt x="680" y="845"/>
                        <a:pt x="589" y="843"/>
                        <a:pt x="509" y="815"/>
                      </a:cubicBezTo>
                      <a:cubicBezTo>
                        <a:pt x="474" y="804"/>
                        <a:pt x="342" y="764"/>
                        <a:pt x="270" y="774"/>
                      </a:cubicBezTo>
                      <a:cubicBezTo>
                        <a:pt x="186" y="786"/>
                        <a:pt x="158" y="794"/>
                        <a:pt x="142" y="799"/>
                      </a:cubicBezTo>
                      <a:cubicBezTo>
                        <a:pt x="126" y="805"/>
                        <a:pt x="103" y="796"/>
                        <a:pt x="98" y="779"/>
                      </a:cubicBezTo>
                      <a:cubicBezTo>
                        <a:pt x="92" y="762"/>
                        <a:pt x="56" y="660"/>
                        <a:pt x="56" y="660"/>
                      </a:cubicBezTo>
                      <a:cubicBezTo>
                        <a:pt x="56" y="660"/>
                        <a:pt x="11" y="531"/>
                        <a:pt x="6" y="518"/>
                      </a:cubicBezTo>
                      <a:cubicBezTo>
                        <a:pt x="0" y="499"/>
                        <a:pt x="12" y="478"/>
                        <a:pt x="28" y="473"/>
                      </a:cubicBezTo>
                      <a:cubicBezTo>
                        <a:pt x="44" y="467"/>
                        <a:pt x="71" y="456"/>
                        <a:pt x="144" y="413"/>
                      </a:cubicBezTo>
                      <a:cubicBezTo>
                        <a:pt x="202" y="378"/>
                        <a:pt x="274" y="279"/>
                        <a:pt x="300" y="241"/>
                      </a:cubicBezTo>
                      <a:cubicBezTo>
                        <a:pt x="346" y="165"/>
                        <a:pt x="417" y="103"/>
                        <a:pt x="508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72"/>
                <p:cNvSpPr/>
                <p:nvPr/>
              </p:nvSpPr>
              <p:spPr>
                <a:xfrm>
                  <a:off x="8867520" y="3120480"/>
                  <a:ext cx="272880" cy="38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94" extrusionOk="0">
                      <a:moveTo>
                        <a:pt x="75" y="0"/>
                      </a:moveTo>
                      <a:cubicBezTo>
                        <a:pt x="26" y="17"/>
                        <a:pt x="0" y="71"/>
                        <a:pt x="18" y="120"/>
                      </a:cubicBezTo>
                      <a:cubicBezTo>
                        <a:pt x="35" y="168"/>
                        <a:pt x="88" y="194"/>
                        <a:pt x="137" y="177"/>
                      </a:cubicBez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72"/>
                <p:cNvSpPr/>
                <p:nvPr/>
              </p:nvSpPr>
              <p:spPr>
                <a:xfrm>
                  <a:off x="9196200" y="2856240"/>
                  <a:ext cx="354960" cy="6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340" extrusionOk="0">
                      <a:moveTo>
                        <a:pt x="33" y="7"/>
                      </a:moveTo>
                      <a:cubicBezTo>
                        <a:pt x="11" y="15"/>
                        <a:pt x="0" y="38"/>
                        <a:pt x="7" y="60"/>
                      </a:cubicBezTo>
                      <a:cubicBezTo>
                        <a:pt x="94" y="307"/>
                        <a:pt x="94" y="307"/>
                        <a:pt x="94" y="307"/>
                      </a:cubicBezTo>
                      <a:cubicBezTo>
                        <a:pt x="101" y="329"/>
                        <a:pt x="125" y="340"/>
                        <a:pt x="146" y="332"/>
                      </a:cubicBezTo>
                      <a:cubicBezTo>
                        <a:pt x="168" y="325"/>
                        <a:pt x="179" y="301"/>
                        <a:pt x="172" y="280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78" y="11"/>
                        <a:pt x="54" y="0"/>
                        <a:pt x="33" y="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72"/>
                <p:cNvSpPr/>
                <p:nvPr/>
              </p:nvSpPr>
              <p:spPr>
                <a:xfrm>
                  <a:off x="9008280" y="2920680"/>
                  <a:ext cx="356400" cy="67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341" extrusionOk="0">
                      <a:moveTo>
                        <a:pt x="33" y="8"/>
                      </a:moveTo>
                      <a:cubicBezTo>
                        <a:pt x="11" y="15"/>
                        <a:pt x="0" y="39"/>
                        <a:pt x="8" y="60"/>
                      </a:cubicBezTo>
                      <a:cubicBezTo>
                        <a:pt x="94" y="308"/>
                        <a:pt x="94" y="308"/>
                        <a:pt x="94" y="308"/>
                      </a:cubicBezTo>
                      <a:cubicBezTo>
                        <a:pt x="102" y="329"/>
                        <a:pt x="125" y="341"/>
                        <a:pt x="146" y="333"/>
                      </a:cubicBezTo>
                      <a:cubicBezTo>
                        <a:pt x="168" y="326"/>
                        <a:pt x="179" y="302"/>
                        <a:pt x="172" y="281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78" y="12"/>
                        <a:pt x="54" y="0"/>
                        <a:pt x="33" y="8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72"/>
                <p:cNvSpPr/>
                <p:nvPr/>
              </p:nvSpPr>
              <p:spPr>
                <a:xfrm>
                  <a:off x="9397440" y="2512440"/>
                  <a:ext cx="1242000" cy="42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215" extrusionOk="0">
                      <a:moveTo>
                        <a:pt x="4" y="215"/>
                      </a:moveTo>
                      <a:cubicBezTo>
                        <a:pt x="0" y="204"/>
                        <a:pt x="0" y="204"/>
                        <a:pt x="0" y="204"/>
                      </a:cubicBezTo>
                      <a:cubicBezTo>
                        <a:pt x="572" y="4"/>
                        <a:pt x="572" y="4"/>
                        <a:pt x="572" y="4"/>
                      </a:cubicBezTo>
                      <a:cubicBezTo>
                        <a:pt x="582" y="0"/>
                        <a:pt x="593" y="1"/>
                        <a:pt x="603" y="6"/>
                      </a:cubicBezTo>
                      <a:cubicBezTo>
                        <a:pt x="613" y="10"/>
                        <a:pt x="620" y="18"/>
                        <a:pt x="624" y="29"/>
                      </a:cubicBezTo>
                      <a:cubicBezTo>
                        <a:pt x="612" y="33"/>
                        <a:pt x="612" y="33"/>
                        <a:pt x="612" y="33"/>
                      </a:cubicBezTo>
                      <a:cubicBezTo>
                        <a:pt x="610" y="26"/>
                        <a:pt x="604" y="20"/>
                        <a:pt x="598" y="17"/>
                      </a:cubicBezTo>
                      <a:cubicBezTo>
                        <a:pt x="591" y="13"/>
                        <a:pt x="583" y="13"/>
                        <a:pt x="576" y="15"/>
                      </a:cubicBezTo>
                      <a:lnTo>
                        <a:pt x="4" y="215"/>
                      </a:ln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72"/>
                <p:cNvSpPr/>
                <p:nvPr/>
              </p:nvSpPr>
              <p:spPr>
                <a:xfrm>
                  <a:off x="9554760" y="2881080"/>
                  <a:ext cx="1199520" cy="49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251" extrusionOk="0">
                      <a:moveTo>
                        <a:pt x="4" y="251"/>
                      </a:move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570" y="40"/>
                        <a:pt x="570" y="40"/>
                        <a:pt x="570" y="40"/>
                      </a:cubicBezTo>
                      <a:cubicBezTo>
                        <a:pt x="577" y="38"/>
                        <a:pt x="583" y="33"/>
                        <a:pt x="586" y="26"/>
                      </a:cubicBezTo>
                      <a:cubicBezTo>
                        <a:pt x="590" y="19"/>
                        <a:pt x="590" y="11"/>
                        <a:pt x="588" y="4"/>
                      </a:cubicBezTo>
                      <a:cubicBezTo>
                        <a:pt x="599" y="0"/>
                        <a:pt x="599" y="0"/>
                        <a:pt x="599" y="0"/>
                      </a:cubicBezTo>
                      <a:cubicBezTo>
                        <a:pt x="603" y="10"/>
                        <a:pt x="602" y="21"/>
                        <a:pt x="597" y="31"/>
                      </a:cubicBezTo>
                      <a:cubicBezTo>
                        <a:pt x="593" y="41"/>
                        <a:pt x="584" y="48"/>
                        <a:pt x="574" y="52"/>
                      </a:cubicBezTo>
                      <a:lnTo>
                        <a:pt x="4" y="251"/>
                      </a:ln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72"/>
                <p:cNvSpPr/>
                <p:nvPr/>
              </p:nvSpPr>
              <p:spPr>
                <a:xfrm>
                  <a:off x="10623600" y="2725560"/>
                  <a:ext cx="174240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86" extrusionOk="0">
                      <a:moveTo>
                        <a:pt x="44" y="86"/>
                      </a:moveTo>
                      <a:cubicBezTo>
                        <a:pt x="44" y="86"/>
                        <a:pt x="44" y="86"/>
                        <a:pt x="44" y="86"/>
                      </a:cubicBezTo>
                      <a:cubicBezTo>
                        <a:pt x="26" y="86"/>
                        <a:pt x="9" y="74"/>
                        <a:pt x="3" y="57"/>
                      </a:cubicBezTo>
                      <a:cubicBezTo>
                        <a:pt x="0" y="46"/>
                        <a:pt x="0" y="35"/>
                        <a:pt x="5" y="24"/>
                      </a:cubicBezTo>
                      <a:cubicBezTo>
                        <a:pt x="10" y="14"/>
                        <a:pt x="19" y="6"/>
                        <a:pt x="30" y="3"/>
                      </a:cubicBezTo>
                      <a:cubicBezTo>
                        <a:pt x="34" y="1"/>
                        <a:pt x="39" y="0"/>
                        <a:pt x="44" y="0"/>
                      </a:cubicBezTo>
                      <a:cubicBezTo>
                        <a:pt x="62" y="0"/>
                        <a:pt x="78" y="12"/>
                        <a:pt x="84" y="29"/>
                      </a:cubicBezTo>
                      <a:cubicBezTo>
                        <a:pt x="88" y="40"/>
                        <a:pt x="87" y="51"/>
                        <a:pt x="82" y="62"/>
                      </a:cubicBezTo>
                      <a:cubicBezTo>
                        <a:pt x="77" y="72"/>
                        <a:pt x="69" y="80"/>
                        <a:pt x="58" y="83"/>
                      </a:cubicBezTo>
                      <a:cubicBezTo>
                        <a:pt x="53" y="85"/>
                        <a:pt x="48" y="86"/>
                        <a:pt x="44" y="86"/>
                      </a:cubicBezTo>
                      <a:close/>
                      <a:moveTo>
                        <a:pt x="44" y="12"/>
                      </a:moveTo>
                      <a:cubicBezTo>
                        <a:pt x="40" y="12"/>
                        <a:pt x="37" y="13"/>
                        <a:pt x="34" y="14"/>
                      </a:cubicBezTo>
                      <a:cubicBezTo>
                        <a:pt x="26" y="17"/>
                        <a:pt x="20" y="22"/>
                        <a:pt x="16" y="30"/>
                      </a:cubicBezTo>
                      <a:cubicBezTo>
                        <a:pt x="13" y="37"/>
                        <a:pt x="12" y="45"/>
                        <a:pt x="15" y="53"/>
                      </a:cubicBezTo>
                      <a:cubicBezTo>
                        <a:pt x="19" y="65"/>
                        <a:pt x="31" y="74"/>
                        <a:pt x="44" y="74"/>
                      </a:cubicBezTo>
                      <a:cubicBezTo>
                        <a:pt x="47" y="74"/>
                        <a:pt x="50" y="73"/>
                        <a:pt x="54" y="72"/>
                      </a:cubicBezTo>
                      <a:cubicBezTo>
                        <a:pt x="61" y="69"/>
                        <a:pt x="68" y="64"/>
                        <a:pt x="71" y="56"/>
                      </a:cubicBezTo>
                      <a:cubicBezTo>
                        <a:pt x="75" y="49"/>
                        <a:pt x="75" y="41"/>
                        <a:pt x="73" y="33"/>
                      </a:cubicBezTo>
                      <a:cubicBezTo>
                        <a:pt x="68" y="21"/>
                        <a:pt x="57" y="12"/>
                        <a:pt x="44" y="12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72"/>
                <p:cNvSpPr/>
                <p:nvPr/>
              </p:nvSpPr>
              <p:spPr>
                <a:xfrm>
                  <a:off x="10556280" y="2555280"/>
                  <a:ext cx="181800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86" extrusionOk="0">
                      <a:moveTo>
                        <a:pt x="48" y="86"/>
                      </a:move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30" y="86"/>
                        <a:pt x="13" y="74"/>
                        <a:pt x="7" y="57"/>
                      </a:cubicBezTo>
                      <a:cubicBezTo>
                        <a:pt x="0" y="35"/>
                        <a:pt x="11" y="11"/>
                        <a:pt x="34" y="3"/>
                      </a:cubicBezTo>
                      <a:cubicBezTo>
                        <a:pt x="38" y="1"/>
                        <a:pt x="43" y="0"/>
                        <a:pt x="48" y="0"/>
                      </a:cubicBezTo>
                      <a:cubicBezTo>
                        <a:pt x="66" y="0"/>
                        <a:pt x="82" y="12"/>
                        <a:pt x="88" y="29"/>
                      </a:cubicBezTo>
                      <a:cubicBezTo>
                        <a:pt x="92" y="40"/>
                        <a:pt x="91" y="51"/>
                        <a:pt x="86" y="62"/>
                      </a:cubicBezTo>
                      <a:cubicBezTo>
                        <a:pt x="81" y="72"/>
                        <a:pt x="73" y="80"/>
                        <a:pt x="62" y="84"/>
                      </a:cubicBezTo>
                      <a:cubicBezTo>
                        <a:pt x="57" y="85"/>
                        <a:pt x="53" y="86"/>
                        <a:pt x="48" y="86"/>
                      </a:cubicBezTo>
                      <a:close/>
                      <a:moveTo>
                        <a:pt x="48" y="13"/>
                      </a:moveTo>
                      <a:cubicBezTo>
                        <a:pt x="44" y="13"/>
                        <a:pt x="41" y="13"/>
                        <a:pt x="38" y="14"/>
                      </a:cubicBezTo>
                      <a:cubicBezTo>
                        <a:pt x="22" y="20"/>
                        <a:pt x="13" y="37"/>
                        <a:pt x="19" y="53"/>
                      </a:cubicBezTo>
                      <a:cubicBezTo>
                        <a:pt x="23" y="65"/>
                        <a:pt x="35" y="74"/>
                        <a:pt x="48" y="74"/>
                      </a:cubicBezTo>
                      <a:cubicBezTo>
                        <a:pt x="51" y="74"/>
                        <a:pt x="55" y="73"/>
                        <a:pt x="58" y="72"/>
                      </a:cubicBezTo>
                      <a:cubicBezTo>
                        <a:pt x="65" y="69"/>
                        <a:pt x="72" y="64"/>
                        <a:pt x="75" y="56"/>
                      </a:cubicBezTo>
                      <a:cubicBezTo>
                        <a:pt x="79" y="49"/>
                        <a:pt x="79" y="41"/>
                        <a:pt x="77" y="33"/>
                      </a:cubicBezTo>
                      <a:cubicBezTo>
                        <a:pt x="72" y="21"/>
                        <a:pt x="61" y="13"/>
                        <a:pt x="48" y="13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72"/>
                <p:cNvSpPr/>
                <p:nvPr/>
              </p:nvSpPr>
              <p:spPr>
                <a:xfrm>
                  <a:off x="10584000" y="2635920"/>
                  <a:ext cx="190440" cy="168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85" extrusionOk="0">
                      <a:moveTo>
                        <a:pt x="48" y="85"/>
                      </a:move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30" y="85"/>
                        <a:pt x="13" y="74"/>
                        <a:pt x="7" y="57"/>
                      </a:cubicBezTo>
                      <a:cubicBezTo>
                        <a:pt x="0" y="34"/>
                        <a:pt x="12" y="10"/>
                        <a:pt x="34" y="2"/>
                      </a:cubicBezTo>
                      <a:cubicBezTo>
                        <a:pt x="38" y="1"/>
                        <a:pt x="43" y="0"/>
                        <a:pt x="48" y="0"/>
                      </a:cubicBezTo>
                      <a:cubicBezTo>
                        <a:pt x="66" y="0"/>
                        <a:pt x="82" y="11"/>
                        <a:pt x="88" y="28"/>
                      </a:cubicBezTo>
                      <a:cubicBezTo>
                        <a:pt x="96" y="51"/>
                        <a:pt x="84" y="75"/>
                        <a:pt x="62" y="83"/>
                      </a:cubicBezTo>
                      <a:cubicBezTo>
                        <a:pt x="57" y="84"/>
                        <a:pt x="53" y="85"/>
                        <a:pt x="48" y="85"/>
                      </a:cubicBezTo>
                      <a:close/>
                      <a:moveTo>
                        <a:pt x="48" y="12"/>
                      </a:moveTo>
                      <a:cubicBezTo>
                        <a:pt x="44" y="12"/>
                        <a:pt x="41" y="13"/>
                        <a:pt x="38" y="14"/>
                      </a:cubicBezTo>
                      <a:cubicBezTo>
                        <a:pt x="22" y="19"/>
                        <a:pt x="13" y="37"/>
                        <a:pt x="19" y="53"/>
                      </a:cubicBezTo>
                      <a:cubicBezTo>
                        <a:pt x="23" y="65"/>
                        <a:pt x="35" y="73"/>
                        <a:pt x="48" y="73"/>
                      </a:cubicBezTo>
                      <a:cubicBezTo>
                        <a:pt x="51" y="73"/>
                        <a:pt x="55" y="72"/>
                        <a:pt x="58" y="71"/>
                      </a:cubicBezTo>
                      <a:cubicBezTo>
                        <a:pt x="74" y="66"/>
                        <a:pt x="82" y="48"/>
                        <a:pt x="77" y="32"/>
                      </a:cubicBezTo>
                      <a:cubicBezTo>
                        <a:pt x="72" y="20"/>
                        <a:pt x="61" y="12"/>
                        <a:pt x="48" y="12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72"/>
                <p:cNvSpPr/>
                <p:nvPr/>
              </p:nvSpPr>
              <p:spPr>
                <a:xfrm>
                  <a:off x="8589960" y="3552120"/>
                  <a:ext cx="360180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29" extrusionOk="0">
                      <a:moveTo>
                        <a:pt x="1809" y="14"/>
                      </a:moveTo>
                      <a:cubicBezTo>
                        <a:pt x="1809" y="22"/>
                        <a:pt x="1802" y="29"/>
                        <a:pt x="1794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2"/>
                        <a:pt x="0" y="14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1794" y="0"/>
                        <a:pt x="1794" y="0"/>
                        <a:pt x="1794" y="0"/>
                      </a:cubicBezTo>
                      <a:cubicBezTo>
                        <a:pt x="1802" y="0"/>
                        <a:pt x="1809" y="6"/>
                        <a:pt x="1809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72"/>
                <p:cNvSpPr/>
                <p:nvPr/>
              </p:nvSpPr>
              <p:spPr>
                <a:xfrm>
                  <a:off x="8622000" y="3607920"/>
                  <a:ext cx="3538800" cy="15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" h="78" extrusionOk="0">
                      <a:moveTo>
                        <a:pt x="891" y="0"/>
                      </a:moveTo>
                      <a:cubicBezTo>
                        <a:pt x="891" y="0"/>
                        <a:pt x="891" y="0"/>
                        <a:pt x="891" y="0"/>
                      </a:cubicBezTo>
                      <a:cubicBezTo>
                        <a:pt x="890" y="0"/>
                        <a:pt x="889" y="0"/>
                        <a:pt x="888" y="0"/>
                      </a:cubicBezTo>
                      <a:cubicBezTo>
                        <a:pt x="888" y="0"/>
                        <a:pt x="887" y="0"/>
                        <a:pt x="886" y="0"/>
                      </a:cubicBezTo>
                      <a:cubicBezTo>
                        <a:pt x="457" y="0"/>
                        <a:pt x="32" y="0"/>
                        <a:pt x="0" y="0"/>
                      </a:cubicBezTo>
                      <a:cubicBezTo>
                        <a:pt x="54" y="0"/>
                        <a:pt x="103" y="78"/>
                        <a:pt x="130" y="78"/>
                      </a:cubicBezTo>
                      <a:cubicBezTo>
                        <a:pt x="143" y="78"/>
                        <a:pt x="511" y="78"/>
                        <a:pt x="886" y="78"/>
                      </a:cubicBezTo>
                      <a:cubicBezTo>
                        <a:pt x="888" y="78"/>
                        <a:pt x="889" y="78"/>
                        <a:pt x="891" y="78"/>
                      </a:cubicBezTo>
                      <a:cubicBezTo>
                        <a:pt x="1266" y="78"/>
                        <a:pt x="1634" y="78"/>
                        <a:pt x="1647" y="78"/>
                      </a:cubicBezTo>
                      <a:cubicBezTo>
                        <a:pt x="1674" y="78"/>
                        <a:pt x="1722" y="0"/>
                        <a:pt x="1777" y="0"/>
                      </a:cubicBezTo>
                      <a:cubicBezTo>
                        <a:pt x="1744" y="0"/>
                        <a:pt x="1319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7BC1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" name="Google Shape;445;p72"/>
            <p:cNvGrpSpPr/>
            <p:nvPr/>
          </p:nvGrpSpPr>
          <p:grpSpPr>
            <a:xfrm>
              <a:off x="8223120" y="3759480"/>
              <a:ext cx="3646080" cy="3098160"/>
              <a:chOff x="8223120" y="3759480"/>
              <a:chExt cx="3646080" cy="3098160"/>
            </a:xfrm>
          </p:grpSpPr>
          <p:sp>
            <p:nvSpPr>
              <p:cNvPr id="446" name="Google Shape;446;p72"/>
              <p:cNvSpPr/>
              <p:nvPr/>
            </p:nvSpPr>
            <p:spPr>
              <a:xfrm>
                <a:off x="10747080" y="4521240"/>
                <a:ext cx="1072800" cy="25056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13" extrusionOk="0">
                    <a:moveTo>
                      <a:pt x="379" y="0"/>
                    </a:moveTo>
                    <a:cubicBezTo>
                      <a:pt x="293" y="0"/>
                      <a:pt x="0" y="1"/>
                      <a:pt x="0" y="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402" y="112"/>
                      <a:pt x="448" y="112"/>
                    </a:cubicBezTo>
                    <a:cubicBezTo>
                      <a:pt x="483" y="59"/>
                      <a:pt x="441" y="0"/>
                      <a:pt x="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F8FC"/>
                  </a:gs>
                  <a:gs pos="100000">
                    <a:srgbClr val="77C5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72"/>
              <p:cNvSpPr/>
              <p:nvPr/>
            </p:nvSpPr>
            <p:spPr>
              <a:xfrm>
                <a:off x="10725840" y="4276440"/>
                <a:ext cx="1143360" cy="43776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197" extrusionOk="0">
                    <a:moveTo>
                      <a:pt x="392" y="11"/>
                    </a:moveTo>
                    <a:cubicBezTo>
                      <a:pt x="299" y="25"/>
                      <a:pt x="13" y="70"/>
                      <a:pt x="13" y="70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197"/>
                      <a:pt x="435" y="128"/>
                      <a:pt x="485" y="120"/>
                    </a:cubicBezTo>
                    <a:cubicBezTo>
                      <a:pt x="514" y="57"/>
                      <a:pt x="458" y="0"/>
                      <a:pt x="392" y="1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F8FC"/>
                  </a:gs>
                  <a:gs pos="100000">
                    <a:srgbClr val="77C5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72"/>
              <p:cNvSpPr/>
              <p:nvPr/>
            </p:nvSpPr>
            <p:spPr>
              <a:xfrm>
                <a:off x="10797840" y="4012200"/>
                <a:ext cx="1022040" cy="68400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08" extrusionOk="0">
                    <a:moveTo>
                      <a:pt x="330" y="27"/>
                    </a:moveTo>
                    <a:cubicBezTo>
                      <a:pt x="244" y="65"/>
                      <a:pt x="17" y="166"/>
                      <a:pt x="17" y="16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308"/>
                      <a:pt x="403" y="129"/>
                      <a:pt x="449" y="109"/>
                    </a:cubicBezTo>
                    <a:cubicBezTo>
                      <a:pt x="460" y="40"/>
                      <a:pt x="392" y="0"/>
                      <a:pt x="330" y="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F8FC"/>
                  </a:gs>
                  <a:gs pos="100000">
                    <a:srgbClr val="77C5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72"/>
              <p:cNvSpPr/>
              <p:nvPr/>
            </p:nvSpPr>
            <p:spPr>
              <a:xfrm>
                <a:off x="9603360" y="3759480"/>
                <a:ext cx="2046240" cy="178992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07" extrusionOk="0">
                    <a:moveTo>
                      <a:pt x="89" y="240"/>
                    </a:moveTo>
                    <a:cubicBezTo>
                      <a:pt x="64" y="183"/>
                      <a:pt x="28" y="102"/>
                      <a:pt x="0" y="44"/>
                    </a:cubicBezTo>
                    <a:cubicBezTo>
                      <a:pt x="43" y="2"/>
                      <a:pt x="156" y="26"/>
                      <a:pt x="180" y="74"/>
                    </a:cubicBezTo>
                    <a:cubicBezTo>
                      <a:pt x="188" y="91"/>
                      <a:pt x="277" y="271"/>
                      <a:pt x="306" y="330"/>
                    </a:cubicBezTo>
                    <a:cubicBezTo>
                      <a:pt x="323" y="331"/>
                      <a:pt x="487" y="344"/>
                      <a:pt x="570" y="264"/>
                    </a:cubicBezTo>
                    <a:cubicBezTo>
                      <a:pt x="641" y="196"/>
                      <a:pt x="744" y="85"/>
                      <a:pt x="781" y="48"/>
                    </a:cubicBezTo>
                    <a:cubicBezTo>
                      <a:pt x="828" y="0"/>
                      <a:pt x="907" y="13"/>
                      <a:pt x="920" y="81"/>
                    </a:cubicBezTo>
                    <a:cubicBezTo>
                      <a:pt x="886" y="116"/>
                      <a:pt x="333" y="807"/>
                      <a:pt x="333" y="807"/>
                    </a:cubicBezTo>
                    <a:cubicBezTo>
                      <a:pt x="124" y="660"/>
                      <a:pt x="124" y="660"/>
                      <a:pt x="124" y="660"/>
                    </a:cubicBezTo>
                    <a:cubicBezTo>
                      <a:pt x="124" y="660"/>
                      <a:pt x="124" y="489"/>
                      <a:pt x="124" y="482"/>
                    </a:cubicBezTo>
                    <a:cubicBezTo>
                      <a:pt x="123" y="429"/>
                      <a:pt x="118" y="306"/>
                      <a:pt x="89" y="24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F8FC"/>
                  </a:gs>
                  <a:gs pos="100000">
                    <a:srgbClr val="77C5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72"/>
              <p:cNvSpPr/>
              <p:nvPr/>
            </p:nvSpPr>
            <p:spPr>
              <a:xfrm>
                <a:off x="9616320" y="3872880"/>
                <a:ext cx="165240" cy="23256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05" extrusionOk="0">
                    <a:moveTo>
                      <a:pt x="45" y="10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3" y="0"/>
                      <a:pt x="24" y="1"/>
                    </a:cubicBezTo>
                    <a:cubicBezTo>
                      <a:pt x="35" y="2"/>
                      <a:pt x="42" y="14"/>
                      <a:pt x="49" y="29"/>
                    </a:cubicBezTo>
                    <a:cubicBezTo>
                      <a:pt x="49" y="30"/>
                      <a:pt x="69" y="74"/>
                      <a:pt x="69" y="75"/>
                    </a:cubicBezTo>
                    <a:cubicBezTo>
                      <a:pt x="75" y="87"/>
                      <a:pt x="64" y="96"/>
                      <a:pt x="60" y="98"/>
                    </a:cubicBezTo>
                    <a:cubicBezTo>
                      <a:pt x="55" y="100"/>
                      <a:pt x="45" y="105"/>
                      <a:pt x="45" y="10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72"/>
              <p:cNvSpPr/>
              <p:nvPr/>
            </p:nvSpPr>
            <p:spPr>
              <a:xfrm>
                <a:off x="11455920" y="3933720"/>
                <a:ext cx="178560" cy="173520"/>
              </a:xfrm>
              <a:custGeom>
                <a:avLst/>
                <a:gdLst/>
                <a:ahLst/>
                <a:cxnLst/>
                <a:rect l="l" t="t" r="r" b="b"/>
                <a:pathLst>
                  <a:path w="80" h="79" extrusionOk="0">
                    <a:moveTo>
                      <a:pt x="24" y="79"/>
                    </a:move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69" y="4"/>
                      <a:pt x="57" y="2"/>
                    </a:cubicBezTo>
                    <a:cubicBezTo>
                      <a:pt x="46" y="0"/>
                      <a:pt x="36" y="9"/>
                      <a:pt x="26" y="23"/>
                    </a:cubicBezTo>
                    <a:cubicBezTo>
                      <a:pt x="25" y="23"/>
                      <a:pt x="9" y="43"/>
                      <a:pt x="9" y="43"/>
                    </a:cubicBezTo>
                    <a:cubicBezTo>
                      <a:pt x="0" y="53"/>
                      <a:pt x="8" y="65"/>
                      <a:pt x="12" y="69"/>
                    </a:cubicBezTo>
                    <a:cubicBezTo>
                      <a:pt x="15" y="72"/>
                      <a:pt x="24" y="79"/>
                      <a:pt x="24" y="79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72"/>
              <p:cNvSpPr/>
              <p:nvPr/>
            </p:nvSpPr>
            <p:spPr>
              <a:xfrm>
                <a:off x="11574360" y="4207680"/>
                <a:ext cx="199800" cy="1357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61" extrusionOk="0">
                    <a:moveTo>
                      <a:pt x="10" y="61"/>
                    </a:move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83" y="14"/>
                      <a:pt x="73" y="7"/>
                    </a:cubicBezTo>
                    <a:cubicBezTo>
                      <a:pt x="64" y="0"/>
                      <a:pt x="52" y="4"/>
                      <a:pt x="36" y="11"/>
                    </a:cubicBezTo>
                    <a:cubicBezTo>
                      <a:pt x="35" y="12"/>
                      <a:pt x="12" y="22"/>
                      <a:pt x="12" y="23"/>
                    </a:cubicBezTo>
                    <a:cubicBezTo>
                      <a:pt x="0" y="28"/>
                      <a:pt x="1" y="42"/>
                      <a:pt x="3" y="46"/>
                    </a:cubicBezTo>
                    <a:cubicBezTo>
                      <a:pt x="5" y="51"/>
                      <a:pt x="10" y="61"/>
                      <a:pt x="10" y="61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72"/>
              <p:cNvSpPr/>
              <p:nvPr/>
            </p:nvSpPr>
            <p:spPr>
              <a:xfrm>
                <a:off x="11582280" y="4478400"/>
                <a:ext cx="19980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3" y="45"/>
                    </a:move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86" y="18"/>
                      <a:pt x="79" y="9"/>
                    </a:cubicBezTo>
                    <a:cubicBezTo>
                      <a:pt x="72" y="0"/>
                      <a:pt x="59" y="1"/>
                      <a:pt x="42" y="4"/>
                    </a:cubicBezTo>
                    <a:cubicBezTo>
                      <a:pt x="41" y="4"/>
                      <a:pt x="16" y="8"/>
                      <a:pt x="15" y="8"/>
                    </a:cubicBezTo>
                    <a:cubicBezTo>
                      <a:pt x="2" y="10"/>
                      <a:pt x="0" y="24"/>
                      <a:pt x="1" y="29"/>
                    </a:cubicBezTo>
                    <a:cubicBezTo>
                      <a:pt x="2" y="34"/>
                      <a:pt x="3" y="45"/>
                      <a:pt x="3" y="4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2"/>
              <p:cNvSpPr/>
              <p:nvPr/>
            </p:nvSpPr>
            <p:spPr>
              <a:xfrm>
                <a:off x="11520000" y="4691880"/>
                <a:ext cx="19656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88" h="35" extrusionOk="0">
                    <a:moveTo>
                      <a:pt x="0" y="35"/>
                    </a:moveTo>
                    <a:cubicBezTo>
                      <a:pt x="88" y="35"/>
                      <a:pt x="88" y="35"/>
                      <a:pt x="88" y="35"/>
                    </a:cubicBezTo>
                    <a:cubicBezTo>
                      <a:pt x="88" y="35"/>
                      <a:pt x="86" y="22"/>
                      <a:pt x="80" y="11"/>
                    </a:cubicBezTo>
                    <a:cubicBezTo>
                      <a:pt x="75" y="2"/>
                      <a:pt x="62" y="0"/>
                      <a:pt x="45" y="1"/>
                    </a:cubicBezTo>
                    <a:cubicBezTo>
                      <a:pt x="44" y="1"/>
                      <a:pt x="18" y="1"/>
                      <a:pt x="18" y="1"/>
                    </a:cubicBezTo>
                    <a:cubicBezTo>
                      <a:pt x="4" y="1"/>
                      <a:pt x="0" y="14"/>
                      <a:pt x="0" y="19"/>
                    </a:cubicBezTo>
                    <a:cubicBezTo>
                      <a:pt x="0" y="24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2"/>
              <p:cNvSpPr/>
              <p:nvPr/>
            </p:nvSpPr>
            <p:spPr>
              <a:xfrm>
                <a:off x="9422640" y="4942800"/>
                <a:ext cx="1081080" cy="102024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22" extrusionOk="0">
                    <a:moveTo>
                      <a:pt x="446" y="622"/>
                    </a:moveTo>
                    <a:lnTo>
                      <a:pt x="0" y="262"/>
                    </a:lnTo>
                    <a:lnTo>
                      <a:pt x="213" y="0"/>
                    </a:lnTo>
                    <a:lnTo>
                      <a:pt x="659" y="360"/>
                    </a:lnTo>
                    <a:lnTo>
                      <a:pt x="446" y="6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6" name="Google Shape;456;p72"/>
              <p:cNvSpPr/>
              <p:nvPr/>
            </p:nvSpPr>
            <p:spPr>
              <a:xfrm>
                <a:off x="9422640" y="4942800"/>
                <a:ext cx="1081080" cy="102024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22" extrusionOk="0">
                    <a:moveTo>
                      <a:pt x="446" y="622"/>
                    </a:moveTo>
                    <a:lnTo>
                      <a:pt x="0" y="262"/>
                    </a:lnTo>
                    <a:lnTo>
                      <a:pt x="213" y="0"/>
                    </a:lnTo>
                    <a:lnTo>
                      <a:pt x="659" y="360"/>
                    </a:lnTo>
                    <a:lnTo>
                      <a:pt x="446" y="622"/>
                    </a:lnTo>
                  </a:path>
                </a:pathLst>
              </a:custGeom>
              <a:noFill/>
              <a:ln>
                <a:noFill/>
              </a:ln>
            </p:spPr>
          </p:sp>
          <p:sp>
            <p:nvSpPr>
              <p:cNvPr id="457" name="Google Shape;457;p72"/>
              <p:cNvSpPr/>
              <p:nvPr/>
            </p:nvSpPr>
            <p:spPr>
              <a:xfrm>
                <a:off x="8223120" y="5136480"/>
                <a:ext cx="2195280" cy="172116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49" extrusionOk="0">
                    <a:moveTo>
                      <a:pt x="815" y="1048"/>
                    </a:moveTo>
                    <a:lnTo>
                      <a:pt x="548" y="1049"/>
                    </a:lnTo>
                    <a:lnTo>
                      <a:pt x="0" y="1049"/>
                    </a:lnTo>
                    <a:lnTo>
                      <a:pt x="843" y="0"/>
                    </a:lnTo>
                    <a:lnTo>
                      <a:pt x="1338" y="399"/>
                    </a:lnTo>
                    <a:lnTo>
                      <a:pt x="815" y="104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</p:spPr>
          </p:sp>
          <p:sp>
            <p:nvSpPr>
              <p:cNvPr id="458" name="Google Shape;458;p72"/>
              <p:cNvSpPr/>
              <p:nvPr/>
            </p:nvSpPr>
            <p:spPr>
              <a:xfrm>
                <a:off x="10035000" y="5745240"/>
                <a:ext cx="186840" cy="1868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9" name="Google Shape;459;p72"/>
          <p:cNvSpPr/>
          <p:nvPr/>
        </p:nvSpPr>
        <p:spPr>
          <a:xfrm>
            <a:off x="344880" y="3153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strike="noStrike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Calibri"/>
                <a:sym typeface="Calibri"/>
              </a:rPr>
              <a:t>ЧЕМ МЫ ЗАНИМАЕМСЯ:</a:t>
            </a:r>
            <a:endParaRPr sz="4400" b="1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Рынок и бизнес-модель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82" y="1158873"/>
            <a:ext cx="9305518" cy="553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0"/>
            <a:ext cx="4035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6.userapi.com/impg/efEYGmvbWTKFqsc961bArhCpPvyhwsm6r-oTkA/rjUMO01_JJE.jpg?size=864x1080&amp;quality=95&amp;sign=172778890724b76c89a8609629acf7b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302419"/>
            <a:ext cx="4962525" cy="6203156"/>
          </a:xfrm>
          <a:prstGeom prst="rect">
            <a:avLst/>
          </a:prstGeom>
          <a:noFill/>
        </p:spPr>
      </p:pic>
      <p:pic>
        <p:nvPicPr>
          <p:cNvPr id="1028" name="Picture 4" descr="https://sun9-56.userapi.com/impg/JbWtAvt-F4N6RF8SyGgOzpcwZv6ZvxcVud34oQ/VUv45mr49O0.jpg?size=740x1044&amp;quality=95&amp;sign=b350a14d4448287e908be012e9d8c60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1" y="312772"/>
            <a:ext cx="4432294" cy="62531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121438</TotalTime>
  <Words>184</Words>
  <Application>Microsoft Office PowerPoint</Application>
  <PresentationFormat>Широкоэкранный</PresentationFormat>
  <Paragraphs>62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Бизнес-стратегия по развитию «ТУТКОФЕ»</vt:lpstr>
      <vt:lpstr>Заказчик</vt:lpstr>
      <vt:lpstr>Пользователи:</vt:lpstr>
      <vt:lpstr>Проблемы ТУТКОФЕ:</vt:lpstr>
      <vt:lpstr>Проблемы клиента:</vt:lpstr>
      <vt:lpstr>Презентация PowerPoint</vt:lpstr>
      <vt:lpstr>Презентация PowerPoint</vt:lpstr>
      <vt:lpstr>Рынок и бизнес-модель </vt:lpstr>
      <vt:lpstr>Презентация PowerPoint</vt:lpstr>
      <vt:lpstr>Юнит-экономика  </vt:lpstr>
      <vt:lpstr>План реализации  проекта на 2023 год  </vt:lpstr>
      <vt:lpstr>Риски</vt:lpstr>
      <vt:lpstr>Команда проекта: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Варвара Багирян</cp:lastModifiedBy>
  <cp:revision>43</cp:revision>
  <dcterms:created xsi:type="dcterms:W3CDTF">2021-05-05T06:53:09Z</dcterms:created>
  <dcterms:modified xsi:type="dcterms:W3CDTF">2022-11-27T14:26:59Z</dcterms:modified>
</cp:coreProperties>
</file>