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72" r:id="rId14"/>
    <p:sldId id="273" r:id="rId15"/>
  </p:sldIdLst>
  <p:sldSz cx="9144000" cy="5149850"/>
  <p:notesSz cx="9144000" cy="5149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>
      <p:cViewPr varScale="1">
        <p:scale>
          <a:sx n="87" d="100"/>
          <a:sy n="87" d="100"/>
        </p:scale>
        <p:origin x="76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Огаркина" userId="6d54f60f6566ac77" providerId="LiveId" clId="{A089DE32-FE97-49A3-B91F-BB03D3BEEE80}"/>
    <pc:docChg chg="undo custSel modSld">
      <pc:chgData name="Екатерина Огаркина" userId="6d54f60f6566ac77" providerId="LiveId" clId="{A089DE32-FE97-49A3-B91F-BB03D3BEEE80}" dt="2022-12-08T20:07:59.733" v="34" actId="1076"/>
      <pc:docMkLst>
        <pc:docMk/>
      </pc:docMkLst>
      <pc:sldChg chg="modSp mod">
        <pc:chgData name="Екатерина Огаркина" userId="6d54f60f6566ac77" providerId="LiveId" clId="{A089DE32-FE97-49A3-B91F-BB03D3BEEE80}" dt="2022-12-08T20:01:42.426" v="12" actId="120"/>
        <pc:sldMkLst>
          <pc:docMk/>
          <pc:sldMk cId="0" sldId="256"/>
        </pc:sldMkLst>
        <pc:spChg chg="mod">
          <ac:chgData name="Екатерина Огаркина" userId="6d54f60f6566ac77" providerId="LiveId" clId="{A089DE32-FE97-49A3-B91F-BB03D3BEEE80}" dt="2022-12-08T20:01:42.426" v="12" actId="120"/>
          <ac:spMkLst>
            <pc:docMk/>
            <pc:sldMk cId="0" sldId="256"/>
            <ac:spMk id="2" creationId="{00000000-0000-0000-0000-000000000000}"/>
          </ac:spMkLst>
        </pc:spChg>
        <pc:grpChg chg="mod">
          <ac:chgData name="Екатерина Огаркина" userId="6d54f60f6566ac77" providerId="LiveId" clId="{A089DE32-FE97-49A3-B91F-BB03D3BEEE80}" dt="2022-12-08T20:00:28.863" v="1" actId="1076"/>
          <ac:grpSpMkLst>
            <pc:docMk/>
            <pc:sldMk cId="0" sldId="256"/>
            <ac:grpSpMk id="4" creationId="{00000000-0000-0000-0000-000000000000}"/>
          </ac:grpSpMkLst>
        </pc:grpChg>
      </pc:sldChg>
      <pc:sldChg chg="modSp mod">
        <pc:chgData name="Екатерина Огаркина" userId="6d54f60f6566ac77" providerId="LiveId" clId="{A089DE32-FE97-49A3-B91F-BB03D3BEEE80}" dt="2022-12-08T20:07:59.733" v="34" actId="1076"/>
        <pc:sldMkLst>
          <pc:docMk/>
          <pc:sldMk cId="0" sldId="258"/>
        </pc:sldMkLst>
        <pc:spChg chg="mod">
          <ac:chgData name="Екатерина Огаркина" userId="6d54f60f6566ac77" providerId="LiveId" clId="{A089DE32-FE97-49A3-B91F-BB03D3BEEE80}" dt="2022-12-08T20:02:57.325" v="21" actId="1076"/>
          <ac:spMkLst>
            <pc:docMk/>
            <pc:sldMk cId="0" sldId="258"/>
            <ac:spMk id="22" creationId="{00000000-0000-0000-0000-000000000000}"/>
          </ac:spMkLst>
        </pc:spChg>
        <pc:spChg chg="mod">
          <ac:chgData name="Екатерина Огаркина" userId="6d54f60f6566ac77" providerId="LiveId" clId="{A089DE32-FE97-49A3-B91F-BB03D3BEEE80}" dt="2022-12-08T20:07:59.733" v="34" actId="1076"/>
          <ac:spMkLst>
            <pc:docMk/>
            <pc:sldMk cId="0" sldId="258"/>
            <ac:spMk id="28" creationId="{00000000-0000-0000-0000-000000000000}"/>
          </ac:spMkLst>
        </pc:spChg>
        <pc:grpChg chg="mod">
          <ac:chgData name="Екатерина Огаркина" userId="6d54f60f6566ac77" providerId="LiveId" clId="{A089DE32-FE97-49A3-B91F-BB03D3BEEE80}" dt="2022-12-08T20:03:25.548" v="25" actId="1076"/>
          <ac:grpSpMkLst>
            <pc:docMk/>
            <pc:sldMk cId="0" sldId="258"/>
            <ac:grpSpMk id="3" creationId="{00000000-0000-0000-0000-000000000000}"/>
          </ac:grpSpMkLst>
        </pc:grpChg>
      </pc:sldChg>
      <pc:sldChg chg="modSp mod">
        <pc:chgData name="Екатерина Огаркина" userId="6d54f60f6566ac77" providerId="LiveId" clId="{A089DE32-FE97-49A3-B91F-BB03D3BEEE80}" dt="2022-12-08T20:04:50.867" v="30" actId="1076"/>
        <pc:sldMkLst>
          <pc:docMk/>
          <pc:sldMk cId="0" sldId="259"/>
        </pc:sldMkLst>
        <pc:spChg chg="mod">
          <ac:chgData name="Екатерина Огаркина" userId="6d54f60f6566ac77" providerId="LiveId" clId="{A089DE32-FE97-49A3-B91F-BB03D3BEEE80}" dt="2022-12-08T20:03:45.417" v="28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Екатерина Огаркина" userId="6d54f60f6566ac77" providerId="LiveId" clId="{A089DE32-FE97-49A3-B91F-BB03D3BEEE80}" dt="2022-12-08T20:04:50.867" v="30" actId="1076"/>
          <ac:spMkLst>
            <pc:docMk/>
            <pc:sldMk cId="0" sldId="259"/>
            <ac:spMk id="42" creationId="{00000000-0000-0000-0000-000000000000}"/>
          </ac:spMkLst>
        </pc:spChg>
      </pc:sldChg>
      <pc:sldChg chg="modSp mod">
        <pc:chgData name="Екатерина Огаркина" userId="6d54f60f6566ac77" providerId="LiveId" clId="{A089DE32-FE97-49A3-B91F-BB03D3BEEE80}" dt="2022-12-08T20:05:58.681" v="33" actId="1076"/>
        <pc:sldMkLst>
          <pc:docMk/>
          <pc:sldMk cId="0" sldId="260"/>
        </pc:sldMkLst>
        <pc:spChg chg="mod">
          <ac:chgData name="Екатерина Огаркина" userId="6d54f60f6566ac77" providerId="LiveId" clId="{A089DE32-FE97-49A3-B91F-BB03D3BEEE80}" dt="2022-12-08T20:05:58.681" v="33" actId="1076"/>
          <ac:spMkLst>
            <pc:docMk/>
            <pc:sldMk cId="0" sldId="260"/>
            <ac:spMk id="8" creationId="{00000000-0000-0000-0000-000000000000}"/>
          </ac:spMkLst>
        </pc:spChg>
      </pc:sldChg>
      <pc:sldChg chg="modSp mod">
        <pc:chgData name="Екатерина Огаркина" userId="6d54f60f6566ac77" providerId="LiveId" clId="{A089DE32-FE97-49A3-B91F-BB03D3BEEE80}" dt="2022-12-08T20:01:19.444" v="5" actId="1076"/>
        <pc:sldMkLst>
          <pc:docMk/>
          <pc:sldMk cId="2703354105" sldId="274"/>
        </pc:sldMkLst>
        <pc:spChg chg="mod">
          <ac:chgData name="Екатерина Огаркина" userId="6d54f60f6566ac77" providerId="LiveId" clId="{A089DE32-FE97-49A3-B91F-BB03D3BEEE80}" dt="2022-12-08T20:01:19.444" v="5" actId="1076"/>
          <ac:spMkLst>
            <pc:docMk/>
            <pc:sldMk cId="2703354105" sldId="274"/>
            <ac:spMk id="2" creationId="{00000000-0000-0000-0000-000000000000}"/>
          </ac:spMkLst>
        </pc:spChg>
        <pc:spChg chg="mod">
          <ac:chgData name="Екатерина Огаркина" userId="6d54f60f6566ac77" providerId="LiveId" clId="{A089DE32-FE97-49A3-B91F-BB03D3BEEE80}" dt="2022-12-08T20:01:06.797" v="4" actId="1076"/>
          <ac:spMkLst>
            <pc:docMk/>
            <pc:sldMk cId="2703354105" sldId="27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50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0829" y="143382"/>
            <a:ext cx="4610100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8210" y="1158355"/>
            <a:ext cx="2889250" cy="359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46AE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50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50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816" y="231647"/>
            <a:ext cx="6760845" cy="597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913" y="1966995"/>
            <a:ext cx="7207250" cy="2846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jpg"/><Relationship Id="rId7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7.png"/><Relationship Id="rId4" Type="http://schemas.openxmlformats.org/officeDocument/2006/relationships/image" Target="../media/image18.jp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jp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11" Type="http://schemas.openxmlformats.org/officeDocument/2006/relationships/image" Target="../media/image45.png"/><Relationship Id="rId5" Type="http://schemas.openxmlformats.org/officeDocument/2006/relationships/image" Target="../media/image21.png"/><Relationship Id="rId10" Type="http://schemas.openxmlformats.org/officeDocument/2006/relationships/image" Target="../media/image44.png"/><Relationship Id="rId4" Type="http://schemas.openxmlformats.org/officeDocument/2006/relationships/image" Target="../media/image37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17" Type="http://schemas.openxmlformats.org/officeDocument/2006/relationships/hyperlink" Target="mailto:priem@sarfti.ru" TargetMode="External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jpg"/><Relationship Id="rId1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079118"/>
            <a:ext cx="5055870" cy="16421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00"/>
              </a:lnSpc>
              <a:spcBef>
                <a:spcPts val="105"/>
              </a:spcBef>
            </a:pPr>
            <a:endParaRPr lang="ru-RU" sz="1600" spc="65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ts val="1800"/>
              </a:lnSpc>
              <a:spcBef>
                <a:spcPts val="105"/>
              </a:spcBef>
            </a:pPr>
            <a:br>
              <a:rPr lang="ru-RU"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</a:br>
            <a:r>
              <a:rPr lang="ru-RU" sz="4400" b="1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УМНЫЙ ВУЗ</a:t>
            </a:r>
          </a:p>
          <a:p>
            <a:pPr marL="12700">
              <a:lnSpc>
                <a:spcPts val="1800"/>
              </a:lnSpc>
              <a:spcBef>
                <a:spcPts val="105"/>
              </a:spcBef>
            </a:pPr>
            <a:br>
              <a:rPr lang="ru-RU"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</a:br>
            <a:r>
              <a:rPr sz="1600" spc="6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Мобильное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приложение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студентов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ts val="1695"/>
              </a:lnSpc>
            </a:pPr>
            <a:r>
              <a:rPr sz="1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абитуриентов,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позволяющее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подробнее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узнать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ts val="1814"/>
              </a:lnSpc>
            </a:pP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актуальных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конкурсах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3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новостях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9432" y="246887"/>
            <a:ext cx="8242300" cy="4413504"/>
            <a:chOff x="789432" y="246887"/>
            <a:chExt cx="8242300" cy="4413504"/>
          </a:xfrm>
        </p:grpSpPr>
        <p:sp>
          <p:nvSpPr>
            <p:cNvPr id="6" name="object 6"/>
            <p:cNvSpPr/>
            <p:nvPr/>
          </p:nvSpPr>
          <p:spPr>
            <a:xfrm>
              <a:off x="789432" y="4248911"/>
              <a:ext cx="8242300" cy="375285"/>
            </a:xfrm>
            <a:custGeom>
              <a:avLst/>
              <a:gdLst/>
              <a:ahLst/>
              <a:cxnLst/>
              <a:rect l="l" t="t" r="r" b="b"/>
              <a:pathLst>
                <a:path w="8242300" h="375285">
                  <a:moveTo>
                    <a:pt x="8241792" y="0"/>
                  </a:moveTo>
                  <a:lnTo>
                    <a:pt x="0" y="0"/>
                  </a:lnTo>
                  <a:lnTo>
                    <a:pt x="0" y="374904"/>
                  </a:lnTo>
                  <a:lnTo>
                    <a:pt x="8241792" y="374904"/>
                  </a:lnTo>
                  <a:lnTo>
                    <a:pt x="8241792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9432" y="4248911"/>
              <a:ext cx="8242300" cy="375285"/>
            </a:xfrm>
            <a:custGeom>
              <a:avLst/>
              <a:gdLst/>
              <a:ahLst/>
              <a:cxnLst/>
              <a:rect l="l" t="t" r="r" b="b"/>
              <a:pathLst>
                <a:path w="8242300" h="375285">
                  <a:moveTo>
                    <a:pt x="0" y="374904"/>
                  </a:moveTo>
                  <a:lnTo>
                    <a:pt x="8241792" y="374904"/>
                  </a:lnTo>
                  <a:lnTo>
                    <a:pt x="8241792" y="0"/>
                  </a:lnTo>
                  <a:lnTo>
                    <a:pt x="0" y="0"/>
                  </a:lnTo>
                  <a:lnTo>
                    <a:pt x="0" y="374904"/>
                  </a:lnTo>
                  <a:close/>
                </a:path>
              </a:pathLst>
            </a:custGeom>
            <a:ln w="24383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3952" y="246887"/>
              <a:ext cx="2365248" cy="44135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72000" y="893063"/>
              <a:ext cx="954405" cy="186055"/>
            </a:xfrm>
            <a:custGeom>
              <a:avLst/>
              <a:gdLst/>
              <a:ahLst/>
              <a:cxnLst/>
              <a:rect l="l" t="t" r="r" b="b"/>
              <a:pathLst>
                <a:path w="954404" h="186055">
                  <a:moveTo>
                    <a:pt x="954024" y="0"/>
                  </a:moveTo>
                  <a:lnTo>
                    <a:pt x="0" y="0"/>
                  </a:lnTo>
                  <a:lnTo>
                    <a:pt x="0" y="185927"/>
                  </a:lnTo>
                  <a:lnTo>
                    <a:pt x="954024" y="185927"/>
                  </a:lnTo>
                  <a:lnTo>
                    <a:pt x="954024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0" y="893063"/>
              <a:ext cx="954405" cy="186055"/>
            </a:xfrm>
            <a:custGeom>
              <a:avLst/>
              <a:gdLst/>
              <a:ahLst/>
              <a:cxnLst/>
              <a:rect l="l" t="t" r="r" b="b"/>
              <a:pathLst>
                <a:path w="954404" h="186055">
                  <a:moveTo>
                    <a:pt x="0" y="185927"/>
                  </a:moveTo>
                  <a:lnTo>
                    <a:pt x="954024" y="185927"/>
                  </a:lnTo>
                  <a:lnTo>
                    <a:pt x="954024" y="0"/>
                  </a:lnTo>
                  <a:lnTo>
                    <a:pt x="0" y="0"/>
                  </a:lnTo>
                  <a:lnTo>
                    <a:pt x="0" y="185927"/>
                  </a:lnTo>
                  <a:close/>
                </a:path>
              </a:pathLst>
            </a:custGeom>
            <a:ln w="24383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996695"/>
            <a:ext cx="9168765" cy="4160520"/>
            <a:chOff x="-12191" y="996695"/>
            <a:chExt cx="9168765" cy="4160520"/>
          </a:xfrm>
        </p:grpSpPr>
        <p:sp>
          <p:nvSpPr>
            <p:cNvPr id="3" name="object 3"/>
            <p:cNvSpPr/>
            <p:nvPr/>
          </p:nvSpPr>
          <p:spPr>
            <a:xfrm>
              <a:off x="0" y="1008887"/>
              <a:ext cx="9144000" cy="4136390"/>
            </a:xfrm>
            <a:custGeom>
              <a:avLst/>
              <a:gdLst/>
              <a:ahLst/>
              <a:cxnLst/>
              <a:rect l="l" t="t" r="r" b="b"/>
              <a:pathLst>
                <a:path w="9144000" h="4136390">
                  <a:moveTo>
                    <a:pt x="9144000" y="0"/>
                  </a:moveTo>
                  <a:lnTo>
                    <a:pt x="0" y="0"/>
                  </a:lnTo>
                  <a:lnTo>
                    <a:pt x="0" y="4136136"/>
                  </a:lnTo>
                  <a:lnTo>
                    <a:pt x="9144000" y="41361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46A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008887"/>
              <a:ext cx="9144000" cy="4136390"/>
            </a:xfrm>
            <a:custGeom>
              <a:avLst/>
              <a:gdLst/>
              <a:ahLst/>
              <a:cxnLst/>
              <a:rect l="l" t="t" r="r" b="b"/>
              <a:pathLst>
                <a:path w="9144000" h="4136390">
                  <a:moveTo>
                    <a:pt x="0" y="4136136"/>
                  </a:moveTo>
                  <a:lnTo>
                    <a:pt x="9144000" y="413613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136136"/>
                  </a:lnTo>
                  <a:close/>
                </a:path>
              </a:pathLst>
            </a:custGeom>
            <a:ln w="24384">
              <a:solidFill>
                <a:srgbClr val="846A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" y="3118103"/>
              <a:ext cx="1575816" cy="15849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1" y="1240535"/>
              <a:ext cx="1584960" cy="158191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2412" y="295097"/>
            <a:ext cx="390144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Ком</a:t>
            </a:r>
            <a:r>
              <a:rPr spc="-135" dirty="0"/>
              <a:t>а</a:t>
            </a:r>
            <a:r>
              <a:rPr spc="-35" dirty="0"/>
              <a:t>н</a:t>
            </a:r>
            <a:r>
              <a:rPr spc="-50" dirty="0"/>
              <a:t>д</a:t>
            </a:r>
            <a:r>
              <a:rPr spc="-210" dirty="0"/>
              <a:t>а</a:t>
            </a:r>
            <a:r>
              <a:rPr spc="-125" dirty="0"/>
              <a:t> </a:t>
            </a:r>
            <a:r>
              <a:rPr spc="-70" dirty="0"/>
              <a:t>п</a:t>
            </a:r>
            <a:r>
              <a:rPr spc="-85" dirty="0"/>
              <a:t>р</a:t>
            </a:r>
            <a:r>
              <a:rPr spc="-100" dirty="0"/>
              <a:t>оекта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55698" y="1181121"/>
            <a:ext cx="6723380" cy="370268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755"/>
              </a:spcBef>
            </a:pP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Ц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ветков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ек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сан</a:t>
            </a:r>
            <a:r>
              <a:rPr sz="1800" b="1" spc="-4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b="1" spc="-65" dirty="0">
                <a:solidFill>
                  <a:srgbClr val="FFFFFF"/>
                </a:solidFill>
                <a:latin typeface="Verdana"/>
                <a:cs typeface="Verdana"/>
              </a:rPr>
              <a:t>ра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b="1" spc="-75" dirty="0">
                <a:solidFill>
                  <a:srgbClr val="FFFFFF"/>
                </a:solidFill>
                <a:latin typeface="Verdana"/>
                <a:cs typeface="Verdana"/>
              </a:rPr>
              <a:t>колае</a:t>
            </a:r>
            <a:r>
              <a:rPr sz="1800" b="1" spc="-7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b="1" spc="-85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800" b="1" spc="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247" baseline="-99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spc="-202" baseline="-9920" dirty="0">
                <a:solidFill>
                  <a:srgbClr val="FFFFFF"/>
                </a:solidFill>
                <a:latin typeface="Verdana"/>
                <a:cs typeface="Verdana"/>
              </a:rPr>
              <a:t>D:</a:t>
            </a:r>
            <a:r>
              <a:rPr sz="2100" spc="-172" baseline="-99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60" baseline="-992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2100" spc="-75" baseline="-99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100" spc="30" baseline="-992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100" spc="-112" baseline="-992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2100" baseline="-9920">
              <a:latin typeface="Verdana"/>
              <a:cs typeface="Verdana"/>
            </a:endParaRPr>
          </a:p>
          <a:p>
            <a:pPr marL="78105">
              <a:lnSpc>
                <a:spcPct val="100000"/>
              </a:lnSpc>
              <a:spcBef>
                <a:spcPts val="505"/>
              </a:spcBef>
            </a:pPr>
            <a:r>
              <a:rPr sz="1400" b="1" spc="50" dirty="0">
                <a:solidFill>
                  <a:srgbClr val="FFFFFF"/>
                </a:solidFill>
                <a:latin typeface="Tahoma"/>
                <a:cs typeface="Tahoma"/>
              </a:rPr>
              <a:t>Product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FFFFFF"/>
                </a:solidFill>
                <a:latin typeface="Tahoma"/>
                <a:cs typeface="Tahoma"/>
              </a:rPr>
              <a:t>Manager</a:t>
            </a:r>
            <a:endParaRPr sz="1400">
              <a:latin typeface="Tahoma"/>
              <a:cs typeface="Tahoma"/>
            </a:endParaRPr>
          </a:p>
          <a:p>
            <a:pPr marL="93345">
              <a:lnSpc>
                <a:spcPct val="100000"/>
              </a:lnSpc>
              <a:spcBef>
                <a:spcPts val="650"/>
              </a:spcBef>
            </a:pPr>
            <a:r>
              <a:rPr sz="1100" spc="120" dirty="0">
                <a:solidFill>
                  <a:srgbClr val="FFFFFF"/>
                </a:solidFill>
                <a:latin typeface="Tahoma"/>
                <a:cs typeface="Tahoma"/>
              </a:rPr>
              <a:t>Сбор</a:t>
            </a:r>
            <a:r>
              <a:rPr sz="11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Tahoma"/>
                <a:cs typeface="Tahoma"/>
              </a:rPr>
              <a:t>обработка</a:t>
            </a:r>
            <a:r>
              <a:rPr sz="11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Tahoma"/>
                <a:cs typeface="Tahoma"/>
              </a:rPr>
              <a:t>информации,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10" dirty="0">
                <a:solidFill>
                  <a:srgbClr val="FFFFFF"/>
                </a:solidFill>
                <a:latin typeface="Tahoma"/>
                <a:cs typeface="Tahoma"/>
              </a:rPr>
              <a:t>поиск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Tahoma"/>
                <a:cs typeface="Tahoma"/>
              </a:rPr>
              <a:t>партнёров,</a:t>
            </a:r>
            <a:r>
              <a:rPr sz="11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75" dirty="0">
                <a:solidFill>
                  <a:srgbClr val="FFFFFF"/>
                </a:solidFill>
                <a:latin typeface="Tahoma"/>
                <a:cs typeface="Tahoma"/>
              </a:rPr>
              <a:t>дизайн</a:t>
            </a:r>
            <a:r>
              <a:rPr sz="1200" spc="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  <a:p>
            <a:pPr marL="379730" indent="-287020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379730" algn="l"/>
                <a:tab pos="380365" algn="l"/>
              </a:tabLst>
            </a:pPr>
            <a:r>
              <a:rPr sz="1100" spc="95" dirty="0">
                <a:solidFill>
                  <a:srgbClr val="FFFFFF"/>
                </a:solidFill>
                <a:latin typeface="Tahoma"/>
                <a:cs typeface="Tahoma"/>
              </a:rPr>
              <a:t>Победитель</a:t>
            </a:r>
            <a:r>
              <a:rPr sz="11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Tahoma"/>
                <a:cs typeface="Tahoma"/>
              </a:rPr>
              <a:t>окружного</a:t>
            </a:r>
            <a:r>
              <a:rPr sz="11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Tahoma"/>
                <a:cs typeface="Tahoma"/>
              </a:rPr>
              <a:t>этапа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Tahoma"/>
                <a:cs typeface="Tahoma"/>
              </a:rPr>
              <a:t>конкурса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Tahoma"/>
                <a:cs typeface="Tahoma"/>
              </a:rPr>
              <a:t>«Цифровой</a:t>
            </a:r>
            <a:r>
              <a:rPr sz="1100" spc="8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100" spc="80" dirty="0">
                <a:solidFill>
                  <a:srgbClr val="FFFFFF"/>
                </a:solidFill>
                <a:latin typeface="Tahoma"/>
                <a:cs typeface="Tahoma"/>
              </a:rPr>
              <a:t>прорыв»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Tahoma"/>
                <a:cs typeface="Tahoma"/>
              </a:rPr>
              <a:t>роли</a:t>
            </a:r>
            <a:r>
              <a:rPr sz="11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40" dirty="0">
                <a:solidFill>
                  <a:srgbClr val="FFFFFF"/>
                </a:solidFill>
                <a:latin typeface="Verdana"/>
                <a:cs typeface="Verdana"/>
              </a:rPr>
              <a:t>Product</a:t>
            </a:r>
            <a:r>
              <a:rPr sz="11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Manager.</a:t>
            </a:r>
            <a:endParaRPr sz="1100">
              <a:latin typeface="Verdana"/>
              <a:cs typeface="Verdana"/>
            </a:endParaRPr>
          </a:p>
          <a:p>
            <a:pPr marL="379730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79730" algn="l"/>
                <a:tab pos="380365" algn="l"/>
              </a:tabLst>
            </a:pPr>
            <a:r>
              <a:rPr sz="1100" spc="75" dirty="0">
                <a:solidFill>
                  <a:srgbClr val="FFFFFF"/>
                </a:solidFill>
                <a:latin typeface="Tahoma"/>
                <a:cs typeface="Tahoma"/>
              </a:rPr>
              <a:t>Студент</a:t>
            </a:r>
            <a:r>
              <a:rPr sz="11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1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Tahoma"/>
                <a:cs typeface="Tahoma"/>
              </a:rPr>
              <a:t>курса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10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1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5" dirty="0">
                <a:solidFill>
                  <a:srgbClr val="FFFFFF"/>
                </a:solidFill>
                <a:latin typeface="Tahoma"/>
                <a:cs typeface="Tahoma"/>
              </a:rPr>
              <a:t>направлению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Tahoma"/>
                <a:cs typeface="Tahoma"/>
              </a:rPr>
              <a:t>«Прикладная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Tahoma"/>
                <a:cs typeface="Tahoma"/>
              </a:rPr>
              <a:t>математика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Tahoma"/>
                <a:cs typeface="Tahoma"/>
              </a:rPr>
              <a:t>информатика».</a:t>
            </a:r>
            <a:endParaRPr sz="1100">
              <a:latin typeface="Tahoma"/>
              <a:cs typeface="Tahoma"/>
            </a:endParaRPr>
          </a:p>
          <a:p>
            <a:pPr marL="379730" indent="-287020">
              <a:lnSpc>
                <a:spcPct val="100000"/>
              </a:lnSpc>
              <a:buFont typeface="Wingdings"/>
              <a:buChar char=""/>
              <a:tabLst>
                <a:tab pos="379730" algn="l"/>
                <a:tab pos="380365" algn="l"/>
              </a:tabLst>
            </a:pPr>
            <a:r>
              <a:rPr sz="1100" spc="16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100" spc="6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100" spc="1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100" spc="114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65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1100" spc="1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10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100" spc="7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100" spc="10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100" spc="9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spc="12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1100" spc="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100" spc="6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100" spc="6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100" spc="9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100" spc="8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100" spc="120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1100" spc="10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spc="6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100" spc="10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100" spc="11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1100" spc="15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100" spc="6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100" spc="90" dirty="0">
                <a:solidFill>
                  <a:srgbClr val="FFFFFF"/>
                </a:solidFill>
                <a:latin typeface="Tahoma"/>
                <a:cs typeface="Tahoma"/>
              </a:rPr>
              <a:t>зо</a:t>
            </a:r>
            <a:r>
              <a:rPr sz="1100" spc="80" dirty="0">
                <a:solidFill>
                  <a:srgbClr val="FFFFFF"/>
                </a:solidFill>
                <a:latin typeface="Tahoma"/>
                <a:cs typeface="Tahoma"/>
              </a:rPr>
              <a:t>ва</a:t>
            </a:r>
            <a:r>
              <a:rPr sz="1100" spc="1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100" spc="1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я.</a:t>
            </a:r>
            <a:endParaRPr sz="1100">
              <a:latin typeface="Tahoma"/>
              <a:cs typeface="Tahoma"/>
            </a:endParaRPr>
          </a:p>
          <a:p>
            <a:pPr marL="379730" indent="-287020">
              <a:lnSpc>
                <a:spcPct val="100000"/>
              </a:lnSpc>
              <a:buFont typeface="Wingdings"/>
              <a:buChar char=""/>
              <a:tabLst>
                <a:tab pos="379730" algn="l"/>
                <a:tab pos="380365" algn="l"/>
              </a:tabLst>
            </a:pPr>
            <a:r>
              <a:rPr sz="1100" spc="1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100" spc="9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100" spc="1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1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100" spc="1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60" dirty="0">
                <a:solidFill>
                  <a:srgbClr val="FFFFFF"/>
                </a:solidFill>
                <a:latin typeface="Tahoma"/>
                <a:cs typeface="Tahoma"/>
              </a:rPr>
              <a:t>ст</a:t>
            </a:r>
            <a:r>
              <a:rPr sz="11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Tahoma"/>
                <a:cs typeface="Tahoma"/>
              </a:rPr>
              <a:t>Са</a:t>
            </a:r>
            <a:r>
              <a:rPr sz="1100" spc="1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100" spc="18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1100" spc="90" dirty="0">
                <a:solidFill>
                  <a:srgbClr val="FFFFFF"/>
                </a:solidFill>
                <a:latin typeface="Tahoma"/>
                <a:cs typeface="Tahoma"/>
              </a:rPr>
              <a:t>ТИ</a:t>
            </a: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6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100" spc="16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15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100" spc="114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204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100" spc="17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18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1100" spc="35" dirty="0">
                <a:solidFill>
                  <a:srgbClr val="FFFFFF"/>
                </a:solidFill>
                <a:latin typeface="Tahoma"/>
                <a:cs typeface="Tahoma"/>
              </a:rPr>
              <a:t>И.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Wingdings"/>
              <a:buChar char=""/>
            </a:pPr>
            <a:endParaRPr sz="1900">
              <a:latin typeface="Tahoma"/>
              <a:cs typeface="Tahoma"/>
            </a:endParaRPr>
          </a:p>
          <a:p>
            <a:pPr marL="635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толяр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ов 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итр</a:t>
            </a:r>
            <a:r>
              <a:rPr sz="1800" b="1" spc="-2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800" b="1" spc="-15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800" b="1" spc="-35" dirty="0">
                <a:solidFill>
                  <a:srgbClr val="FFFFFF"/>
                </a:solidFill>
                <a:latin typeface="Verdana"/>
                <a:cs typeface="Verdana"/>
              </a:rPr>
              <a:t>ек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800" b="1" spc="-9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800" b="1" spc="-55" dirty="0">
                <a:solidFill>
                  <a:srgbClr val="FFFFFF"/>
                </a:solidFill>
                <a:latin typeface="Verdana"/>
                <a:cs typeface="Verdana"/>
              </a:rPr>
              <a:t>ич</a:t>
            </a:r>
            <a:r>
              <a:rPr sz="1800" b="1" spc="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247" baseline="-99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100" spc="-202" baseline="-9920" dirty="0">
                <a:solidFill>
                  <a:srgbClr val="FFFFFF"/>
                </a:solidFill>
                <a:latin typeface="Verdana"/>
                <a:cs typeface="Verdana"/>
              </a:rPr>
              <a:t>D:</a:t>
            </a:r>
            <a:r>
              <a:rPr sz="2100" spc="-172" baseline="-99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-442" baseline="-9920" dirty="0">
                <a:solidFill>
                  <a:srgbClr val="FFFFFF"/>
                </a:solidFill>
                <a:latin typeface="Verdana"/>
                <a:cs typeface="Verdana"/>
              </a:rPr>
              <a:t>121</a:t>
            </a:r>
            <a:r>
              <a:rPr sz="2100" spc="-150" baseline="-992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100" spc="30" baseline="-992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2100" spc="-150" baseline="-992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2100" spc="-157" baseline="-992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2100" baseline="-9920">
              <a:latin typeface="Verdana"/>
              <a:cs typeface="Verdana"/>
            </a:endParaRPr>
          </a:p>
          <a:p>
            <a:pPr marL="63500">
              <a:lnSpc>
                <a:spcPct val="100000"/>
              </a:lnSpc>
              <a:spcBef>
                <a:spcPts val="475"/>
              </a:spcBef>
            </a:pPr>
            <a:r>
              <a:rPr sz="1400" b="1" spc="-45" dirty="0">
                <a:solidFill>
                  <a:srgbClr val="FFFFFF"/>
                </a:solidFill>
                <a:latin typeface="Verdana"/>
                <a:cs typeface="Verdana"/>
              </a:rPr>
              <a:t>Мобильный</a:t>
            </a:r>
            <a:r>
              <a:rPr sz="14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Verdana"/>
                <a:cs typeface="Verdana"/>
              </a:rPr>
              <a:t>разработчик</a:t>
            </a:r>
            <a:endParaRPr sz="1400">
              <a:latin typeface="Verdana"/>
              <a:cs typeface="Verdana"/>
            </a:endParaRPr>
          </a:p>
          <a:p>
            <a:pPr marL="63500">
              <a:lnSpc>
                <a:spcPct val="100000"/>
              </a:lnSpc>
              <a:spcBef>
                <a:spcPts val="750"/>
              </a:spcBef>
            </a:pPr>
            <a:r>
              <a:rPr sz="1100" spc="120" dirty="0">
                <a:solidFill>
                  <a:srgbClr val="FFFFFF"/>
                </a:solidFill>
                <a:latin typeface="Tahoma"/>
                <a:cs typeface="Tahoma"/>
              </a:rPr>
              <a:t>Сбор</a:t>
            </a:r>
            <a:r>
              <a:rPr sz="11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Tahoma"/>
                <a:cs typeface="Tahoma"/>
              </a:rPr>
              <a:t>обработка</a:t>
            </a:r>
            <a:r>
              <a:rPr sz="11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Tahoma"/>
                <a:cs typeface="Tahoma"/>
              </a:rPr>
              <a:t>информации,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Tahoma"/>
                <a:cs typeface="Tahoma"/>
              </a:rPr>
              <a:t>поиск</a:t>
            </a:r>
            <a:r>
              <a:rPr sz="11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Tahoma"/>
                <a:cs typeface="Tahoma"/>
              </a:rPr>
              <a:t>партнёров,</a:t>
            </a:r>
            <a:r>
              <a:rPr sz="11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Tahoma"/>
                <a:cs typeface="Tahoma"/>
              </a:rPr>
              <a:t>дизайн</a:t>
            </a:r>
            <a:r>
              <a:rPr sz="1200" spc="6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  <a:p>
            <a:pPr marL="349885" indent="-287020">
              <a:lnSpc>
                <a:spcPct val="100000"/>
              </a:lnSpc>
              <a:spcBef>
                <a:spcPts val="565"/>
              </a:spcBef>
              <a:buFont typeface="Wingdings"/>
              <a:buChar char=""/>
              <a:tabLst>
                <a:tab pos="349885" algn="l"/>
                <a:tab pos="350520" algn="l"/>
              </a:tabLst>
            </a:pPr>
            <a:r>
              <a:rPr sz="1100" spc="95" dirty="0">
                <a:solidFill>
                  <a:srgbClr val="FFFFFF"/>
                </a:solidFill>
                <a:latin typeface="Tahoma"/>
                <a:cs typeface="Tahoma"/>
              </a:rPr>
              <a:t>Программист</a:t>
            </a:r>
            <a:r>
              <a:rPr sz="1100" spc="9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100" spc="95" dirty="0">
                <a:solidFill>
                  <a:srgbClr val="FFFFFF"/>
                </a:solidFill>
                <a:latin typeface="Tahoma"/>
                <a:cs typeface="Tahoma"/>
              </a:rPr>
              <a:t>стажер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30" dirty="0">
                <a:solidFill>
                  <a:srgbClr val="FFFFFF"/>
                </a:solidFill>
                <a:latin typeface="Tahoma"/>
                <a:cs typeface="Tahoma"/>
              </a:rPr>
              <a:t>ФГУП</a:t>
            </a:r>
            <a:r>
              <a:rPr sz="11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40" dirty="0">
                <a:solidFill>
                  <a:srgbClr val="FFFFFF"/>
                </a:solidFill>
                <a:latin typeface="Tahoma"/>
                <a:cs typeface="Tahoma"/>
              </a:rPr>
              <a:t>РФЯЦ</a:t>
            </a:r>
            <a:r>
              <a:rPr sz="1100" spc="14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100" spc="140" dirty="0">
                <a:solidFill>
                  <a:srgbClr val="FFFFFF"/>
                </a:solidFill>
                <a:latin typeface="Tahoma"/>
                <a:cs typeface="Tahoma"/>
              </a:rPr>
              <a:t>ВНИИЭФ</a:t>
            </a:r>
            <a:endParaRPr sz="1100">
              <a:latin typeface="Tahoma"/>
              <a:cs typeface="Tahoma"/>
            </a:endParaRPr>
          </a:p>
          <a:p>
            <a:pPr marL="3498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49885" algn="l"/>
                <a:tab pos="350520" algn="l"/>
              </a:tabLst>
            </a:pPr>
            <a:r>
              <a:rPr sz="1100" spc="90" dirty="0">
                <a:solidFill>
                  <a:srgbClr val="FFFFFF"/>
                </a:solidFill>
                <a:latin typeface="Tahoma"/>
                <a:cs typeface="Tahoma"/>
              </a:rPr>
              <a:t>Лаборант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10" dirty="0">
                <a:solidFill>
                  <a:srgbClr val="FFFFFF"/>
                </a:solidFill>
                <a:latin typeface="Tahoma"/>
                <a:cs typeface="Tahoma"/>
              </a:rPr>
              <a:t>информационной</a:t>
            </a:r>
            <a:r>
              <a:rPr sz="11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Tahoma"/>
                <a:cs typeface="Tahoma"/>
              </a:rPr>
              <a:t>лаборатории.</a:t>
            </a:r>
            <a:endParaRPr sz="1100">
              <a:latin typeface="Tahoma"/>
              <a:cs typeface="Tahoma"/>
            </a:endParaRPr>
          </a:p>
          <a:p>
            <a:pPr marL="349885" indent="-287020">
              <a:lnSpc>
                <a:spcPct val="100000"/>
              </a:lnSpc>
              <a:buFont typeface="Wingdings"/>
              <a:buChar char=""/>
              <a:tabLst>
                <a:tab pos="349885" algn="l"/>
                <a:tab pos="350520" algn="l"/>
              </a:tabLst>
            </a:pPr>
            <a:r>
              <a:rPr sz="1100" spc="75" dirty="0">
                <a:solidFill>
                  <a:srgbClr val="FFFFFF"/>
                </a:solidFill>
                <a:latin typeface="Tahoma"/>
                <a:cs typeface="Tahoma"/>
              </a:rPr>
              <a:t>Студент</a:t>
            </a:r>
            <a:r>
              <a:rPr sz="11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3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sz="11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Tahoma"/>
                <a:cs typeface="Tahoma"/>
              </a:rPr>
              <a:t>курса</a:t>
            </a:r>
            <a:r>
              <a:rPr sz="11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10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1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5" dirty="0">
                <a:solidFill>
                  <a:srgbClr val="FFFFFF"/>
                </a:solidFill>
                <a:latin typeface="Tahoma"/>
                <a:cs typeface="Tahoma"/>
              </a:rPr>
              <a:t>направлению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90" dirty="0">
                <a:solidFill>
                  <a:srgbClr val="FFFFFF"/>
                </a:solidFill>
                <a:latin typeface="Tahoma"/>
                <a:cs typeface="Tahoma"/>
              </a:rPr>
              <a:t>«Прикладная</a:t>
            </a:r>
            <a:r>
              <a:rPr sz="11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Tahoma"/>
                <a:cs typeface="Tahoma"/>
              </a:rPr>
              <a:t>математика</a:t>
            </a:r>
            <a:r>
              <a:rPr sz="11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65" dirty="0">
                <a:solidFill>
                  <a:srgbClr val="FFFFFF"/>
                </a:solidFill>
                <a:latin typeface="Tahoma"/>
                <a:cs typeface="Tahoma"/>
              </a:rPr>
              <a:t>информатика».</a:t>
            </a:r>
            <a:endParaRPr sz="1100">
              <a:latin typeface="Tahoma"/>
              <a:cs typeface="Tahoma"/>
            </a:endParaRPr>
          </a:p>
          <a:p>
            <a:pPr marL="349885" indent="-287020">
              <a:lnSpc>
                <a:spcPct val="100000"/>
              </a:lnSpc>
              <a:buFont typeface="Wingdings"/>
              <a:buChar char=""/>
              <a:tabLst>
                <a:tab pos="349885" algn="l"/>
                <a:tab pos="350520" algn="l"/>
              </a:tabLst>
            </a:pPr>
            <a:r>
              <a:rPr sz="1100" spc="1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100" spc="9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100" spc="1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1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100" spc="1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60" dirty="0">
                <a:solidFill>
                  <a:srgbClr val="FFFFFF"/>
                </a:solidFill>
                <a:latin typeface="Tahoma"/>
                <a:cs typeface="Tahoma"/>
              </a:rPr>
              <a:t>ст</a:t>
            </a:r>
            <a:r>
              <a:rPr sz="11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Tahoma"/>
                <a:cs typeface="Tahoma"/>
              </a:rPr>
              <a:t>Са</a:t>
            </a:r>
            <a:r>
              <a:rPr sz="1100" spc="1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100" spc="18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1100" spc="90" dirty="0">
                <a:solidFill>
                  <a:srgbClr val="FFFFFF"/>
                </a:solidFill>
                <a:latin typeface="Tahoma"/>
                <a:cs typeface="Tahoma"/>
              </a:rPr>
              <a:t>ТИ</a:t>
            </a:r>
            <a:r>
              <a:rPr sz="11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6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100" spc="16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15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100" spc="114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204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100" spc="17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100" spc="18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1100" spc="17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endParaRPr sz="1100">
              <a:latin typeface="Tahoma"/>
              <a:cs typeface="Tahoma"/>
            </a:endParaRPr>
          </a:p>
          <a:p>
            <a:pPr marL="349885" indent="-287020">
              <a:lnSpc>
                <a:spcPct val="100000"/>
              </a:lnSpc>
              <a:buFont typeface="Wingdings"/>
              <a:buChar char=""/>
              <a:tabLst>
                <a:tab pos="349885" algn="l"/>
                <a:tab pos="350520" algn="l"/>
              </a:tabLst>
            </a:pPr>
            <a:r>
              <a:rPr sz="1100" spc="110" dirty="0">
                <a:solidFill>
                  <a:srgbClr val="FFFFFF"/>
                </a:solidFill>
                <a:latin typeface="Tahoma"/>
                <a:cs typeface="Tahoma"/>
              </a:rPr>
              <a:t>Знание</a:t>
            </a:r>
            <a:r>
              <a:rPr sz="11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Tahoma"/>
                <a:cs typeface="Tahoma"/>
              </a:rPr>
              <a:t>языков</a:t>
            </a:r>
            <a:r>
              <a:rPr sz="11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Tahoma"/>
                <a:cs typeface="Tahoma"/>
              </a:rPr>
              <a:t>программирования:</a:t>
            </a:r>
            <a:r>
              <a:rPr sz="11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80" dirty="0">
                <a:solidFill>
                  <a:srgbClr val="FFFFFF"/>
                </a:solidFill>
                <a:latin typeface="Verdana"/>
                <a:cs typeface="Verdana"/>
              </a:rPr>
              <a:t>C++,</a:t>
            </a:r>
            <a:r>
              <a:rPr sz="11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QT,</a:t>
            </a:r>
            <a:r>
              <a:rPr sz="11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Verdana"/>
                <a:cs typeface="Verdana"/>
              </a:rPr>
              <a:t>Fortran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50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ts val="1680"/>
              </a:lnSpc>
              <a:spcBef>
                <a:spcPts val="40"/>
              </a:spcBef>
              <a:tabLst>
                <a:tab pos="2414905" algn="l"/>
                <a:tab pos="4977765" algn="l"/>
              </a:tabLst>
            </a:pPr>
            <a:r>
              <a:rPr spc="-5" dirty="0"/>
              <a:t>Формирование</a:t>
            </a:r>
            <a:r>
              <a:rPr spc="195" dirty="0"/>
              <a:t> </a:t>
            </a:r>
            <a:r>
              <a:rPr spc="-10" dirty="0"/>
              <a:t>идеи	Переговоры</a:t>
            </a:r>
            <a:r>
              <a:rPr spc="165" dirty="0"/>
              <a:t> </a:t>
            </a:r>
            <a:r>
              <a:rPr spc="-5" dirty="0"/>
              <a:t>с	Разработка</a:t>
            </a:r>
            <a:r>
              <a:rPr dirty="0"/>
              <a:t> </a:t>
            </a:r>
            <a:r>
              <a:rPr spc="-10" dirty="0"/>
              <a:t>дизайна </a:t>
            </a:r>
            <a:r>
              <a:rPr spc="-5" dirty="0"/>
              <a:t> проекта,</a:t>
            </a:r>
            <a:r>
              <a:rPr spc="190" dirty="0"/>
              <a:t> </a:t>
            </a:r>
            <a:r>
              <a:rPr spc="-10" dirty="0"/>
              <a:t>составление	</a:t>
            </a:r>
            <a:r>
              <a:rPr spc="-5" dirty="0"/>
              <a:t>руководством</a:t>
            </a:r>
            <a:r>
              <a:rPr spc="175" dirty="0"/>
              <a:t> </a:t>
            </a:r>
            <a:r>
              <a:rPr spc="-10" dirty="0"/>
              <a:t>вуза,</a:t>
            </a:r>
            <a:r>
              <a:rPr spc="150" dirty="0"/>
              <a:t> </a:t>
            </a:r>
            <a:r>
              <a:rPr spc="-10" dirty="0"/>
              <a:t>поиск	</a:t>
            </a:r>
            <a:r>
              <a:rPr spc="-5" dirty="0"/>
              <a:t>продукта</a:t>
            </a:r>
            <a:r>
              <a:rPr dirty="0"/>
              <a:t> </a:t>
            </a:r>
            <a:r>
              <a:rPr spc="-5" dirty="0"/>
              <a:t>и</a:t>
            </a:r>
            <a:r>
              <a:rPr dirty="0"/>
              <a:t> </a:t>
            </a:r>
            <a:r>
              <a:rPr spc="-10" dirty="0"/>
              <a:t>технического </a:t>
            </a:r>
            <a:r>
              <a:rPr spc="-5" dirty="0"/>
              <a:t> </a:t>
            </a:r>
            <a:r>
              <a:rPr spc="-10" dirty="0"/>
              <a:t>плана</a:t>
            </a:r>
            <a:r>
              <a:rPr spc="210" dirty="0"/>
              <a:t> </a:t>
            </a:r>
            <a:r>
              <a:rPr spc="-5" dirty="0"/>
              <a:t>реализации,	команды</a:t>
            </a:r>
            <a:r>
              <a:rPr spc="150" dirty="0"/>
              <a:t> </a:t>
            </a:r>
            <a:r>
              <a:rPr spc="-5" dirty="0"/>
              <a:t>разработчиков.	</a:t>
            </a:r>
            <a:r>
              <a:rPr spc="-10" dirty="0"/>
              <a:t>задания</a:t>
            </a:r>
            <a:r>
              <a:rPr spc="130" dirty="0"/>
              <a:t> </a:t>
            </a:r>
            <a:r>
              <a:rPr dirty="0"/>
              <a:t>для</a:t>
            </a:r>
            <a:r>
              <a:rPr spc="110" dirty="0"/>
              <a:t> </a:t>
            </a:r>
            <a:r>
              <a:rPr spc="-5" dirty="0"/>
              <a:t>разработчика</a:t>
            </a:r>
          </a:p>
          <a:p>
            <a:pPr>
              <a:lnSpc>
                <a:spcPts val="1600"/>
              </a:lnSpc>
            </a:pPr>
            <a:r>
              <a:rPr spc="-10" dirty="0"/>
              <a:t>таймлайна</a:t>
            </a:r>
          </a:p>
          <a:p>
            <a:pPr>
              <a:lnSpc>
                <a:spcPct val="100000"/>
              </a:lnSpc>
            </a:pPr>
            <a:endParaRPr sz="1600"/>
          </a:p>
          <a:p>
            <a:pPr>
              <a:lnSpc>
                <a:spcPct val="100000"/>
              </a:lnSpc>
            </a:pPr>
            <a:endParaRPr sz="160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/>
          </a:p>
          <a:p>
            <a:pPr marL="238760">
              <a:lnSpc>
                <a:spcPct val="100000"/>
              </a:lnSpc>
              <a:tabLst>
                <a:tab pos="5002530" algn="l"/>
              </a:tabLst>
            </a:pPr>
            <a:r>
              <a:rPr sz="1700" b="1" spc="-50" dirty="0">
                <a:latin typeface="Georgia"/>
                <a:cs typeface="Georgia"/>
              </a:rPr>
              <a:t>Июль</a:t>
            </a:r>
            <a:r>
              <a:rPr sz="1700" b="1" spc="55" dirty="0">
                <a:latin typeface="Georgia"/>
                <a:cs typeface="Georgia"/>
              </a:rPr>
              <a:t> </a:t>
            </a:r>
            <a:r>
              <a:rPr sz="1700" b="1" spc="10" dirty="0">
                <a:latin typeface="Georgia"/>
                <a:cs typeface="Georgia"/>
              </a:rPr>
              <a:t>-</a:t>
            </a:r>
            <a:r>
              <a:rPr sz="1700" b="1" spc="40" dirty="0">
                <a:latin typeface="Georgia"/>
                <a:cs typeface="Georgia"/>
              </a:rPr>
              <a:t> </a:t>
            </a:r>
            <a:r>
              <a:rPr sz="1700" b="1" spc="45" dirty="0">
                <a:latin typeface="Georgia"/>
                <a:cs typeface="Georgia"/>
              </a:rPr>
              <a:t>Август	</a:t>
            </a:r>
            <a:r>
              <a:rPr sz="2550" b="1" spc="44" baseline="1633" dirty="0">
                <a:latin typeface="Georgia"/>
                <a:cs typeface="Georgia"/>
              </a:rPr>
              <a:t>Октябрь</a:t>
            </a:r>
            <a:r>
              <a:rPr sz="2550" b="1" spc="-60" baseline="1633" dirty="0">
                <a:latin typeface="Georgia"/>
                <a:cs typeface="Georgia"/>
              </a:rPr>
              <a:t> </a:t>
            </a:r>
            <a:r>
              <a:rPr sz="2550" b="1" spc="15" baseline="1633" dirty="0">
                <a:latin typeface="Georgia"/>
                <a:cs typeface="Georgia"/>
              </a:rPr>
              <a:t>-</a:t>
            </a:r>
            <a:endParaRPr sz="2550" baseline="1633">
              <a:latin typeface="Georgia"/>
              <a:cs typeface="Georgia"/>
            </a:endParaRPr>
          </a:p>
          <a:p>
            <a:pPr marL="242570">
              <a:lnSpc>
                <a:spcPct val="98300"/>
              </a:lnSpc>
              <a:spcBef>
                <a:spcPts val="935"/>
              </a:spcBef>
              <a:tabLst>
                <a:tab pos="2427605" algn="l"/>
                <a:tab pos="5002530" algn="l"/>
              </a:tabLst>
            </a:pPr>
            <a:r>
              <a:rPr sz="2100" spc="-7" baseline="1984" dirty="0"/>
              <a:t>Разработка	</a:t>
            </a:r>
            <a:r>
              <a:rPr sz="2100" spc="-15" baseline="-5952" dirty="0"/>
              <a:t>Запуск</a:t>
            </a:r>
            <a:r>
              <a:rPr sz="2100" spc="284" baseline="-5952" dirty="0"/>
              <a:t> </a:t>
            </a:r>
            <a:r>
              <a:rPr sz="2100" spc="-7" baseline="-5952" dirty="0"/>
              <a:t>пилота.	</a:t>
            </a:r>
            <a:r>
              <a:rPr sz="2550" b="1" spc="-300" baseline="27777" dirty="0">
                <a:latin typeface="Georgia"/>
                <a:cs typeface="Georgia"/>
              </a:rPr>
              <a:t>Де</a:t>
            </a:r>
            <a:r>
              <a:rPr sz="1400" spc="-200" dirty="0"/>
              <a:t>Дор</a:t>
            </a:r>
            <a:r>
              <a:rPr sz="2550" b="1" spc="-300" baseline="27777" dirty="0">
                <a:latin typeface="Georgia"/>
                <a:cs typeface="Georgia"/>
              </a:rPr>
              <a:t>к</a:t>
            </a:r>
            <a:r>
              <a:rPr sz="1400" spc="-200" dirty="0"/>
              <a:t>аб</a:t>
            </a:r>
            <a:r>
              <a:rPr sz="2550" b="1" spc="-300" baseline="27777" dirty="0">
                <a:latin typeface="Georgia"/>
                <a:cs typeface="Georgia"/>
              </a:rPr>
              <a:t>аб</a:t>
            </a:r>
            <a:r>
              <a:rPr sz="1400" spc="-200" dirty="0"/>
              <a:t>отка</a:t>
            </a:r>
            <a:r>
              <a:rPr sz="2550" b="1" spc="-300" baseline="27777" dirty="0">
                <a:latin typeface="Georgia"/>
                <a:cs typeface="Georgia"/>
              </a:rPr>
              <a:t>рь</a:t>
            </a:r>
            <a:r>
              <a:rPr sz="1400" spc="-200" dirty="0"/>
              <a:t>пилотной </a:t>
            </a:r>
            <a:r>
              <a:rPr sz="1400" spc="-195" dirty="0"/>
              <a:t> </a:t>
            </a:r>
            <a:r>
              <a:rPr sz="2100" spc="-7" baseline="1984" dirty="0"/>
              <a:t>кликабельного	</a:t>
            </a:r>
            <a:r>
              <a:rPr sz="2100" spc="-15" baseline="-5952" dirty="0"/>
              <a:t>Тестирование.</a:t>
            </a:r>
            <a:r>
              <a:rPr sz="2100" spc="322" baseline="-5952" dirty="0"/>
              <a:t> </a:t>
            </a:r>
            <a:r>
              <a:rPr sz="2100" spc="-15" baseline="-5952" dirty="0"/>
              <a:t>Обработка	</a:t>
            </a:r>
            <a:r>
              <a:rPr sz="1400" spc="-10" dirty="0"/>
              <a:t>версии</a:t>
            </a:r>
            <a:r>
              <a:rPr sz="1400" spc="140" dirty="0"/>
              <a:t> </a:t>
            </a:r>
            <a:r>
              <a:rPr sz="1400" spc="-10" dirty="0"/>
              <a:t>проекта.</a:t>
            </a:r>
            <a:r>
              <a:rPr sz="1400" spc="150" dirty="0"/>
              <a:t> </a:t>
            </a:r>
            <a:r>
              <a:rPr sz="1400" spc="-10" dirty="0"/>
              <a:t>Запуск</a:t>
            </a:r>
            <a:r>
              <a:rPr sz="1400" spc="180" dirty="0"/>
              <a:t> </a:t>
            </a:r>
            <a:r>
              <a:rPr sz="1400" spc="-10" dirty="0"/>
              <a:t>на </a:t>
            </a:r>
            <a:r>
              <a:rPr sz="1400" spc="-225" dirty="0"/>
              <a:t> </a:t>
            </a:r>
            <a:r>
              <a:rPr sz="2100" spc="-15" baseline="3968" dirty="0"/>
              <a:t>прототипа	</a:t>
            </a:r>
            <a:r>
              <a:rPr sz="2100" spc="-7" baseline="-3968" dirty="0"/>
              <a:t>результатов	</a:t>
            </a:r>
            <a:r>
              <a:rPr sz="1400" spc="-10" dirty="0"/>
              <a:t>базе</a:t>
            </a:r>
            <a:r>
              <a:rPr sz="1400" spc="150" dirty="0"/>
              <a:t> </a:t>
            </a:r>
            <a:r>
              <a:rPr sz="1400" spc="-5" dirty="0"/>
              <a:t>СарФТИ</a:t>
            </a:r>
            <a:r>
              <a:rPr sz="1400" spc="114" dirty="0"/>
              <a:t> </a:t>
            </a:r>
            <a:r>
              <a:rPr sz="1400" spc="-10" dirty="0"/>
              <a:t>НИЯУ</a:t>
            </a:r>
            <a:r>
              <a:rPr sz="1400" spc="140" dirty="0"/>
              <a:t> </a:t>
            </a:r>
            <a:r>
              <a:rPr sz="1400" spc="-10" dirty="0"/>
              <a:t>МИФИ</a:t>
            </a:r>
            <a:endParaRPr sz="1400">
              <a:latin typeface="Georgia"/>
              <a:cs typeface="Georgia"/>
            </a:endParaRPr>
          </a:p>
          <a:p>
            <a:pPr marR="1415415" algn="r">
              <a:lnSpc>
                <a:spcPts val="1655"/>
              </a:lnSpc>
            </a:pPr>
            <a:r>
              <a:rPr spc="-5" dirty="0"/>
              <a:t>(г.</a:t>
            </a:r>
            <a:r>
              <a:rPr spc="85" dirty="0"/>
              <a:t> </a:t>
            </a:r>
            <a:r>
              <a:rPr spc="-5" dirty="0"/>
              <a:t>Саров)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3744" y="377951"/>
            <a:ext cx="1703832" cy="4297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0183" y="359663"/>
            <a:ext cx="228600" cy="3718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53896" y="448055"/>
            <a:ext cx="231647" cy="2743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39695" y="432815"/>
            <a:ext cx="243839" cy="31394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03529" y="288556"/>
            <a:ext cx="163639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75"/>
              </a:lnSpc>
              <a:tabLst>
                <a:tab pos="437515" algn="l"/>
                <a:tab pos="1402080" algn="l"/>
              </a:tabLst>
            </a:pPr>
            <a:r>
              <a:rPr sz="4800" b="1" spc="-532" baseline="1736" dirty="0">
                <a:latin typeface="Trebuchet MS"/>
                <a:cs typeface="Trebuchet MS"/>
              </a:rPr>
              <a:t>Т	</a:t>
            </a:r>
            <a:r>
              <a:rPr sz="3200" b="1" spc="-180" dirty="0">
                <a:latin typeface="Trebuchet MS"/>
                <a:cs typeface="Trebuchet MS"/>
              </a:rPr>
              <a:t>й</a:t>
            </a:r>
            <a:r>
              <a:rPr sz="3200" b="1" spc="-195" dirty="0">
                <a:latin typeface="Trebuchet MS"/>
                <a:cs typeface="Trebuchet MS"/>
              </a:rPr>
              <a:t>м</a:t>
            </a:r>
            <a:r>
              <a:rPr sz="3200" b="1" dirty="0">
                <a:latin typeface="Trebuchet MS"/>
                <a:cs typeface="Trebuchet MS"/>
              </a:rPr>
              <a:t>	</a:t>
            </a:r>
            <a:r>
              <a:rPr sz="3200" b="1" spc="-90" dirty="0">
                <a:latin typeface="Trebuchet MS"/>
                <a:cs typeface="Trebuchet MS"/>
              </a:rPr>
              <a:t>й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39" y="359663"/>
            <a:ext cx="228600" cy="37185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63105" y="310705"/>
            <a:ext cx="6730365" cy="518795"/>
            <a:chOff x="463105" y="310705"/>
            <a:chExt cx="6730365" cy="518795"/>
          </a:xfrm>
        </p:grpSpPr>
        <p:sp>
          <p:nvSpPr>
            <p:cNvPr id="11" name="object 11"/>
            <p:cNvSpPr/>
            <p:nvPr/>
          </p:nvSpPr>
          <p:spPr>
            <a:xfrm>
              <a:off x="475488" y="323087"/>
              <a:ext cx="6705600" cy="494030"/>
            </a:xfrm>
            <a:custGeom>
              <a:avLst/>
              <a:gdLst/>
              <a:ahLst/>
              <a:cxnLst/>
              <a:rect l="l" t="t" r="r" b="b"/>
              <a:pathLst>
                <a:path w="6705600" h="494030">
                  <a:moveTo>
                    <a:pt x="6705600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6705600" y="493775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5488" y="323087"/>
              <a:ext cx="6705600" cy="494030"/>
            </a:xfrm>
            <a:custGeom>
              <a:avLst/>
              <a:gdLst/>
              <a:ahLst/>
              <a:cxnLst/>
              <a:rect l="l" t="t" r="r" b="b"/>
              <a:pathLst>
                <a:path w="6705600" h="494030">
                  <a:moveTo>
                    <a:pt x="0" y="493775"/>
                  </a:moveTo>
                  <a:lnTo>
                    <a:pt x="6705600" y="493775"/>
                  </a:lnTo>
                  <a:lnTo>
                    <a:pt x="6705600" y="0"/>
                  </a:lnTo>
                  <a:lnTo>
                    <a:pt x="0" y="0"/>
                  </a:lnTo>
                  <a:lnTo>
                    <a:pt x="0" y="49377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0829" y="143382"/>
            <a:ext cx="46101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5" dirty="0"/>
              <a:t>Реализац</a:t>
            </a:r>
            <a:r>
              <a:rPr spc="-120" dirty="0"/>
              <a:t>и</a:t>
            </a:r>
            <a:r>
              <a:rPr spc="-180" dirty="0"/>
              <a:t>я</a:t>
            </a:r>
            <a:r>
              <a:rPr spc="-130" dirty="0"/>
              <a:t> </a:t>
            </a:r>
            <a:r>
              <a:rPr spc="-75" dirty="0"/>
              <a:t>п</a:t>
            </a:r>
            <a:r>
              <a:rPr spc="-80" dirty="0"/>
              <a:t>р</a:t>
            </a:r>
            <a:r>
              <a:rPr spc="-95" dirty="0"/>
              <a:t>о</a:t>
            </a:r>
            <a:r>
              <a:rPr spc="-85" dirty="0"/>
              <a:t>е</a:t>
            </a:r>
            <a:r>
              <a:rPr spc="-60" dirty="0"/>
              <a:t>к</a:t>
            </a:r>
            <a:r>
              <a:rPr spc="-65" dirty="0"/>
              <a:t>т</a:t>
            </a:r>
            <a:r>
              <a:rPr spc="-210" dirty="0"/>
              <a:t>а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-3238" y="978217"/>
            <a:ext cx="9156700" cy="4027170"/>
            <a:chOff x="-3238" y="978217"/>
            <a:chExt cx="9156700" cy="4027170"/>
          </a:xfrm>
        </p:grpSpPr>
        <p:sp>
          <p:nvSpPr>
            <p:cNvPr id="15" name="object 15"/>
            <p:cNvSpPr/>
            <p:nvPr/>
          </p:nvSpPr>
          <p:spPr>
            <a:xfrm>
              <a:off x="85343" y="1149095"/>
              <a:ext cx="8945880" cy="3843654"/>
            </a:xfrm>
            <a:custGeom>
              <a:avLst/>
              <a:gdLst/>
              <a:ahLst/>
              <a:cxnLst/>
              <a:rect l="l" t="t" r="r" b="b"/>
              <a:pathLst>
                <a:path w="8945880" h="3843654">
                  <a:moveTo>
                    <a:pt x="0" y="3843528"/>
                  </a:moveTo>
                  <a:lnTo>
                    <a:pt x="8945880" y="3843528"/>
                  </a:lnTo>
                  <a:lnTo>
                    <a:pt x="8945880" y="0"/>
                  </a:lnTo>
                  <a:lnTo>
                    <a:pt x="0" y="0"/>
                  </a:lnTo>
                  <a:lnTo>
                    <a:pt x="0" y="3843528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343" y="1075943"/>
              <a:ext cx="8945880" cy="3916679"/>
            </a:xfrm>
            <a:custGeom>
              <a:avLst/>
              <a:gdLst/>
              <a:ahLst/>
              <a:cxnLst/>
              <a:rect l="l" t="t" r="r" b="b"/>
              <a:pathLst>
                <a:path w="8945880" h="3916679">
                  <a:moveTo>
                    <a:pt x="0" y="3916679"/>
                  </a:moveTo>
                  <a:lnTo>
                    <a:pt x="8945880" y="3916679"/>
                  </a:lnTo>
                  <a:lnTo>
                    <a:pt x="8945880" y="0"/>
                  </a:lnTo>
                  <a:lnTo>
                    <a:pt x="0" y="0"/>
                  </a:lnTo>
                  <a:lnTo>
                    <a:pt x="0" y="3916679"/>
                  </a:lnTo>
                  <a:close/>
                </a:path>
              </a:pathLst>
            </a:custGeom>
            <a:ln w="2438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44" y="990599"/>
              <a:ext cx="9131935" cy="158750"/>
            </a:xfrm>
            <a:custGeom>
              <a:avLst/>
              <a:gdLst/>
              <a:ahLst/>
              <a:cxnLst/>
              <a:rect l="l" t="t" r="r" b="b"/>
              <a:pathLst>
                <a:path w="9131935" h="158750">
                  <a:moveTo>
                    <a:pt x="9131808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9131808" y="158496"/>
                  </a:lnTo>
                  <a:lnTo>
                    <a:pt x="9131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44" y="990599"/>
              <a:ext cx="9131935" cy="158750"/>
            </a:xfrm>
            <a:custGeom>
              <a:avLst/>
              <a:gdLst/>
              <a:ahLst/>
              <a:cxnLst/>
              <a:rect l="l" t="t" r="r" b="b"/>
              <a:pathLst>
                <a:path w="9131935" h="158750">
                  <a:moveTo>
                    <a:pt x="0" y="158496"/>
                  </a:moveTo>
                  <a:lnTo>
                    <a:pt x="9131808" y="158496"/>
                  </a:lnTo>
                  <a:lnTo>
                    <a:pt x="9131808" y="0"/>
                  </a:lnTo>
                  <a:lnTo>
                    <a:pt x="0" y="0"/>
                  </a:lnTo>
                  <a:lnTo>
                    <a:pt x="0" y="158496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02107" y="742009"/>
            <a:ext cx="40443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Verdana"/>
                <a:cs typeface="Verdana"/>
              </a:rPr>
              <a:t>Э</a:t>
            </a:r>
            <a:r>
              <a:rPr sz="1800" b="1" spc="-55" dirty="0">
                <a:latin typeface="Verdana"/>
                <a:cs typeface="Verdana"/>
              </a:rPr>
              <a:t>т</a:t>
            </a:r>
            <a:r>
              <a:rPr sz="1800" b="1" spc="-80" dirty="0">
                <a:latin typeface="Verdana"/>
                <a:cs typeface="Verdana"/>
              </a:rPr>
              <a:t>а</a:t>
            </a:r>
            <a:r>
              <a:rPr sz="1800" b="1" spc="-65" dirty="0">
                <a:latin typeface="Verdana"/>
                <a:cs typeface="Verdana"/>
              </a:rPr>
              <a:t>п</a:t>
            </a:r>
            <a:r>
              <a:rPr sz="1800" b="1" spc="-100" dirty="0">
                <a:latin typeface="Verdana"/>
                <a:cs typeface="Verdana"/>
              </a:rPr>
              <a:t> </a:t>
            </a:r>
            <a:r>
              <a:rPr sz="1800" b="1" spc="-275" dirty="0">
                <a:latin typeface="Tahoma"/>
                <a:cs typeface="Tahoma"/>
              </a:rPr>
              <a:t>I</a:t>
            </a:r>
            <a:r>
              <a:rPr sz="1800" b="1" spc="-95" dirty="0">
                <a:latin typeface="Tahoma"/>
                <a:cs typeface="Tahoma"/>
              </a:rPr>
              <a:t>.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Verdana"/>
                <a:cs typeface="Verdana"/>
              </a:rPr>
              <a:t>Под</a:t>
            </a:r>
            <a:r>
              <a:rPr sz="1800" b="1" spc="-25" dirty="0">
                <a:latin typeface="Verdana"/>
                <a:cs typeface="Verdana"/>
              </a:rPr>
              <a:t>г</a:t>
            </a:r>
            <a:r>
              <a:rPr sz="1800" b="1" spc="-35" dirty="0">
                <a:latin typeface="Verdana"/>
                <a:cs typeface="Verdana"/>
              </a:rPr>
              <a:t>от</a:t>
            </a:r>
            <a:r>
              <a:rPr sz="1800" b="1" spc="-80" dirty="0">
                <a:latin typeface="Verdana"/>
                <a:cs typeface="Verdana"/>
              </a:rPr>
              <a:t>овка</a:t>
            </a:r>
            <a:r>
              <a:rPr sz="1800" b="1" spc="-145" dirty="0">
                <a:latin typeface="Verdana"/>
                <a:cs typeface="Verdana"/>
              </a:rPr>
              <a:t> </a:t>
            </a:r>
            <a:r>
              <a:rPr sz="1800" b="1" spc="-55" dirty="0">
                <a:latin typeface="Verdana"/>
                <a:cs typeface="Verdana"/>
              </a:rPr>
              <a:t>к</a:t>
            </a:r>
            <a:r>
              <a:rPr sz="1800" b="1" spc="-120" dirty="0">
                <a:latin typeface="Verdana"/>
                <a:cs typeface="Verdana"/>
              </a:rPr>
              <a:t> </a:t>
            </a:r>
            <a:r>
              <a:rPr sz="1800" b="1" spc="-65" dirty="0">
                <a:latin typeface="Verdana"/>
                <a:cs typeface="Verdana"/>
              </a:rPr>
              <a:t>р</a:t>
            </a:r>
            <a:r>
              <a:rPr sz="1800" b="1" spc="-75" dirty="0">
                <a:latin typeface="Verdana"/>
                <a:cs typeface="Verdana"/>
              </a:rPr>
              <a:t>а</a:t>
            </a:r>
            <a:r>
              <a:rPr sz="1800" b="1" spc="-55" dirty="0">
                <a:latin typeface="Verdana"/>
                <a:cs typeface="Verdana"/>
              </a:rPr>
              <a:t>з</a:t>
            </a:r>
            <a:r>
              <a:rPr sz="1800" b="1" spc="-65" dirty="0">
                <a:latin typeface="Verdana"/>
                <a:cs typeface="Verdana"/>
              </a:rPr>
              <a:t>р</a:t>
            </a:r>
            <a:r>
              <a:rPr sz="1800" b="1" spc="-75" dirty="0">
                <a:latin typeface="Verdana"/>
                <a:cs typeface="Verdana"/>
              </a:rPr>
              <a:t>а</a:t>
            </a:r>
            <a:r>
              <a:rPr sz="1800" b="1" spc="-60" dirty="0">
                <a:latin typeface="Verdana"/>
                <a:cs typeface="Verdana"/>
              </a:rPr>
              <a:t>б</a:t>
            </a:r>
            <a:r>
              <a:rPr sz="1800" b="1" spc="-35" dirty="0">
                <a:latin typeface="Verdana"/>
                <a:cs typeface="Verdana"/>
              </a:rPr>
              <a:t>от</a:t>
            </a:r>
            <a:r>
              <a:rPr sz="1800" b="1" spc="-45" dirty="0">
                <a:latin typeface="Verdana"/>
                <a:cs typeface="Verdana"/>
              </a:rPr>
              <a:t>ке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92608" y="365759"/>
            <a:ext cx="8851900" cy="4563110"/>
            <a:chOff x="292608" y="365759"/>
            <a:chExt cx="8851900" cy="456311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8103" y="438911"/>
              <a:ext cx="2215895" cy="70103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720840" y="377951"/>
              <a:ext cx="680085" cy="771525"/>
            </a:xfrm>
            <a:custGeom>
              <a:avLst/>
              <a:gdLst/>
              <a:ahLst/>
              <a:cxnLst/>
              <a:rect l="l" t="t" r="r" b="b"/>
              <a:pathLst>
                <a:path w="680084" h="771525">
                  <a:moveTo>
                    <a:pt x="679703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679703" y="771144"/>
                  </a:lnTo>
                  <a:lnTo>
                    <a:pt x="679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20840" y="377951"/>
              <a:ext cx="680085" cy="771525"/>
            </a:xfrm>
            <a:custGeom>
              <a:avLst/>
              <a:gdLst/>
              <a:ahLst/>
              <a:cxnLst/>
              <a:rect l="l" t="t" r="r" b="b"/>
              <a:pathLst>
                <a:path w="680084" h="771525">
                  <a:moveTo>
                    <a:pt x="0" y="771144"/>
                  </a:moveTo>
                  <a:lnTo>
                    <a:pt x="679703" y="771144"/>
                  </a:lnTo>
                  <a:lnTo>
                    <a:pt x="679703" y="0"/>
                  </a:lnTo>
                  <a:lnTo>
                    <a:pt x="0" y="0"/>
                  </a:lnTo>
                  <a:lnTo>
                    <a:pt x="0" y="77114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608" y="1139951"/>
              <a:ext cx="4075176" cy="37886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8640" y="1368551"/>
              <a:ext cx="4346448" cy="339852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01167" y="4788509"/>
            <a:ext cx="14224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Привлечение</a:t>
            </a:r>
            <a:r>
              <a:rPr sz="14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ЦА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04261" y="4788509"/>
            <a:ext cx="15189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Сбор</a:t>
            </a:r>
            <a:r>
              <a:rPr sz="1400" spc="12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информации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13553" y="4788509"/>
            <a:ext cx="34334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Создание</a:t>
            </a:r>
            <a:r>
              <a:rPr sz="1400" spc="16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дизайна</a:t>
            </a:r>
            <a:r>
              <a:rPr sz="1400" spc="16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прототипа</a:t>
            </a:r>
            <a:r>
              <a:rPr sz="1400" spc="17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и</a:t>
            </a:r>
            <a:r>
              <a:rPr sz="14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логотипа</a:t>
            </a:r>
            <a:endParaRPr sz="14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913" y="1966995"/>
            <a:ext cx="7207250" cy="284670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ts val="1680"/>
              </a:lnSpc>
              <a:spcBef>
                <a:spcPts val="40"/>
              </a:spcBef>
              <a:tabLst>
                <a:tab pos="2414905" algn="l"/>
                <a:tab pos="4977765" algn="l"/>
              </a:tabLst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Формирование</a:t>
            </a:r>
            <a:r>
              <a:rPr sz="1400" spc="19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идеи	Переговоры</a:t>
            </a:r>
            <a:r>
              <a:rPr sz="1400" spc="16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с	Разработка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дизайна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 проекта,</a:t>
            </a:r>
            <a:r>
              <a:rPr sz="1400" spc="19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составление	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руководством</a:t>
            </a:r>
            <a:r>
              <a:rPr sz="1400" spc="17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вуза,</a:t>
            </a:r>
            <a:r>
              <a:rPr sz="1400" spc="15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поиск	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продукта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и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технического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плана</a:t>
            </a:r>
            <a:r>
              <a:rPr sz="1400" spc="21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реализации,	команды</a:t>
            </a:r>
            <a:r>
              <a:rPr sz="1400" spc="15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разработчиков.	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задания</a:t>
            </a:r>
            <a:r>
              <a:rPr sz="14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для</a:t>
            </a:r>
            <a:r>
              <a:rPr sz="1400" spc="11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разработчика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ts val="1600"/>
              </a:lnSpc>
            </a:pP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таймлайна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6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6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Bahnschrift"/>
              <a:cs typeface="Bahnschrift"/>
            </a:endParaRPr>
          </a:p>
          <a:p>
            <a:pPr marL="238760">
              <a:lnSpc>
                <a:spcPct val="100000"/>
              </a:lnSpc>
              <a:tabLst>
                <a:tab pos="5002530" algn="l"/>
              </a:tabLst>
            </a:pPr>
            <a:r>
              <a:rPr sz="1700" b="1" spc="-50" dirty="0">
                <a:solidFill>
                  <a:srgbClr val="FFFFFF"/>
                </a:solidFill>
                <a:latin typeface="Georgia"/>
                <a:cs typeface="Georgia"/>
              </a:rPr>
              <a:t>Июль</a:t>
            </a:r>
            <a:r>
              <a:rPr sz="1700" b="1" spc="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b="1" spc="1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1700" b="1" spc="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b="1" spc="45" dirty="0">
                <a:solidFill>
                  <a:srgbClr val="FFFFFF"/>
                </a:solidFill>
                <a:latin typeface="Georgia"/>
                <a:cs typeface="Georgia"/>
              </a:rPr>
              <a:t>Август	</a:t>
            </a:r>
            <a:r>
              <a:rPr sz="2550" b="1" spc="44" baseline="1633" dirty="0">
                <a:solidFill>
                  <a:srgbClr val="FFFFFF"/>
                </a:solidFill>
                <a:latin typeface="Georgia"/>
                <a:cs typeface="Georgia"/>
              </a:rPr>
              <a:t>Октябрь</a:t>
            </a:r>
            <a:r>
              <a:rPr sz="2550" b="1" spc="-60" baseline="1633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550" b="1" spc="15" baseline="1633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endParaRPr sz="2550" baseline="1633">
              <a:latin typeface="Georgia"/>
              <a:cs typeface="Georgia"/>
            </a:endParaRPr>
          </a:p>
          <a:p>
            <a:pPr marL="242570">
              <a:lnSpc>
                <a:spcPct val="98300"/>
              </a:lnSpc>
              <a:spcBef>
                <a:spcPts val="935"/>
              </a:spcBef>
              <a:tabLst>
                <a:tab pos="2427605" algn="l"/>
                <a:tab pos="5002530" algn="l"/>
              </a:tabLst>
            </a:pPr>
            <a:r>
              <a:rPr sz="2100" spc="-7" baseline="1984" dirty="0">
                <a:solidFill>
                  <a:srgbClr val="FFFFFF"/>
                </a:solidFill>
                <a:latin typeface="Bahnschrift"/>
                <a:cs typeface="Bahnschrift"/>
              </a:rPr>
              <a:t>Разработка	</a:t>
            </a:r>
            <a:r>
              <a:rPr sz="2100" spc="-15" baseline="-5952" dirty="0">
                <a:solidFill>
                  <a:srgbClr val="FFFFFF"/>
                </a:solidFill>
                <a:latin typeface="Bahnschrift"/>
                <a:cs typeface="Bahnschrift"/>
              </a:rPr>
              <a:t>Запуск</a:t>
            </a:r>
            <a:r>
              <a:rPr sz="2100" spc="284" baseline="-5952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100" spc="-7" baseline="-5952" dirty="0">
                <a:solidFill>
                  <a:srgbClr val="FFFFFF"/>
                </a:solidFill>
                <a:latin typeface="Bahnschrift"/>
                <a:cs typeface="Bahnschrift"/>
              </a:rPr>
              <a:t>пилота.	</a:t>
            </a:r>
            <a:r>
              <a:rPr sz="2550" b="1" spc="-300" baseline="27777" dirty="0">
                <a:solidFill>
                  <a:srgbClr val="FFFFFF"/>
                </a:solidFill>
                <a:latin typeface="Georgia"/>
                <a:cs typeface="Georgia"/>
              </a:rPr>
              <a:t>Де</a:t>
            </a:r>
            <a:r>
              <a:rPr sz="1400" spc="-200" dirty="0">
                <a:solidFill>
                  <a:srgbClr val="FFFFFF"/>
                </a:solidFill>
                <a:latin typeface="Bahnschrift"/>
                <a:cs typeface="Bahnschrift"/>
              </a:rPr>
              <a:t>Дор</a:t>
            </a:r>
            <a:r>
              <a:rPr sz="2550" b="1" spc="-300" baseline="27777" dirty="0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sz="1400" spc="-200" dirty="0">
                <a:solidFill>
                  <a:srgbClr val="FFFFFF"/>
                </a:solidFill>
                <a:latin typeface="Bahnschrift"/>
                <a:cs typeface="Bahnschrift"/>
              </a:rPr>
              <a:t>аб</a:t>
            </a:r>
            <a:r>
              <a:rPr sz="2550" b="1" spc="-300" baseline="27777" dirty="0">
                <a:solidFill>
                  <a:srgbClr val="FFFFFF"/>
                </a:solidFill>
                <a:latin typeface="Georgia"/>
                <a:cs typeface="Georgia"/>
              </a:rPr>
              <a:t>аб</a:t>
            </a:r>
            <a:r>
              <a:rPr sz="1400" spc="-200" dirty="0">
                <a:solidFill>
                  <a:srgbClr val="FFFFFF"/>
                </a:solidFill>
                <a:latin typeface="Bahnschrift"/>
                <a:cs typeface="Bahnschrift"/>
              </a:rPr>
              <a:t>отка</a:t>
            </a:r>
            <a:r>
              <a:rPr sz="2550" b="1" spc="-300" baseline="27777" dirty="0">
                <a:solidFill>
                  <a:srgbClr val="FFFFFF"/>
                </a:solidFill>
                <a:latin typeface="Georgia"/>
                <a:cs typeface="Georgia"/>
              </a:rPr>
              <a:t>рь</a:t>
            </a:r>
            <a:r>
              <a:rPr sz="1400" spc="-200" dirty="0">
                <a:solidFill>
                  <a:srgbClr val="FFFFFF"/>
                </a:solidFill>
                <a:latin typeface="Bahnschrift"/>
                <a:cs typeface="Bahnschrift"/>
              </a:rPr>
              <a:t>пилотной </a:t>
            </a:r>
            <a:r>
              <a:rPr sz="1400" spc="-19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100" spc="-7" baseline="1984" dirty="0">
                <a:solidFill>
                  <a:srgbClr val="FFFFFF"/>
                </a:solidFill>
                <a:latin typeface="Bahnschrift"/>
                <a:cs typeface="Bahnschrift"/>
              </a:rPr>
              <a:t>кликабельного	</a:t>
            </a:r>
            <a:r>
              <a:rPr sz="2100" spc="-15" baseline="-5952" dirty="0">
                <a:solidFill>
                  <a:srgbClr val="FFFFFF"/>
                </a:solidFill>
                <a:latin typeface="Bahnschrift"/>
                <a:cs typeface="Bahnschrift"/>
              </a:rPr>
              <a:t>Тестирование.</a:t>
            </a:r>
            <a:r>
              <a:rPr sz="2100" spc="322" baseline="-5952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100" spc="-15" baseline="-5952" dirty="0">
                <a:solidFill>
                  <a:srgbClr val="FFFFFF"/>
                </a:solidFill>
                <a:latin typeface="Bahnschrift"/>
                <a:cs typeface="Bahnschrift"/>
              </a:rPr>
              <a:t>Обработка	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версии</a:t>
            </a:r>
            <a:r>
              <a:rPr sz="14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проекта.</a:t>
            </a:r>
            <a:r>
              <a:rPr sz="1400" spc="15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Запуск</a:t>
            </a:r>
            <a:r>
              <a:rPr sz="1400" spc="18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на </a:t>
            </a:r>
            <a:r>
              <a:rPr sz="1400" spc="-22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100" spc="-15" baseline="3968" dirty="0">
                <a:solidFill>
                  <a:srgbClr val="FFFFFF"/>
                </a:solidFill>
                <a:latin typeface="Bahnschrift"/>
                <a:cs typeface="Bahnschrift"/>
              </a:rPr>
              <a:t>прототипа	</a:t>
            </a:r>
            <a:r>
              <a:rPr sz="2100" spc="-7" baseline="-3968" dirty="0">
                <a:solidFill>
                  <a:srgbClr val="FFFFFF"/>
                </a:solidFill>
                <a:latin typeface="Bahnschrift"/>
                <a:cs typeface="Bahnschrift"/>
              </a:rPr>
              <a:t>результатов	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базе</a:t>
            </a:r>
            <a:r>
              <a:rPr sz="1400" spc="15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СарФТИ</a:t>
            </a:r>
            <a:r>
              <a:rPr sz="1400" spc="114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НИЯУ</a:t>
            </a:r>
            <a:r>
              <a:rPr sz="14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МИФИ</a:t>
            </a:r>
            <a:endParaRPr sz="1400">
              <a:latin typeface="Bahnschrift"/>
              <a:cs typeface="Bahnschrift"/>
            </a:endParaRPr>
          </a:p>
          <a:p>
            <a:pPr marR="1415415" algn="r">
              <a:lnSpc>
                <a:spcPts val="1655"/>
              </a:lnSpc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(г.</a:t>
            </a:r>
            <a:r>
              <a:rPr sz="1400" spc="8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Саров)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3744" y="377951"/>
            <a:ext cx="1703832" cy="4297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183" y="359663"/>
            <a:ext cx="228600" cy="3718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3896" y="448055"/>
            <a:ext cx="231647" cy="2743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9695" y="432815"/>
            <a:ext cx="243839" cy="31394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3529" y="288556"/>
            <a:ext cx="163639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75"/>
              </a:lnSpc>
              <a:tabLst>
                <a:tab pos="437515" algn="l"/>
                <a:tab pos="1402080" algn="l"/>
              </a:tabLst>
            </a:pPr>
            <a:r>
              <a:rPr sz="4800" b="1" spc="-532" baseline="1736" dirty="0">
                <a:latin typeface="Trebuchet MS"/>
                <a:cs typeface="Trebuchet MS"/>
              </a:rPr>
              <a:t>Т	</a:t>
            </a:r>
            <a:r>
              <a:rPr sz="3200" b="1" spc="-180" dirty="0">
                <a:latin typeface="Trebuchet MS"/>
                <a:cs typeface="Trebuchet MS"/>
              </a:rPr>
              <a:t>й</a:t>
            </a:r>
            <a:r>
              <a:rPr sz="3200" b="1" spc="-195" dirty="0">
                <a:latin typeface="Trebuchet MS"/>
                <a:cs typeface="Trebuchet MS"/>
              </a:rPr>
              <a:t>м</a:t>
            </a:r>
            <a:r>
              <a:rPr sz="3200" b="1" dirty="0">
                <a:latin typeface="Trebuchet MS"/>
                <a:cs typeface="Trebuchet MS"/>
              </a:rPr>
              <a:t>	</a:t>
            </a:r>
            <a:r>
              <a:rPr sz="3200" b="1" spc="-90" dirty="0">
                <a:latin typeface="Trebuchet MS"/>
                <a:cs typeface="Trebuchet MS"/>
              </a:rPr>
              <a:t>й</a:t>
            </a:r>
            <a:endParaRPr sz="32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39" y="359663"/>
            <a:ext cx="228600" cy="37185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63105" y="310705"/>
            <a:ext cx="6730365" cy="518795"/>
            <a:chOff x="463105" y="310705"/>
            <a:chExt cx="6730365" cy="518795"/>
          </a:xfrm>
        </p:grpSpPr>
        <p:sp>
          <p:nvSpPr>
            <p:cNvPr id="10" name="object 10"/>
            <p:cNvSpPr/>
            <p:nvPr/>
          </p:nvSpPr>
          <p:spPr>
            <a:xfrm>
              <a:off x="475488" y="323087"/>
              <a:ext cx="6705600" cy="494030"/>
            </a:xfrm>
            <a:custGeom>
              <a:avLst/>
              <a:gdLst/>
              <a:ahLst/>
              <a:cxnLst/>
              <a:rect l="l" t="t" r="r" b="b"/>
              <a:pathLst>
                <a:path w="6705600" h="494030">
                  <a:moveTo>
                    <a:pt x="6705600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6705600" y="493775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5488" y="323087"/>
              <a:ext cx="6705600" cy="494030"/>
            </a:xfrm>
            <a:custGeom>
              <a:avLst/>
              <a:gdLst/>
              <a:ahLst/>
              <a:cxnLst/>
              <a:rect l="l" t="t" r="r" b="b"/>
              <a:pathLst>
                <a:path w="6705600" h="494030">
                  <a:moveTo>
                    <a:pt x="0" y="493775"/>
                  </a:moveTo>
                  <a:lnTo>
                    <a:pt x="6705600" y="493775"/>
                  </a:lnTo>
                  <a:lnTo>
                    <a:pt x="6705600" y="0"/>
                  </a:lnTo>
                  <a:lnTo>
                    <a:pt x="0" y="0"/>
                  </a:lnTo>
                  <a:lnTo>
                    <a:pt x="0" y="49377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5" dirty="0"/>
              <a:t>Реализац</a:t>
            </a:r>
            <a:r>
              <a:rPr spc="-120" dirty="0"/>
              <a:t>и</a:t>
            </a:r>
            <a:r>
              <a:rPr spc="-180" dirty="0"/>
              <a:t>я</a:t>
            </a:r>
            <a:r>
              <a:rPr spc="-130" dirty="0"/>
              <a:t> </a:t>
            </a:r>
            <a:r>
              <a:rPr spc="-75" dirty="0"/>
              <a:t>п</a:t>
            </a:r>
            <a:r>
              <a:rPr spc="-80" dirty="0"/>
              <a:t>р</a:t>
            </a:r>
            <a:r>
              <a:rPr spc="-95" dirty="0"/>
              <a:t>о</a:t>
            </a:r>
            <a:r>
              <a:rPr spc="-85" dirty="0"/>
              <a:t>е</a:t>
            </a:r>
            <a:r>
              <a:rPr spc="-60" dirty="0"/>
              <a:t>к</a:t>
            </a:r>
            <a:r>
              <a:rPr spc="-65" dirty="0"/>
              <a:t>т</a:t>
            </a:r>
            <a:r>
              <a:rPr spc="-210" dirty="0"/>
              <a:t>а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-3238" y="978217"/>
            <a:ext cx="9156700" cy="4027170"/>
            <a:chOff x="-3238" y="978217"/>
            <a:chExt cx="9156700" cy="4027170"/>
          </a:xfrm>
        </p:grpSpPr>
        <p:sp>
          <p:nvSpPr>
            <p:cNvPr id="14" name="object 14"/>
            <p:cNvSpPr/>
            <p:nvPr/>
          </p:nvSpPr>
          <p:spPr>
            <a:xfrm>
              <a:off x="85343" y="1149095"/>
              <a:ext cx="8945880" cy="3843654"/>
            </a:xfrm>
            <a:custGeom>
              <a:avLst/>
              <a:gdLst/>
              <a:ahLst/>
              <a:cxnLst/>
              <a:rect l="l" t="t" r="r" b="b"/>
              <a:pathLst>
                <a:path w="8945880" h="3843654">
                  <a:moveTo>
                    <a:pt x="0" y="3843528"/>
                  </a:moveTo>
                  <a:lnTo>
                    <a:pt x="8945880" y="3843528"/>
                  </a:lnTo>
                  <a:lnTo>
                    <a:pt x="8945880" y="0"/>
                  </a:lnTo>
                  <a:lnTo>
                    <a:pt x="0" y="0"/>
                  </a:lnTo>
                  <a:lnTo>
                    <a:pt x="0" y="3843528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343" y="1075943"/>
              <a:ext cx="8945880" cy="3916679"/>
            </a:xfrm>
            <a:custGeom>
              <a:avLst/>
              <a:gdLst/>
              <a:ahLst/>
              <a:cxnLst/>
              <a:rect l="l" t="t" r="r" b="b"/>
              <a:pathLst>
                <a:path w="8945880" h="3916679">
                  <a:moveTo>
                    <a:pt x="0" y="3916679"/>
                  </a:moveTo>
                  <a:lnTo>
                    <a:pt x="8945880" y="3916679"/>
                  </a:lnTo>
                  <a:lnTo>
                    <a:pt x="8945880" y="0"/>
                  </a:lnTo>
                  <a:lnTo>
                    <a:pt x="0" y="0"/>
                  </a:lnTo>
                  <a:lnTo>
                    <a:pt x="0" y="3916679"/>
                  </a:lnTo>
                  <a:close/>
                </a:path>
              </a:pathLst>
            </a:custGeom>
            <a:ln w="2438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44" y="990599"/>
              <a:ext cx="9131935" cy="158750"/>
            </a:xfrm>
            <a:custGeom>
              <a:avLst/>
              <a:gdLst/>
              <a:ahLst/>
              <a:cxnLst/>
              <a:rect l="l" t="t" r="r" b="b"/>
              <a:pathLst>
                <a:path w="9131935" h="158750">
                  <a:moveTo>
                    <a:pt x="9131808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9131808" y="158496"/>
                  </a:lnTo>
                  <a:lnTo>
                    <a:pt x="9131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44" y="990599"/>
              <a:ext cx="9131935" cy="158750"/>
            </a:xfrm>
            <a:custGeom>
              <a:avLst/>
              <a:gdLst/>
              <a:ahLst/>
              <a:cxnLst/>
              <a:rect l="l" t="t" r="r" b="b"/>
              <a:pathLst>
                <a:path w="9131935" h="158750">
                  <a:moveTo>
                    <a:pt x="0" y="158496"/>
                  </a:moveTo>
                  <a:lnTo>
                    <a:pt x="9131808" y="158496"/>
                  </a:lnTo>
                  <a:lnTo>
                    <a:pt x="9131808" y="0"/>
                  </a:lnTo>
                  <a:lnTo>
                    <a:pt x="0" y="0"/>
                  </a:lnTo>
                  <a:lnTo>
                    <a:pt x="0" y="158496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2107" y="742009"/>
            <a:ext cx="23806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Verdana"/>
                <a:cs typeface="Verdana"/>
              </a:rPr>
              <a:t>Э</a:t>
            </a:r>
            <a:r>
              <a:rPr sz="1800" b="1" spc="-55" dirty="0">
                <a:latin typeface="Verdana"/>
                <a:cs typeface="Verdana"/>
              </a:rPr>
              <a:t>т</a:t>
            </a:r>
            <a:r>
              <a:rPr sz="1800" b="1" spc="-80" dirty="0">
                <a:latin typeface="Verdana"/>
                <a:cs typeface="Verdana"/>
              </a:rPr>
              <a:t>а</a:t>
            </a:r>
            <a:r>
              <a:rPr sz="1800" b="1" spc="-65" dirty="0">
                <a:latin typeface="Verdana"/>
                <a:cs typeface="Verdana"/>
              </a:rPr>
              <a:t>п</a:t>
            </a:r>
            <a:r>
              <a:rPr sz="1800" b="1" spc="-100" dirty="0">
                <a:latin typeface="Verdana"/>
                <a:cs typeface="Verdana"/>
              </a:rPr>
              <a:t> </a:t>
            </a:r>
            <a:r>
              <a:rPr sz="1800" b="1" spc="-275" dirty="0">
                <a:latin typeface="Tahoma"/>
                <a:cs typeface="Tahoma"/>
              </a:rPr>
              <a:t>II</a:t>
            </a:r>
            <a:r>
              <a:rPr sz="1800" b="1" spc="-95" dirty="0">
                <a:latin typeface="Tahoma"/>
                <a:cs typeface="Tahoma"/>
              </a:rPr>
              <a:t>.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Verdana"/>
                <a:cs typeface="Verdana"/>
              </a:rPr>
              <a:t>Р</a:t>
            </a:r>
            <a:r>
              <a:rPr sz="1800" b="1" spc="-125" dirty="0">
                <a:latin typeface="Verdana"/>
                <a:cs typeface="Verdana"/>
              </a:rPr>
              <a:t>а</a:t>
            </a:r>
            <a:r>
              <a:rPr sz="1800" b="1" spc="-55" dirty="0">
                <a:latin typeface="Verdana"/>
                <a:cs typeface="Verdana"/>
              </a:rPr>
              <a:t>з</a:t>
            </a:r>
            <a:r>
              <a:rPr sz="1800" b="1" spc="-65" dirty="0">
                <a:latin typeface="Verdana"/>
                <a:cs typeface="Verdana"/>
              </a:rPr>
              <a:t>р</a:t>
            </a:r>
            <a:r>
              <a:rPr sz="1800" b="1" spc="-75" dirty="0">
                <a:latin typeface="Verdana"/>
                <a:cs typeface="Verdana"/>
              </a:rPr>
              <a:t>а</a:t>
            </a:r>
            <a:r>
              <a:rPr sz="1800" b="1" spc="-60" dirty="0">
                <a:latin typeface="Verdana"/>
                <a:cs typeface="Verdana"/>
              </a:rPr>
              <a:t>б</a:t>
            </a:r>
            <a:r>
              <a:rPr sz="1800" b="1" spc="-35" dirty="0">
                <a:latin typeface="Verdana"/>
                <a:cs typeface="Verdana"/>
              </a:rPr>
              <a:t>от</a:t>
            </a:r>
            <a:r>
              <a:rPr sz="1800" b="1" spc="-85" dirty="0">
                <a:latin typeface="Verdana"/>
                <a:cs typeface="Verdana"/>
              </a:rPr>
              <a:t>ка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708647" y="365759"/>
            <a:ext cx="2435860" cy="795655"/>
            <a:chOff x="6708647" y="365759"/>
            <a:chExt cx="2435860" cy="79565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28103" y="438911"/>
              <a:ext cx="2215895" cy="7010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720839" y="377951"/>
              <a:ext cx="680085" cy="771525"/>
            </a:xfrm>
            <a:custGeom>
              <a:avLst/>
              <a:gdLst/>
              <a:ahLst/>
              <a:cxnLst/>
              <a:rect l="l" t="t" r="r" b="b"/>
              <a:pathLst>
                <a:path w="680084" h="771525">
                  <a:moveTo>
                    <a:pt x="679703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679703" y="771144"/>
                  </a:lnTo>
                  <a:lnTo>
                    <a:pt x="679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20839" y="377951"/>
              <a:ext cx="680085" cy="771525"/>
            </a:xfrm>
            <a:custGeom>
              <a:avLst/>
              <a:gdLst/>
              <a:ahLst/>
              <a:cxnLst/>
              <a:rect l="l" t="t" r="r" b="b"/>
              <a:pathLst>
                <a:path w="680084" h="771525">
                  <a:moveTo>
                    <a:pt x="0" y="771144"/>
                  </a:moveTo>
                  <a:lnTo>
                    <a:pt x="679703" y="771144"/>
                  </a:lnTo>
                  <a:lnTo>
                    <a:pt x="679703" y="0"/>
                  </a:lnTo>
                  <a:lnTo>
                    <a:pt x="0" y="0"/>
                  </a:lnTo>
                  <a:lnTo>
                    <a:pt x="0" y="77114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823" y="1386839"/>
            <a:ext cx="1694686" cy="350215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08048" y="1386839"/>
            <a:ext cx="1700783" cy="350215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06367" y="1392935"/>
            <a:ext cx="1700784" cy="348996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04688" y="1380743"/>
            <a:ext cx="1722119" cy="351129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24343" y="1380743"/>
            <a:ext cx="1700783" cy="34930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50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11480" y="1264919"/>
            <a:ext cx="8732520" cy="3877310"/>
            <a:chOff x="411480" y="1264919"/>
            <a:chExt cx="8732520" cy="3877310"/>
          </a:xfrm>
        </p:grpSpPr>
        <p:sp>
          <p:nvSpPr>
            <p:cNvPr id="4" name="object 4"/>
            <p:cNvSpPr/>
            <p:nvPr/>
          </p:nvSpPr>
          <p:spPr>
            <a:xfrm>
              <a:off x="423672" y="1277111"/>
              <a:ext cx="7568565" cy="1734820"/>
            </a:xfrm>
            <a:custGeom>
              <a:avLst/>
              <a:gdLst/>
              <a:ahLst/>
              <a:cxnLst/>
              <a:rect l="l" t="t" r="r" b="b"/>
              <a:pathLst>
                <a:path w="7568565" h="1734820">
                  <a:moveTo>
                    <a:pt x="7568183" y="0"/>
                  </a:moveTo>
                  <a:lnTo>
                    <a:pt x="0" y="0"/>
                  </a:lnTo>
                  <a:lnTo>
                    <a:pt x="0" y="1734312"/>
                  </a:lnTo>
                  <a:lnTo>
                    <a:pt x="7568183" y="1734312"/>
                  </a:lnTo>
                  <a:lnTo>
                    <a:pt x="7568183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672" y="1277111"/>
              <a:ext cx="7568565" cy="1734820"/>
            </a:xfrm>
            <a:custGeom>
              <a:avLst/>
              <a:gdLst/>
              <a:ahLst/>
              <a:cxnLst/>
              <a:rect l="l" t="t" r="r" b="b"/>
              <a:pathLst>
                <a:path w="7568565" h="1734820">
                  <a:moveTo>
                    <a:pt x="0" y="1734312"/>
                  </a:moveTo>
                  <a:lnTo>
                    <a:pt x="7568183" y="1734312"/>
                  </a:lnTo>
                  <a:lnTo>
                    <a:pt x="7568183" y="0"/>
                  </a:lnTo>
                  <a:lnTo>
                    <a:pt x="0" y="0"/>
                  </a:lnTo>
                  <a:lnTo>
                    <a:pt x="0" y="1734312"/>
                  </a:lnTo>
                  <a:close/>
                </a:path>
              </a:pathLst>
            </a:custGeom>
            <a:ln w="2438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3672" y="3307080"/>
              <a:ext cx="5641975" cy="1481455"/>
            </a:xfrm>
            <a:custGeom>
              <a:avLst/>
              <a:gdLst/>
              <a:ahLst/>
              <a:cxnLst/>
              <a:rect l="l" t="t" r="r" b="b"/>
              <a:pathLst>
                <a:path w="5641975" h="1481454">
                  <a:moveTo>
                    <a:pt x="5641848" y="0"/>
                  </a:moveTo>
                  <a:lnTo>
                    <a:pt x="0" y="0"/>
                  </a:lnTo>
                  <a:lnTo>
                    <a:pt x="0" y="1481328"/>
                  </a:lnTo>
                  <a:lnTo>
                    <a:pt x="5641848" y="1481328"/>
                  </a:lnTo>
                  <a:lnTo>
                    <a:pt x="5641848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672" y="3307080"/>
              <a:ext cx="5641975" cy="1481455"/>
            </a:xfrm>
            <a:custGeom>
              <a:avLst/>
              <a:gdLst/>
              <a:ahLst/>
              <a:cxnLst/>
              <a:rect l="l" t="t" r="r" b="b"/>
              <a:pathLst>
                <a:path w="5641975" h="1481454">
                  <a:moveTo>
                    <a:pt x="0" y="1481328"/>
                  </a:moveTo>
                  <a:lnTo>
                    <a:pt x="5641848" y="1481328"/>
                  </a:lnTo>
                  <a:lnTo>
                    <a:pt x="5641848" y="0"/>
                  </a:lnTo>
                  <a:lnTo>
                    <a:pt x="0" y="0"/>
                  </a:lnTo>
                  <a:lnTo>
                    <a:pt x="0" y="1481328"/>
                  </a:lnTo>
                  <a:close/>
                </a:path>
              </a:pathLst>
            </a:custGeom>
            <a:ln w="2438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968" y="2298191"/>
              <a:ext cx="5446776" cy="25694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4391" y="3011422"/>
              <a:ext cx="2959608" cy="213055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3295" y="310895"/>
            <a:ext cx="6730365" cy="51815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3810"/>
              </a:lnSpc>
            </a:pPr>
            <a:r>
              <a:rPr spc="-25" dirty="0"/>
              <a:t>Ф</a:t>
            </a:r>
            <a:r>
              <a:rPr spc="-55" dirty="0"/>
              <a:t>и</a:t>
            </a:r>
            <a:r>
              <a:rPr spc="-135" dirty="0"/>
              <a:t>ли</a:t>
            </a:r>
            <a:r>
              <a:rPr spc="-140" dirty="0"/>
              <a:t>а</a:t>
            </a:r>
            <a:r>
              <a:rPr spc="-200" dirty="0"/>
              <a:t>лы</a:t>
            </a:r>
            <a:r>
              <a:rPr spc="-140" dirty="0"/>
              <a:t> </a:t>
            </a:r>
            <a:r>
              <a:rPr spc="-25" dirty="0"/>
              <a:t>М</a:t>
            </a:r>
            <a:r>
              <a:rPr spc="-30" dirty="0"/>
              <a:t>И</a:t>
            </a:r>
            <a:r>
              <a:rPr spc="-25" dirty="0"/>
              <a:t>Ф</a:t>
            </a:r>
            <a:r>
              <a:rPr spc="-85" dirty="0"/>
              <a:t>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2412" y="1221180"/>
            <a:ext cx="7710805" cy="1384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5" dirty="0">
                <a:solidFill>
                  <a:srgbClr val="FFFFFF"/>
                </a:solidFill>
                <a:latin typeface="Bahnschrift"/>
                <a:cs typeface="Bahnschrift"/>
              </a:rPr>
              <a:t>Отсутствие</a:t>
            </a:r>
            <a:r>
              <a:rPr sz="2350" spc="22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50" spc="-5" dirty="0">
                <a:solidFill>
                  <a:srgbClr val="FFFFFF"/>
                </a:solidFill>
                <a:latin typeface="Bahnschrift"/>
                <a:cs typeface="Bahnschrift"/>
              </a:rPr>
              <a:t>приложения</a:t>
            </a:r>
            <a:r>
              <a:rPr sz="2350" spc="24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50" dirty="0">
                <a:solidFill>
                  <a:srgbClr val="FFFFFF"/>
                </a:solidFill>
                <a:latin typeface="Bahnschrift"/>
                <a:cs typeface="Bahnschrift"/>
              </a:rPr>
              <a:t>для</a:t>
            </a:r>
            <a:r>
              <a:rPr sz="2350" spc="2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50" dirty="0">
                <a:solidFill>
                  <a:srgbClr val="FFFFFF"/>
                </a:solidFill>
                <a:latin typeface="Bahnschrift"/>
                <a:cs typeface="Bahnschrift"/>
              </a:rPr>
              <a:t>всех</a:t>
            </a:r>
            <a:r>
              <a:rPr sz="2350" spc="204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50" spc="-5" dirty="0">
                <a:solidFill>
                  <a:srgbClr val="FFFFFF"/>
                </a:solidFill>
                <a:latin typeface="Bahnschrift"/>
                <a:cs typeface="Bahnschrift"/>
              </a:rPr>
              <a:t>филиалов</a:t>
            </a:r>
            <a:r>
              <a:rPr sz="2350" spc="26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50" spc="-5" dirty="0">
                <a:solidFill>
                  <a:srgbClr val="FFFFFF"/>
                </a:solidFill>
                <a:latin typeface="Bahnschrift"/>
                <a:cs typeface="Bahnschrift"/>
              </a:rPr>
              <a:t>вузов.</a:t>
            </a:r>
            <a:endParaRPr sz="235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Приложения</a:t>
            </a:r>
            <a:r>
              <a:rPr sz="1600" spc="12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НИЯУ</a:t>
            </a:r>
            <a:r>
              <a:rPr sz="1600" spc="12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МИФИ</a:t>
            </a:r>
            <a:r>
              <a:rPr sz="1600" spc="12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только</a:t>
            </a:r>
            <a:r>
              <a:rPr sz="1600" spc="114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для</a:t>
            </a:r>
            <a:r>
              <a:rPr sz="1600" spc="15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НИЯУ</a:t>
            </a:r>
            <a:r>
              <a:rPr sz="16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МИФИ</a:t>
            </a:r>
            <a:endParaRPr sz="1600">
              <a:latin typeface="Bahnschrift"/>
              <a:cs typeface="Bahnschrift"/>
            </a:endParaRPr>
          </a:p>
          <a:p>
            <a:pPr marR="5080" algn="r">
              <a:lnSpc>
                <a:spcPct val="100000"/>
              </a:lnSpc>
              <a:spcBef>
                <a:spcPts val="1385"/>
              </a:spcBef>
            </a:pPr>
            <a:r>
              <a:rPr sz="2350" dirty="0">
                <a:solidFill>
                  <a:srgbClr val="FFFFFF"/>
                </a:solidFill>
                <a:latin typeface="Bahnschrift"/>
                <a:cs typeface="Bahnschrift"/>
              </a:rPr>
              <a:t>18</a:t>
            </a:r>
            <a:r>
              <a:rPr sz="2350" spc="18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50" spc="-5" dirty="0">
                <a:solidFill>
                  <a:srgbClr val="FFFFFF"/>
                </a:solidFill>
                <a:latin typeface="Bahnschrift"/>
                <a:cs typeface="Bahnschrift"/>
              </a:rPr>
              <a:t>филиалов</a:t>
            </a:r>
            <a:endParaRPr sz="235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50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19" y="1932431"/>
            <a:ext cx="1039368" cy="10454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19" y="624839"/>
            <a:ext cx="1039368" cy="10363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4213" y="722502"/>
            <a:ext cx="38989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20" dirty="0">
                <a:solidFill>
                  <a:srgbClr val="FFFFFF"/>
                </a:solidFill>
              </a:rPr>
              <a:t>Ц</a:t>
            </a:r>
            <a:r>
              <a:rPr sz="1600" spc="-80" dirty="0">
                <a:solidFill>
                  <a:srgbClr val="FFFFFF"/>
                </a:solidFill>
              </a:rPr>
              <a:t>в</a:t>
            </a:r>
            <a:r>
              <a:rPr sz="1600" spc="-30" dirty="0">
                <a:solidFill>
                  <a:srgbClr val="FFFFFF"/>
                </a:solidFill>
              </a:rPr>
              <a:t>етко</a:t>
            </a:r>
            <a:r>
              <a:rPr sz="1600" spc="-80" dirty="0">
                <a:solidFill>
                  <a:srgbClr val="FFFFFF"/>
                </a:solidFill>
              </a:rPr>
              <a:t>в</a:t>
            </a:r>
            <a:r>
              <a:rPr sz="1600" spc="-100" dirty="0">
                <a:solidFill>
                  <a:srgbClr val="FFFFFF"/>
                </a:solidFill>
              </a:rPr>
              <a:t>а</a:t>
            </a:r>
            <a:r>
              <a:rPr sz="1600" spc="-150" dirty="0">
                <a:solidFill>
                  <a:srgbClr val="FFFFFF"/>
                </a:solidFill>
              </a:rPr>
              <a:t> </a:t>
            </a:r>
            <a:r>
              <a:rPr sz="1600" spc="45" dirty="0">
                <a:solidFill>
                  <a:srgbClr val="FFFFFF"/>
                </a:solidFill>
              </a:rPr>
              <a:t>А</a:t>
            </a:r>
            <a:r>
              <a:rPr sz="1600" spc="-60" dirty="0">
                <a:solidFill>
                  <a:srgbClr val="FFFFFF"/>
                </a:solidFill>
              </a:rPr>
              <a:t>л</a:t>
            </a:r>
            <a:r>
              <a:rPr sz="1600" spc="-25" dirty="0">
                <a:solidFill>
                  <a:srgbClr val="FFFFFF"/>
                </a:solidFill>
              </a:rPr>
              <a:t>екс</a:t>
            </a:r>
            <a:r>
              <a:rPr sz="1600" spc="-114" dirty="0">
                <a:solidFill>
                  <a:srgbClr val="FFFFFF"/>
                </a:solidFill>
              </a:rPr>
              <a:t>а</a:t>
            </a:r>
            <a:r>
              <a:rPr sz="1600" spc="-35" dirty="0">
                <a:solidFill>
                  <a:srgbClr val="FFFFFF"/>
                </a:solidFill>
              </a:rPr>
              <a:t>н</a:t>
            </a:r>
            <a:r>
              <a:rPr sz="1600" spc="5" dirty="0">
                <a:solidFill>
                  <a:srgbClr val="FFFFFF"/>
                </a:solidFill>
              </a:rPr>
              <a:t>д</a:t>
            </a:r>
            <a:r>
              <a:rPr sz="1600" spc="-10" dirty="0">
                <a:solidFill>
                  <a:srgbClr val="FFFFFF"/>
                </a:solidFill>
              </a:rPr>
              <a:t>р</a:t>
            </a:r>
            <a:r>
              <a:rPr sz="1600" spc="-100" dirty="0">
                <a:solidFill>
                  <a:srgbClr val="FFFFFF"/>
                </a:solidFill>
              </a:rPr>
              <a:t>а</a:t>
            </a:r>
            <a:r>
              <a:rPr sz="1600" spc="-175" dirty="0">
                <a:solidFill>
                  <a:srgbClr val="FFFFFF"/>
                </a:solidFill>
              </a:rPr>
              <a:t> </a:t>
            </a:r>
            <a:r>
              <a:rPr sz="1600" spc="-30" dirty="0">
                <a:solidFill>
                  <a:srgbClr val="FFFFFF"/>
                </a:solidFill>
              </a:rPr>
              <a:t>Н</a:t>
            </a:r>
            <a:r>
              <a:rPr sz="1600" spc="-10" dirty="0">
                <a:solidFill>
                  <a:srgbClr val="FFFFFF"/>
                </a:solidFill>
              </a:rPr>
              <a:t>и</a:t>
            </a:r>
            <a:r>
              <a:rPr sz="1600" spc="-50" dirty="0">
                <a:solidFill>
                  <a:srgbClr val="FFFFFF"/>
                </a:solidFill>
              </a:rPr>
              <a:t>ко</a:t>
            </a:r>
            <a:r>
              <a:rPr sz="1600" spc="-45" dirty="0">
                <a:solidFill>
                  <a:srgbClr val="FFFFFF"/>
                </a:solidFill>
              </a:rPr>
              <a:t>л</a:t>
            </a:r>
            <a:r>
              <a:rPr sz="1600" spc="-114" dirty="0">
                <a:solidFill>
                  <a:srgbClr val="FFFFFF"/>
                </a:solidFill>
              </a:rPr>
              <a:t>а</a:t>
            </a:r>
            <a:r>
              <a:rPr sz="1600" spc="-60" dirty="0">
                <a:solidFill>
                  <a:srgbClr val="FFFFFF"/>
                </a:solidFill>
              </a:rPr>
              <a:t>ев</a:t>
            </a:r>
            <a:r>
              <a:rPr sz="1600" spc="-35" dirty="0">
                <a:solidFill>
                  <a:srgbClr val="FFFFFF"/>
                </a:solidFill>
              </a:rPr>
              <a:t>н</a:t>
            </a:r>
            <a:r>
              <a:rPr sz="1600" spc="-100" dirty="0">
                <a:solidFill>
                  <a:srgbClr val="FFFFFF"/>
                </a:solidFill>
              </a:rPr>
              <a:t>а</a:t>
            </a:r>
            <a:endParaRPr sz="1600"/>
          </a:p>
        </p:txBody>
      </p:sp>
      <p:sp>
        <p:nvSpPr>
          <p:cNvPr id="6" name="object 6"/>
          <p:cNvSpPr txBox="1"/>
          <p:nvPr/>
        </p:nvSpPr>
        <p:spPr>
          <a:xfrm>
            <a:off x="1719198" y="1061415"/>
            <a:ext cx="3554729" cy="18503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89051955605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https://vk.com/sanya_sar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b="1" spc="1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600" b="1" spc="-20" dirty="0">
                <a:solidFill>
                  <a:srgbClr val="FFFFFF"/>
                </a:solidFill>
                <a:latin typeface="Verdana"/>
                <a:cs typeface="Verdana"/>
              </a:rPr>
              <a:t>то</a:t>
            </a:r>
            <a:r>
              <a:rPr sz="1600" b="1" spc="-6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600" b="1" spc="-45" dirty="0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sz="1600" b="1" spc="-4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600" b="1" spc="-70" dirty="0">
                <a:solidFill>
                  <a:srgbClr val="FFFFFF"/>
                </a:solidFill>
                <a:latin typeface="Verdana"/>
                <a:cs typeface="Verdana"/>
              </a:rPr>
              <a:t>ов</a:t>
            </a:r>
            <a:r>
              <a:rPr sz="1600" b="1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b="1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600" b="1" spc="10" dirty="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sz="1600" b="1" spc="-3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b="1" spc="-15" dirty="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sz="1600" b="1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45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600" b="1" spc="-6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1600" b="1" spc="-25" dirty="0">
                <a:solidFill>
                  <a:srgbClr val="FFFFFF"/>
                </a:solidFill>
                <a:latin typeface="Verdana"/>
                <a:cs typeface="Verdana"/>
              </a:rPr>
              <a:t>екс</a:t>
            </a:r>
            <a:r>
              <a:rPr sz="1600" b="1" spc="-40" dirty="0">
                <a:solidFill>
                  <a:srgbClr val="FFFFFF"/>
                </a:solidFill>
                <a:latin typeface="Verdana"/>
                <a:cs typeface="Verdana"/>
              </a:rPr>
              <a:t>еев</a:t>
            </a:r>
            <a:r>
              <a:rPr sz="1600" b="1" spc="-50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600" b="1" spc="-80" dirty="0">
                <a:solidFill>
                  <a:srgbClr val="FFFFFF"/>
                </a:solidFill>
                <a:latin typeface="Verdana"/>
                <a:cs typeface="Verdana"/>
              </a:rPr>
              <a:t>ч</a:t>
            </a:r>
            <a:endParaRPr sz="1600" dirty="0">
              <a:latin typeface="Verdana"/>
              <a:cs typeface="Verdana"/>
            </a:endParaRPr>
          </a:p>
          <a:p>
            <a:pPr marL="27305">
              <a:lnSpc>
                <a:spcPct val="100000"/>
              </a:lnSpc>
              <a:spcBef>
                <a:spcPts val="740"/>
              </a:spcBef>
            </a:pP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89101376684</a:t>
            </a:r>
            <a:endParaRPr sz="1400" dirty="0">
              <a:latin typeface="Verdana"/>
              <a:cs typeface="Verdana"/>
            </a:endParaRPr>
          </a:p>
          <a:p>
            <a:pPr marL="27305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https://vk.com/texnokiller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8207" y="3587902"/>
            <a:ext cx="5304790" cy="10033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87145" marR="5080" indent="-1275080">
              <a:lnSpc>
                <a:spcPct val="100699"/>
              </a:lnSpc>
              <a:spcBef>
                <a:spcPts val="65"/>
              </a:spcBef>
            </a:pPr>
            <a:r>
              <a:rPr sz="3200" b="1" spc="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3200" b="1" spc="-65" dirty="0">
                <a:solidFill>
                  <a:srgbClr val="FFFFFF"/>
                </a:solidFill>
                <a:latin typeface="Verdana"/>
                <a:cs typeface="Verdana"/>
              </a:rPr>
              <a:t>де</a:t>
            </a:r>
            <a:r>
              <a:rPr sz="3200" b="1" spc="-6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3200" b="1" spc="-114" dirty="0">
                <a:solidFill>
                  <a:srgbClr val="FFFFFF"/>
                </a:solidFill>
                <a:latin typeface="Verdana"/>
                <a:cs typeface="Verdana"/>
              </a:rPr>
              <a:t>аем</a:t>
            </a:r>
            <a:r>
              <a:rPr sz="3200" b="1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85" dirty="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sz="3200" b="1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100" dirty="0">
                <a:solidFill>
                  <a:srgbClr val="FFFFFF"/>
                </a:solidFill>
                <a:latin typeface="Verdana"/>
                <a:cs typeface="Verdana"/>
              </a:rPr>
              <a:t>толь</a:t>
            </a:r>
            <a:r>
              <a:rPr sz="3200" b="1" spc="-12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3200" b="1" spc="-11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3200" b="1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-105" dirty="0">
                <a:solidFill>
                  <a:srgbClr val="FFFFFF"/>
                </a:solidFill>
                <a:latin typeface="Verdana"/>
                <a:cs typeface="Verdana"/>
              </a:rPr>
              <a:t>наш  </a:t>
            </a:r>
            <a:r>
              <a:rPr sz="3200" b="1" spc="-16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3200" b="1" spc="-140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3200" b="1" spc="-85" dirty="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sz="3200" b="1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r>
              <a:rPr sz="32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40" dirty="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sz="3200" b="1" spc="-170" dirty="0">
                <a:solidFill>
                  <a:srgbClr val="FFFFFF"/>
                </a:solidFill>
                <a:latin typeface="Verdana"/>
                <a:cs typeface="Verdana"/>
              </a:rPr>
              <a:t>учше!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1695" y="1146047"/>
            <a:ext cx="1386840" cy="13776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26901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«Умный вуз» – система взаимодействия со студентами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367" y="657821"/>
            <a:ext cx="8973266" cy="4431983"/>
          </a:xfrm>
          <a:prstGeom prst="rect">
            <a:avLst/>
          </a:prstGeom>
          <a:solidFill>
            <a:srgbClr val="3F3F3F"/>
          </a:solidFill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chemeClr val="bg1"/>
                </a:solidFill>
              </a:rPr>
              <a:t>Команда авторов </a:t>
            </a:r>
            <a:r>
              <a:rPr lang="ru-RU" sz="1600" b="1" i="1" u="sng" dirty="0" err="1">
                <a:solidFill>
                  <a:schemeClr val="bg1"/>
                </a:solidFill>
              </a:rPr>
              <a:t>стартап</a:t>
            </a:r>
            <a:r>
              <a:rPr lang="ru-RU" sz="1600" b="1" i="1" u="sng" dirty="0">
                <a:solidFill>
                  <a:schemeClr val="bg1"/>
                </a:solidFill>
              </a:rPr>
              <a:t>-проекта:</a:t>
            </a:r>
          </a:p>
          <a:p>
            <a:r>
              <a:rPr lang="ru-RU" sz="1400" dirty="0">
                <a:solidFill>
                  <a:schemeClr val="bg1"/>
                </a:solidFill>
              </a:rPr>
              <a:t>Цветкова Александра Николаевна – Основательница,  студентка СарФТИ НИЯУ МИФИ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Столяров Дмитрий Алексеевич – разработчик, студент СарФТИ НИЯУ МИФИ</a:t>
            </a:r>
          </a:p>
          <a:p>
            <a:r>
              <a:rPr lang="ru-RU" sz="1400" dirty="0">
                <a:solidFill>
                  <a:schemeClr val="bg1"/>
                </a:solidFill>
              </a:rPr>
              <a:t>Огаркина Екатерина Александровна – Инновационный менеджер, студентка СарФТИ НИЯУ МИФИ</a:t>
            </a:r>
          </a:p>
          <a:p>
            <a:r>
              <a:rPr lang="ru-RU" sz="1600" b="1" i="1" u="sng" dirty="0">
                <a:solidFill>
                  <a:schemeClr val="bg1"/>
                </a:solidFill>
              </a:rPr>
              <a:t>Технологическая основа </a:t>
            </a:r>
            <a:r>
              <a:rPr lang="ru-RU" sz="1600" b="1" i="1" u="sng" dirty="0" err="1">
                <a:solidFill>
                  <a:schemeClr val="bg1"/>
                </a:solidFill>
              </a:rPr>
              <a:t>стартап</a:t>
            </a:r>
            <a:r>
              <a:rPr lang="ru-RU" sz="1600" b="1" i="1" u="sng" dirty="0">
                <a:solidFill>
                  <a:schemeClr val="bg1"/>
                </a:solidFill>
              </a:rPr>
              <a:t>-проекта: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Каждый из студентов вуза или сталкивается с рядом организационных проблем, если вуз не обладает развитой инфраструктурой. Распространённые проблемы: сложность в поиске информации, новостей, изменений в расписании; неочевидность формата взаимодействия с администрацией вуза; плохая информированность о мероприятиях вуза; неудобная навигация внутри вуза. «Умный вуз» ‒ это не обычный сайт с расписанием. Это ‒ приложение для смартфона, помогающее по новому взглянуть на взаимодействие между студентом и учебным заведением.</a:t>
            </a:r>
          </a:p>
          <a:p>
            <a:r>
              <a:rPr lang="ru-RU" sz="1600" b="1" i="1" u="sng" dirty="0">
                <a:solidFill>
                  <a:schemeClr val="bg1"/>
                </a:solidFill>
              </a:rPr>
              <a:t>Оценка экономического эффекта</a:t>
            </a:r>
            <a:r>
              <a:rPr lang="ru-RU" sz="1600" dirty="0">
                <a:solidFill>
                  <a:schemeClr val="bg1"/>
                </a:solidFill>
              </a:rPr>
              <a:t>: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Сервисы цифровизации вузов являются перспективным направление работы, поскольку студенты наиболее подготовленная к внедрению приложений аудитория, затраты окупятся качеством выпускников, предварительная рентабельность проекта 15% </a:t>
            </a:r>
          </a:p>
          <a:p>
            <a:r>
              <a:rPr lang="ru-RU" sz="1600" b="1" i="1" u="sng" dirty="0">
                <a:solidFill>
                  <a:schemeClr val="bg1"/>
                </a:solidFill>
              </a:rPr>
              <a:t>Оценка социального эффекта: </a:t>
            </a:r>
            <a:r>
              <a:rPr lang="ru-RU" sz="1600" dirty="0">
                <a:solidFill>
                  <a:schemeClr val="bg1"/>
                </a:solidFill>
              </a:rPr>
              <a:t> внедрение приложения позволит - уменьшить время на поиск расписания, уменьшить время на поиск аудитории, увеличить количество участников вузовских мероприятий и т.д.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" y="57647"/>
            <a:ext cx="1200348" cy="6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1480" y="1283207"/>
            <a:ext cx="7592695" cy="1758950"/>
            <a:chOff x="411480" y="1283207"/>
            <a:chExt cx="7592695" cy="1758950"/>
          </a:xfrm>
        </p:grpSpPr>
        <p:sp>
          <p:nvSpPr>
            <p:cNvPr id="3" name="object 3"/>
            <p:cNvSpPr/>
            <p:nvPr/>
          </p:nvSpPr>
          <p:spPr>
            <a:xfrm>
              <a:off x="423672" y="1295399"/>
              <a:ext cx="7568565" cy="1734820"/>
            </a:xfrm>
            <a:custGeom>
              <a:avLst/>
              <a:gdLst/>
              <a:ahLst/>
              <a:cxnLst/>
              <a:rect l="l" t="t" r="r" b="b"/>
              <a:pathLst>
                <a:path w="7568565" h="1734820">
                  <a:moveTo>
                    <a:pt x="7568183" y="0"/>
                  </a:moveTo>
                  <a:lnTo>
                    <a:pt x="0" y="0"/>
                  </a:lnTo>
                  <a:lnTo>
                    <a:pt x="0" y="1734312"/>
                  </a:lnTo>
                  <a:lnTo>
                    <a:pt x="7568183" y="1734312"/>
                  </a:lnTo>
                  <a:lnTo>
                    <a:pt x="7568183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3672" y="1295399"/>
              <a:ext cx="7568565" cy="1734820"/>
            </a:xfrm>
            <a:custGeom>
              <a:avLst/>
              <a:gdLst/>
              <a:ahLst/>
              <a:cxnLst/>
              <a:rect l="l" t="t" r="r" b="b"/>
              <a:pathLst>
                <a:path w="7568565" h="1734820">
                  <a:moveTo>
                    <a:pt x="0" y="1734312"/>
                  </a:moveTo>
                  <a:lnTo>
                    <a:pt x="7568183" y="1734312"/>
                  </a:lnTo>
                  <a:lnTo>
                    <a:pt x="7568183" y="0"/>
                  </a:lnTo>
                  <a:lnTo>
                    <a:pt x="0" y="0"/>
                  </a:lnTo>
                  <a:lnTo>
                    <a:pt x="0" y="1734312"/>
                  </a:lnTo>
                  <a:close/>
                </a:path>
              </a:pathLst>
            </a:custGeom>
            <a:ln w="2438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2412" y="295097"/>
            <a:ext cx="22815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Пр</a:t>
            </a:r>
            <a:r>
              <a:rPr spc="-110" dirty="0"/>
              <a:t>об</a:t>
            </a:r>
            <a:r>
              <a:rPr spc="-105" dirty="0"/>
              <a:t>л</a:t>
            </a:r>
            <a:r>
              <a:rPr spc="-70" dirty="0"/>
              <a:t>ем</a:t>
            </a:r>
            <a:r>
              <a:rPr spc="-210" dirty="0"/>
              <a:t>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2412" y="1259205"/>
            <a:ext cx="7961630" cy="17600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15315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Bahnschrift"/>
                <a:cs typeface="Bahnschrift"/>
              </a:rPr>
              <a:t>Мы</a:t>
            </a:r>
            <a:r>
              <a:rPr sz="2300" spc="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Bahnschrift"/>
                <a:cs typeface="Bahnschrift"/>
              </a:rPr>
              <a:t>считаем,</a:t>
            </a:r>
            <a:r>
              <a:rPr sz="23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dirty="0" err="1">
                <a:solidFill>
                  <a:srgbClr val="FFFFFF"/>
                </a:solidFill>
                <a:latin typeface="Bahnschrift"/>
                <a:cs typeface="Bahnschrift"/>
              </a:rPr>
              <a:t>что</a:t>
            </a:r>
            <a:r>
              <a:rPr sz="2300" spc="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lang="ru-RU" sz="2300" spc="5" dirty="0">
                <a:solidFill>
                  <a:srgbClr val="FFFFFF"/>
                </a:solidFill>
                <a:latin typeface="Bahnschrift"/>
                <a:cs typeface="Bahnschrift"/>
              </a:rPr>
              <a:t>многие </a:t>
            </a:r>
            <a:r>
              <a:rPr sz="2300" spc="-5" dirty="0" err="1">
                <a:solidFill>
                  <a:srgbClr val="FFFFFF"/>
                </a:solidFill>
                <a:latin typeface="Bahnschrift"/>
                <a:cs typeface="Bahnschrift"/>
              </a:rPr>
              <a:t>студенты</a:t>
            </a:r>
            <a:r>
              <a:rPr sz="23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dirty="0" err="1">
                <a:solidFill>
                  <a:srgbClr val="FFFFFF"/>
                </a:solidFill>
                <a:latin typeface="Bahnschrift"/>
                <a:cs typeface="Bahnschrift"/>
              </a:rPr>
              <a:t>испытывают</a:t>
            </a:r>
            <a:r>
              <a:rPr sz="2300" spc="19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Bahnschrift"/>
                <a:cs typeface="Bahnschrift"/>
              </a:rPr>
              <a:t>трудности</a:t>
            </a:r>
            <a:r>
              <a:rPr sz="2300" spc="22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dirty="0">
                <a:solidFill>
                  <a:srgbClr val="FFFFFF"/>
                </a:solidFill>
                <a:latin typeface="Bahnschrift"/>
                <a:cs typeface="Bahnschrift"/>
              </a:rPr>
              <a:t>с</a:t>
            </a:r>
            <a:r>
              <a:rPr sz="2300" spc="204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Bahnschrift"/>
                <a:cs typeface="Bahnschrift"/>
              </a:rPr>
              <a:t>получением</a:t>
            </a:r>
            <a:r>
              <a:rPr sz="2300" spc="254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Bahnschrift"/>
                <a:cs typeface="Bahnschrift"/>
              </a:rPr>
              <a:t>информации</a:t>
            </a:r>
            <a:r>
              <a:rPr sz="2300" spc="17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Bahnschrift"/>
                <a:cs typeface="Bahnschrift"/>
              </a:rPr>
              <a:t>от </a:t>
            </a:r>
            <a:r>
              <a:rPr sz="2300" spc="-37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Bahnschrift"/>
                <a:cs typeface="Bahnschrift"/>
              </a:rPr>
              <a:t>учебного</a:t>
            </a:r>
            <a:r>
              <a:rPr sz="2300" spc="2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Bahnschrift"/>
                <a:cs typeface="Bahnschrift"/>
              </a:rPr>
              <a:t>заведения.</a:t>
            </a:r>
            <a:endParaRPr sz="2300" dirty="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На</a:t>
            </a:r>
            <a:r>
              <a:rPr sz="1600" spc="15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данный</a:t>
            </a:r>
            <a:r>
              <a:rPr sz="16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момент</a:t>
            </a:r>
            <a:r>
              <a:rPr sz="1600" spc="13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взаимодействие</a:t>
            </a:r>
            <a:r>
              <a:rPr sz="16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студент-преподаватель-вуз</a:t>
            </a:r>
            <a:r>
              <a:rPr sz="1600" spc="11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происходит</a:t>
            </a:r>
            <a:r>
              <a:rPr sz="1600" spc="11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через</a:t>
            </a:r>
            <a:endParaRPr sz="1600" dirty="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 err="1">
                <a:solidFill>
                  <a:srgbClr val="FFFFFF"/>
                </a:solidFill>
                <a:latin typeface="Bahnschrift"/>
                <a:cs typeface="Bahnschrift"/>
              </a:rPr>
              <a:t>новостн</a:t>
            </a:r>
            <a:r>
              <a:rPr lang="ru-RU" sz="1600" dirty="0" err="1">
                <a:solidFill>
                  <a:srgbClr val="FFFFFF"/>
                </a:solidFill>
                <a:latin typeface="Bahnschrift"/>
                <a:cs typeface="Bahnschrift"/>
              </a:rPr>
              <a:t>ые</a:t>
            </a:r>
            <a:r>
              <a:rPr sz="1600" spc="8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Bahnschrift"/>
                <a:cs typeface="Bahnschrift"/>
              </a:rPr>
              <a:t>страниц</a:t>
            </a:r>
            <a:r>
              <a:rPr lang="ru-RU" sz="1600" dirty="0">
                <a:solidFill>
                  <a:srgbClr val="FFFFFF"/>
                </a:solidFill>
                <a:latin typeface="Bahnschrift"/>
                <a:cs typeface="Bahnschrift"/>
              </a:rPr>
              <a:t>ы</a:t>
            </a:r>
            <a:r>
              <a:rPr sz="1600" spc="12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Bahnschrift"/>
                <a:cs typeface="Bahnschrift"/>
              </a:rPr>
              <a:t>сайт</a:t>
            </a:r>
            <a:r>
              <a:rPr lang="ru-RU" sz="1600" dirty="0" err="1">
                <a:solidFill>
                  <a:srgbClr val="FFFFFF"/>
                </a:solidFill>
                <a:latin typeface="Bahnschrift"/>
                <a:cs typeface="Bahnschrift"/>
              </a:rPr>
              <a:t>ов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,</a:t>
            </a:r>
            <a:r>
              <a:rPr sz="1600" spc="13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сторонние</a:t>
            </a:r>
            <a:r>
              <a:rPr sz="1600" spc="114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сервисы</a:t>
            </a:r>
            <a:r>
              <a:rPr sz="1600" spc="16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или</a:t>
            </a:r>
            <a:r>
              <a:rPr sz="16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встречи</a:t>
            </a:r>
            <a:r>
              <a:rPr sz="1600" spc="15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в</a:t>
            </a:r>
            <a:r>
              <a:rPr sz="16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очном</a:t>
            </a:r>
            <a:r>
              <a:rPr sz="1600" spc="10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формате.</a:t>
            </a:r>
            <a:endParaRPr sz="1600" dirty="0">
              <a:latin typeface="Bahnschrift"/>
              <a:cs typeface="Bahnschrif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1752" y="3297935"/>
            <a:ext cx="6781800" cy="1643380"/>
            <a:chOff x="301752" y="3297935"/>
            <a:chExt cx="6781800" cy="16433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3297935"/>
              <a:ext cx="6601968" cy="16428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21423" y="3453383"/>
              <a:ext cx="250190" cy="1369060"/>
            </a:xfrm>
            <a:custGeom>
              <a:avLst/>
              <a:gdLst/>
              <a:ahLst/>
              <a:cxnLst/>
              <a:rect l="l" t="t" r="r" b="b"/>
              <a:pathLst>
                <a:path w="250190" h="1369060">
                  <a:moveTo>
                    <a:pt x="249935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249935" y="1368552"/>
                  </a:lnTo>
                  <a:lnTo>
                    <a:pt x="249935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21423" y="3453383"/>
              <a:ext cx="250190" cy="1369060"/>
            </a:xfrm>
            <a:custGeom>
              <a:avLst/>
              <a:gdLst/>
              <a:ahLst/>
              <a:cxnLst/>
              <a:rect l="l" t="t" r="r" b="b"/>
              <a:pathLst>
                <a:path w="250190" h="1369060">
                  <a:moveTo>
                    <a:pt x="0" y="1368552"/>
                  </a:moveTo>
                  <a:lnTo>
                    <a:pt x="249935" y="1368552"/>
                  </a:lnTo>
                  <a:lnTo>
                    <a:pt x="249935" y="0"/>
                  </a:lnTo>
                  <a:lnTo>
                    <a:pt x="0" y="0"/>
                  </a:lnTo>
                  <a:lnTo>
                    <a:pt x="0" y="1368552"/>
                  </a:lnTo>
                  <a:close/>
                </a:path>
              </a:pathLst>
            </a:custGeom>
            <a:ln w="2438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487" y="323087"/>
            <a:ext cx="6705600" cy="494030"/>
          </a:xfrm>
          <a:prstGeom prst="rect">
            <a:avLst/>
          </a:prstGeom>
          <a:ln w="24384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3715"/>
              </a:lnSpc>
            </a:pPr>
            <a:r>
              <a:rPr spc="-60" dirty="0"/>
              <a:t>Ц</a:t>
            </a:r>
            <a:r>
              <a:rPr spc="-45" dirty="0"/>
              <a:t>е</a:t>
            </a:r>
            <a:r>
              <a:rPr spc="-114" dirty="0"/>
              <a:t>л</a:t>
            </a:r>
            <a:r>
              <a:rPr spc="-90" dirty="0"/>
              <a:t>е</a:t>
            </a:r>
            <a:r>
              <a:rPr spc="-190" dirty="0"/>
              <a:t>вая</a:t>
            </a:r>
            <a:r>
              <a:rPr spc="-200" dirty="0"/>
              <a:t> </a:t>
            </a:r>
            <a:r>
              <a:rPr spc="-100" dirty="0"/>
              <a:t>ау</a:t>
            </a:r>
            <a:r>
              <a:rPr spc="-114" dirty="0"/>
              <a:t>д</a:t>
            </a:r>
            <a:r>
              <a:rPr spc="-55" dirty="0"/>
              <a:t>и</a:t>
            </a:r>
            <a:r>
              <a:rPr spc="-45" dirty="0"/>
              <a:t>то</a:t>
            </a:r>
            <a:r>
              <a:rPr spc="-70" dirty="0"/>
              <a:t>р</a:t>
            </a:r>
            <a:r>
              <a:rPr spc="-55" dirty="0"/>
              <a:t>и</a:t>
            </a:r>
            <a:r>
              <a:rPr spc="-180" dirty="0"/>
              <a:t>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02735" y="1173479"/>
            <a:ext cx="1811020" cy="1786889"/>
            <a:chOff x="3602735" y="1173479"/>
            <a:chExt cx="1811020" cy="178688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1023" y="1191767"/>
              <a:ext cx="1773935" cy="17495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11879" y="1182623"/>
              <a:ext cx="1792605" cy="1768475"/>
            </a:xfrm>
            <a:custGeom>
              <a:avLst/>
              <a:gdLst/>
              <a:ahLst/>
              <a:cxnLst/>
              <a:rect l="l" t="t" r="r" b="b"/>
              <a:pathLst>
                <a:path w="1792604" h="1768475">
                  <a:moveTo>
                    <a:pt x="300609" y="0"/>
                  </a:moveTo>
                  <a:lnTo>
                    <a:pt x="1491742" y="0"/>
                  </a:lnTo>
                  <a:lnTo>
                    <a:pt x="1522222" y="1650"/>
                  </a:lnTo>
                  <a:lnTo>
                    <a:pt x="1581150" y="13462"/>
                  </a:lnTo>
                  <a:lnTo>
                    <a:pt x="1634744" y="36449"/>
                  </a:lnTo>
                  <a:lnTo>
                    <a:pt x="1704340" y="88011"/>
                  </a:lnTo>
                  <a:lnTo>
                    <a:pt x="1740662" y="132461"/>
                  </a:lnTo>
                  <a:lnTo>
                    <a:pt x="1768602" y="183769"/>
                  </a:lnTo>
                  <a:lnTo>
                    <a:pt x="1786255" y="240284"/>
                  </a:lnTo>
                  <a:lnTo>
                    <a:pt x="1792351" y="300609"/>
                  </a:lnTo>
                  <a:lnTo>
                    <a:pt x="1792351" y="1467485"/>
                  </a:lnTo>
                  <a:lnTo>
                    <a:pt x="1786255" y="1527810"/>
                  </a:lnTo>
                  <a:lnTo>
                    <a:pt x="1768602" y="1584325"/>
                  </a:lnTo>
                  <a:lnTo>
                    <a:pt x="1740662" y="1635633"/>
                  </a:lnTo>
                  <a:lnTo>
                    <a:pt x="1704340" y="1680083"/>
                  </a:lnTo>
                  <a:lnTo>
                    <a:pt x="1659890" y="1716405"/>
                  </a:lnTo>
                  <a:lnTo>
                    <a:pt x="1608582" y="1744345"/>
                  </a:lnTo>
                  <a:lnTo>
                    <a:pt x="1552067" y="1761998"/>
                  </a:lnTo>
                  <a:lnTo>
                    <a:pt x="1491742" y="1768094"/>
                  </a:lnTo>
                  <a:lnTo>
                    <a:pt x="300609" y="1768094"/>
                  </a:lnTo>
                  <a:lnTo>
                    <a:pt x="240284" y="1761998"/>
                  </a:lnTo>
                  <a:lnTo>
                    <a:pt x="183769" y="1744345"/>
                  </a:lnTo>
                  <a:lnTo>
                    <a:pt x="132461" y="1716405"/>
                  </a:lnTo>
                  <a:lnTo>
                    <a:pt x="88011" y="1680083"/>
                  </a:lnTo>
                  <a:lnTo>
                    <a:pt x="51689" y="1635633"/>
                  </a:lnTo>
                  <a:lnTo>
                    <a:pt x="23749" y="1584325"/>
                  </a:lnTo>
                  <a:lnTo>
                    <a:pt x="6096" y="1527810"/>
                  </a:lnTo>
                  <a:lnTo>
                    <a:pt x="0" y="1467485"/>
                  </a:lnTo>
                  <a:lnTo>
                    <a:pt x="0" y="300609"/>
                  </a:lnTo>
                  <a:lnTo>
                    <a:pt x="6096" y="240284"/>
                  </a:lnTo>
                  <a:lnTo>
                    <a:pt x="23749" y="183769"/>
                  </a:lnTo>
                  <a:lnTo>
                    <a:pt x="51689" y="132461"/>
                  </a:lnTo>
                  <a:lnTo>
                    <a:pt x="88011" y="88011"/>
                  </a:lnTo>
                  <a:lnTo>
                    <a:pt x="132461" y="51688"/>
                  </a:lnTo>
                  <a:lnTo>
                    <a:pt x="183769" y="23749"/>
                  </a:lnTo>
                  <a:lnTo>
                    <a:pt x="240284" y="6096"/>
                  </a:lnTo>
                  <a:lnTo>
                    <a:pt x="300609" y="0"/>
                  </a:lnTo>
                  <a:close/>
                </a:path>
              </a:pathLst>
            </a:custGeom>
            <a:ln w="18288">
              <a:solidFill>
                <a:srgbClr val="846A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8975" y="1444751"/>
              <a:ext cx="1014984" cy="124358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39495" y="1179575"/>
            <a:ext cx="2954020" cy="1774189"/>
            <a:chOff x="539495" y="1179575"/>
            <a:chExt cx="2954020" cy="1774189"/>
          </a:xfrm>
        </p:grpSpPr>
        <p:sp>
          <p:nvSpPr>
            <p:cNvPr id="8" name="object 8"/>
            <p:cNvSpPr/>
            <p:nvPr/>
          </p:nvSpPr>
          <p:spPr>
            <a:xfrm>
              <a:off x="798575" y="2874263"/>
              <a:ext cx="1005840" cy="67310"/>
            </a:xfrm>
            <a:custGeom>
              <a:avLst/>
              <a:gdLst/>
              <a:ahLst/>
              <a:cxnLst/>
              <a:rect l="l" t="t" r="r" b="b"/>
              <a:pathLst>
                <a:path w="1005839" h="67310">
                  <a:moveTo>
                    <a:pt x="1005840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1005840" y="67056"/>
                  </a:lnTo>
                  <a:lnTo>
                    <a:pt x="100584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687" y="1191767"/>
              <a:ext cx="2929255" cy="1750060"/>
            </a:xfrm>
            <a:custGeom>
              <a:avLst/>
              <a:gdLst/>
              <a:ahLst/>
              <a:cxnLst/>
              <a:rect l="l" t="t" r="r" b="b"/>
              <a:pathLst>
                <a:path w="2929254" h="1750060">
                  <a:moveTo>
                    <a:pt x="2637536" y="0"/>
                  </a:moveTo>
                  <a:lnTo>
                    <a:pt x="291592" y="0"/>
                  </a:lnTo>
                  <a:lnTo>
                    <a:pt x="244295" y="3816"/>
                  </a:lnTo>
                  <a:lnTo>
                    <a:pt x="199428" y="14866"/>
                  </a:lnTo>
                  <a:lnTo>
                    <a:pt x="157591" y="32548"/>
                  </a:lnTo>
                  <a:lnTo>
                    <a:pt x="119384" y="56262"/>
                  </a:lnTo>
                  <a:lnTo>
                    <a:pt x="85407" y="85407"/>
                  </a:lnTo>
                  <a:lnTo>
                    <a:pt x="56262" y="119384"/>
                  </a:lnTo>
                  <a:lnTo>
                    <a:pt x="32548" y="157591"/>
                  </a:lnTo>
                  <a:lnTo>
                    <a:pt x="14866" y="199428"/>
                  </a:lnTo>
                  <a:lnTo>
                    <a:pt x="3816" y="244295"/>
                  </a:lnTo>
                  <a:lnTo>
                    <a:pt x="0" y="291591"/>
                  </a:lnTo>
                  <a:lnTo>
                    <a:pt x="0" y="1457959"/>
                  </a:lnTo>
                  <a:lnTo>
                    <a:pt x="3816" y="1505256"/>
                  </a:lnTo>
                  <a:lnTo>
                    <a:pt x="14866" y="1550123"/>
                  </a:lnTo>
                  <a:lnTo>
                    <a:pt x="32548" y="1591960"/>
                  </a:lnTo>
                  <a:lnTo>
                    <a:pt x="56262" y="1630167"/>
                  </a:lnTo>
                  <a:lnTo>
                    <a:pt x="85407" y="1664144"/>
                  </a:lnTo>
                  <a:lnTo>
                    <a:pt x="119384" y="1693289"/>
                  </a:lnTo>
                  <a:lnTo>
                    <a:pt x="157591" y="1717003"/>
                  </a:lnTo>
                  <a:lnTo>
                    <a:pt x="199428" y="1734685"/>
                  </a:lnTo>
                  <a:lnTo>
                    <a:pt x="244295" y="1745735"/>
                  </a:lnTo>
                  <a:lnTo>
                    <a:pt x="291592" y="1749551"/>
                  </a:lnTo>
                  <a:lnTo>
                    <a:pt x="2637536" y="1749551"/>
                  </a:lnTo>
                  <a:lnTo>
                    <a:pt x="2684832" y="1745735"/>
                  </a:lnTo>
                  <a:lnTo>
                    <a:pt x="2729699" y="1734685"/>
                  </a:lnTo>
                  <a:lnTo>
                    <a:pt x="2771536" y="1717003"/>
                  </a:lnTo>
                  <a:lnTo>
                    <a:pt x="2809743" y="1693289"/>
                  </a:lnTo>
                  <a:lnTo>
                    <a:pt x="2843720" y="1664144"/>
                  </a:lnTo>
                  <a:lnTo>
                    <a:pt x="2872865" y="1630167"/>
                  </a:lnTo>
                  <a:lnTo>
                    <a:pt x="2896579" y="1591960"/>
                  </a:lnTo>
                  <a:lnTo>
                    <a:pt x="2914261" y="1550123"/>
                  </a:lnTo>
                  <a:lnTo>
                    <a:pt x="2925311" y="1505256"/>
                  </a:lnTo>
                  <a:lnTo>
                    <a:pt x="2929128" y="1457959"/>
                  </a:lnTo>
                  <a:lnTo>
                    <a:pt x="2929128" y="291591"/>
                  </a:lnTo>
                  <a:lnTo>
                    <a:pt x="2925311" y="244295"/>
                  </a:lnTo>
                  <a:lnTo>
                    <a:pt x="2914261" y="199428"/>
                  </a:lnTo>
                  <a:lnTo>
                    <a:pt x="2896579" y="157591"/>
                  </a:lnTo>
                  <a:lnTo>
                    <a:pt x="2872865" y="119384"/>
                  </a:lnTo>
                  <a:lnTo>
                    <a:pt x="2843720" y="85407"/>
                  </a:lnTo>
                  <a:lnTo>
                    <a:pt x="2809743" y="56262"/>
                  </a:lnTo>
                  <a:lnTo>
                    <a:pt x="2771536" y="32548"/>
                  </a:lnTo>
                  <a:lnTo>
                    <a:pt x="2729699" y="14866"/>
                  </a:lnTo>
                  <a:lnTo>
                    <a:pt x="2684832" y="3816"/>
                  </a:lnTo>
                  <a:lnTo>
                    <a:pt x="2637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1687" y="1191767"/>
              <a:ext cx="2929255" cy="1750060"/>
            </a:xfrm>
            <a:custGeom>
              <a:avLst/>
              <a:gdLst/>
              <a:ahLst/>
              <a:cxnLst/>
              <a:rect l="l" t="t" r="r" b="b"/>
              <a:pathLst>
                <a:path w="2929254" h="1750060">
                  <a:moveTo>
                    <a:pt x="0" y="291591"/>
                  </a:moveTo>
                  <a:lnTo>
                    <a:pt x="3816" y="244295"/>
                  </a:lnTo>
                  <a:lnTo>
                    <a:pt x="14866" y="199428"/>
                  </a:lnTo>
                  <a:lnTo>
                    <a:pt x="32548" y="157591"/>
                  </a:lnTo>
                  <a:lnTo>
                    <a:pt x="56262" y="119384"/>
                  </a:lnTo>
                  <a:lnTo>
                    <a:pt x="85407" y="85407"/>
                  </a:lnTo>
                  <a:lnTo>
                    <a:pt x="119384" y="56262"/>
                  </a:lnTo>
                  <a:lnTo>
                    <a:pt x="157591" y="32548"/>
                  </a:lnTo>
                  <a:lnTo>
                    <a:pt x="199428" y="14866"/>
                  </a:lnTo>
                  <a:lnTo>
                    <a:pt x="244295" y="3816"/>
                  </a:lnTo>
                  <a:lnTo>
                    <a:pt x="291592" y="0"/>
                  </a:lnTo>
                  <a:lnTo>
                    <a:pt x="2637536" y="0"/>
                  </a:lnTo>
                  <a:lnTo>
                    <a:pt x="2684832" y="3816"/>
                  </a:lnTo>
                  <a:lnTo>
                    <a:pt x="2729699" y="14866"/>
                  </a:lnTo>
                  <a:lnTo>
                    <a:pt x="2771536" y="32548"/>
                  </a:lnTo>
                  <a:lnTo>
                    <a:pt x="2809743" y="56262"/>
                  </a:lnTo>
                  <a:lnTo>
                    <a:pt x="2843720" y="85407"/>
                  </a:lnTo>
                  <a:lnTo>
                    <a:pt x="2872865" y="119384"/>
                  </a:lnTo>
                  <a:lnTo>
                    <a:pt x="2896579" y="157591"/>
                  </a:lnTo>
                  <a:lnTo>
                    <a:pt x="2914261" y="199428"/>
                  </a:lnTo>
                  <a:lnTo>
                    <a:pt x="2925311" y="244295"/>
                  </a:lnTo>
                  <a:lnTo>
                    <a:pt x="2929128" y="291591"/>
                  </a:lnTo>
                  <a:lnTo>
                    <a:pt x="2929128" y="1457959"/>
                  </a:lnTo>
                  <a:lnTo>
                    <a:pt x="2925311" y="1505256"/>
                  </a:lnTo>
                  <a:lnTo>
                    <a:pt x="2914261" y="1550123"/>
                  </a:lnTo>
                  <a:lnTo>
                    <a:pt x="2896579" y="1591960"/>
                  </a:lnTo>
                  <a:lnTo>
                    <a:pt x="2872865" y="1630167"/>
                  </a:lnTo>
                  <a:lnTo>
                    <a:pt x="2843720" y="1664144"/>
                  </a:lnTo>
                  <a:lnTo>
                    <a:pt x="2809743" y="1693289"/>
                  </a:lnTo>
                  <a:lnTo>
                    <a:pt x="2771536" y="1717003"/>
                  </a:lnTo>
                  <a:lnTo>
                    <a:pt x="2729699" y="1734685"/>
                  </a:lnTo>
                  <a:lnTo>
                    <a:pt x="2684832" y="1745735"/>
                  </a:lnTo>
                  <a:lnTo>
                    <a:pt x="2637536" y="1749551"/>
                  </a:lnTo>
                  <a:lnTo>
                    <a:pt x="291592" y="1749551"/>
                  </a:lnTo>
                  <a:lnTo>
                    <a:pt x="244295" y="1745735"/>
                  </a:lnTo>
                  <a:lnTo>
                    <a:pt x="199428" y="1734685"/>
                  </a:lnTo>
                  <a:lnTo>
                    <a:pt x="157591" y="1717003"/>
                  </a:lnTo>
                  <a:lnTo>
                    <a:pt x="119384" y="1693289"/>
                  </a:lnTo>
                  <a:lnTo>
                    <a:pt x="85407" y="1664144"/>
                  </a:lnTo>
                  <a:lnTo>
                    <a:pt x="56262" y="1630167"/>
                  </a:lnTo>
                  <a:lnTo>
                    <a:pt x="32548" y="1591960"/>
                  </a:lnTo>
                  <a:lnTo>
                    <a:pt x="14866" y="1550123"/>
                  </a:lnTo>
                  <a:lnTo>
                    <a:pt x="3816" y="1505256"/>
                  </a:lnTo>
                  <a:lnTo>
                    <a:pt x="0" y="1457959"/>
                  </a:lnTo>
                  <a:lnTo>
                    <a:pt x="0" y="291591"/>
                  </a:lnTo>
                  <a:close/>
                </a:path>
              </a:pathLst>
            </a:custGeom>
            <a:ln w="24384">
              <a:solidFill>
                <a:srgbClr val="846A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39495" y="3038855"/>
            <a:ext cx="3249295" cy="1935480"/>
            <a:chOff x="539495" y="3038855"/>
            <a:chExt cx="3249295" cy="1935480"/>
          </a:xfrm>
        </p:grpSpPr>
        <p:sp>
          <p:nvSpPr>
            <p:cNvPr id="12" name="object 12"/>
            <p:cNvSpPr/>
            <p:nvPr/>
          </p:nvSpPr>
          <p:spPr>
            <a:xfrm>
              <a:off x="972312" y="3767340"/>
              <a:ext cx="1393190" cy="984885"/>
            </a:xfrm>
            <a:custGeom>
              <a:avLst/>
              <a:gdLst/>
              <a:ahLst/>
              <a:cxnLst/>
              <a:rect l="l" t="t" r="r" b="b"/>
              <a:pathLst>
                <a:path w="1393189" h="984885">
                  <a:moveTo>
                    <a:pt x="649224" y="807707"/>
                  </a:moveTo>
                  <a:lnTo>
                    <a:pt x="0" y="807707"/>
                  </a:lnTo>
                  <a:lnTo>
                    <a:pt x="0" y="853427"/>
                  </a:lnTo>
                  <a:lnTo>
                    <a:pt x="649224" y="853427"/>
                  </a:lnTo>
                  <a:lnTo>
                    <a:pt x="649224" y="807707"/>
                  </a:lnTo>
                  <a:close/>
                </a:path>
                <a:path w="1393189" h="984885">
                  <a:moveTo>
                    <a:pt x="1392923" y="0"/>
                  </a:moveTo>
                  <a:lnTo>
                    <a:pt x="1091184" y="0"/>
                  </a:lnTo>
                  <a:lnTo>
                    <a:pt x="1091184" y="984491"/>
                  </a:lnTo>
                  <a:lnTo>
                    <a:pt x="1392923" y="984491"/>
                  </a:lnTo>
                  <a:lnTo>
                    <a:pt x="1392923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1687" y="3051047"/>
              <a:ext cx="3225165" cy="1911350"/>
            </a:xfrm>
            <a:custGeom>
              <a:avLst/>
              <a:gdLst/>
              <a:ahLst/>
              <a:cxnLst/>
              <a:rect l="l" t="t" r="r" b="b"/>
              <a:pathLst>
                <a:path w="3225165" h="1911350">
                  <a:moveTo>
                    <a:pt x="2906267" y="0"/>
                  </a:moveTo>
                  <a:lnTo>
                    <a:pt x="318516" y="0"/>
                  </a:lnTo>
                  <a:lnTo>
                    <a:pt x="271448" y="3453"/>
                  </a:lnTo>
                  <a:lnTo>
                    <a:pt x="226525" y="13486"/>
                  </a:lnTo>
                  <a:lnTo>
                    <a:pt x="184239" y="29606"/>
                  </a:lnTo>
                  <a:lnTo>
                    <a:pt x="145082" y="51319"/>
                  </a:lnTo>
                  <a:lnTo>
                    <a:pt x="109547" y="78132"/>
                  </a:lnTo>
                  <a:lnTo>
                    <a:pt x="78127" y="109552"/>
                  </a:lnTo>
                  <a:lnTo>
                    <a:pt x="51315" y="145088"/>
                  </a:lnTo>
                  <a:lnTo>
                    <a:pt x="29604" y="184244"/>
                  </a:lnTo>
                  <a:lnTo>
                    <a:pt x="13485" y="226530"/>
                  </a:lnTo>
                  <a:lnTo>
                    <a:pt x="3453" y="271451"/>
                  </a:lnTo>
                  <a:lnTo>
                    <a:pt x="0" y="318515"/>
                  </a:lnTo>
                  <a:lnTo>
                    <a:pt x="0" y="1592580"/>
                  </a:lnTo>
                  <a:lnTo>
                    <a:pt x="3453" y="1639647"/>
                  </a:lnTo>
                  <a:lnTo>
                    <a:pt x="13485" y="1684570"/>
                  </a:lnTo>
                  <a:lnTo>
                    <a:pt x="29604" y="1726856"/>
                  </a:lnTo>
                  <a:lnTo>
                    <a:pt x="51315" y="1766013"/>
                  </a:lnTo>
                  <a:lnTo>
                    <a:pt x="78127" y="1801548"/>
                  </a:lnTo>
                  <a:lnTo>
                    <a:pt x="109547" y="1832968"/>
                  </a:lnTo>
                  <a:lnTo>
                    <a:pt x="145082" y="1859780"/>
                  </a:lnTo>
                  <a:lnTo>
                    <a:pt x="184239" y="1881491"/>
                  </a:lnTo>
                  <a:lnTo>
                    <a:pt x="226525" y="1897610"/>
                  </a:lnTo>
                  <a:lnTo>
                    <a:pt x="271448" y="1907642"/>
                  </a:lnTo>
                  <a:lnTo>
                    <a:pt x="318516" y="1911095"/>
                  </a:lnTo>
                  <a:lnTo>
                    <a:pt x="2906267" y="1911095"/>
                  </a:lnTo>
                  <a:lnTo>
                    <a:pt x="2953332" y="1907642"/>
                  </a:lnTo>
                  <a:lnTo>
                    <a:pt x="2998253" y="1897610"/>
                  </a:lnTo>
                  <a:lnTo>
                    <a:pt x="3040539" y="1881491"/>
                  </a:lnTo>
                  <a:lnTo>
                    <a:pt x="3079695" y="1859780"/>
                  </a:lnTo>
                  <a:lnTo>
                    <a:pt x="3115231" y="1832968"/>
                  </a:lnTo>
                  <a:lnTo>
                    <a:pt x="3146651" y="1801548"/>
                  </a:lnTo>
                  <a:lnTo>
                    <a:pt x="3173464" y="1766013"/>
                  </a:lnTo>
                  <a:lnTo>
                    <a:pt x="3195177" y="1726856"/>
                  </a:lnTo>
                  <a:lnTo>
                    <a:pt x="3211297" y="1684570"/>
                  </a:lnTo>
                  <a:lnTo>
                    <a:pt x="3221330" y="1639647"/>
                  </a:lnTo>
                  <a:lnTo>
                    <a:pt x="3224784" y="1592580"/>
                  </a:lnTo>
                  <a:lnTo>
                    <a:pt x="3224784" y="318515"/>
                  </a:lnTo>
                  <a:lnTo>
                    <a:pt x="3221330" y="271451"/>
                  </a:lnTo>
                  <a:lnTo>
                    <a:pt x="3211297" y="226530"/>
                  </a:lnTo>
                  <a:lnTo>
                    <a:pt x="3195177" y="184244"/>
                  </a:lnTo>
                  <a:lnTo>
                    <a:pt x="3173464" y="145088"/>
                  </a:lnTo>
                  <a:lnTo>
                    <a:pt x="3146651" y="109552"/>
                  </a:lnTo>
                  <a:lnTo>
                    <a:pt x="3115231" y="78132"/>
                  </a:lnTo>
                  <a:lnTo>
                    <a:pt x="3079695" y="51319"/>
                  </a:lnTo>
                  <a:lnTo>
                    <a:pt x="3040539" y="29606"/>
                  </a:lnTo>
                  <a:lnTo>
                    <a:pt x="2998253" y="13486"/>
                  </a:lnTo>
                  <a:lnTo>
                    <a:pt x="2953332" y="3453"/>
                  </a:lnTo>
                  <a:lnTo>
                    <a:pt x="2906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1687" y="3051047"/>
              <a:ext cx="3225165" cy="1911350"/>
            </a:xfrm>
            <a:custGeom>
              <a:avLst/>
              <a:gdLst/>
              <a:ahLst/>
              <a:cxnLst/>
              <a:rect l="l" t="t" r="r" b="b"/>
              <a:pathLst>
                <a:path w="3225165" h="1911350">
                  <a:moveTo>
                    <a:pt x="0" y="318515"/>
                  </a:moveTo>
                  <a:lnTo>
                    <a:pt x="3453" y="271451"/>
                  </a:lnTo>
                  <a:lnTo>
                    <a:pt x="13485" y="226530"/>
                  </a:lnTo>
                  <a:lnTo>
                    <a:pt x="29604" y="184244"/>
                  </a:lnTo>
                  <a:lnTo>
                    <a:pt x="51315" y="145088"/>
                  </a:lnTo>
                  <a:lnTo>
                    <a:pt x="78127" y="109552"/>
                  </a:lnTo>
                  <a:lnTo>
                    <a:pt x="109547" y="78132"/>
                  </a:lnTo>
                  <a:lnTo>
                    <a:pt x="145082" y="51319"/>
                  </a:lnTo>
                  <a:lnTo>
                    <a:pt x="184239" y="29606"/>
                  </a:lnTo>
                  <a:lnTo>
                    <a:pt x="226525" y="13486"/>
                  </a:lnTo>
                  <a:lnTo>
                    <a:pt x="271448" y="3453"/>
                  </a:lnTo>
                  <a:lnTo>
                    <a:pt x="318516" y="0"/>
                  </a:lnTo>
                  <a:lnTo>
                    <a:pt x="2906267" y="0"/>
                  </a:lnTo>
                  <a:lnTo>
                    <a:pt x="2953332" y="3453"/>
                  </a:lnTo>
                  <a:lnTo>
                    <a:pt x="2998253" y="13486"/>
                  </a:lnTo>
                  <a:lnTo>
                    <a:pt x="3040539" y="29606"/>
                  </a:lnTo>
                  <a:lnTo>
                    <a:pt x="3079695" y="51319"/>
                  </a:lnTo>
                  <a:lnTo>
                    <a:pt x="3115231" y="78132"/>
                  </a:lnTo>
                  <a:lnTo>
                    <a:pt x="3146651" y="109552"/>
                  </a:lnTo>
                  <a:lnTo>
                    <a:pt x="3173464" y="145088"/>
                  </a:lnTo>
                  <a:lnTo>
                    <a:pt x="3195177" y="184244"/>
                  </a:lnTo>
                  <a:lnTo>
                    <a:pt x="3211297" y="226530"/>
                  </a:lnTo>
                  <a:lnTo>
                    <a:pt x="3221330" y="271451"/>
                  </a:lnTo>
                  <a:lnTo>
                    <a:pt x="3224784" y="318515"/>
                  </a:lnTo>
                  <a:lnTo>
                    <a:pt x="3224784" y="1592580"/>
                  </a:lnTo>
                  <a:lnTo>
                    <a:pt x="3221330" y="1639647"/>
                  </a:lnTo>
                  <a:lnTo>
                    <a:pt x="3211297" y="1684570"/>
                  </a:lnTo>
                  <a:lnTo>
                    <a:pt x="3195177" y="1726856"/>
                  </a:lnTo>
                  <a:lnTo>
                    <a:pt x="3173464" y="1766013"/>
                  </a:lnTo>
                  <a:lnTo>
                    <a:pt x="3146651" y="1801548"/>
                  </a:lnTo>
                  <a:lnTo>
                    <a:pt x="3115231" y="1832968"/>
                  </a:lnTo>
                  <a:lnTo>
                    <a:pt x="3079695" y="1859780"/>
                  </a:lnTo>
                  <a:lnTo>
                    <a:pt x="3040539" y="1881491"/>
                  </a:lnTo>
                  <a:lnTo>
                    <a:pt x="2998253" y="1897610"/>
                  </a:lnTo>
                  <a:lnTo>
                    <a:pt x="2953332" y="1907642"/>
                  </a:lnTo>
                  <a:lnTo>
                    <a:pt x="2906267" y="1911095"/>
                  </a:lnTo>
                  <a:lnTo>
                    <a:pt x="318516" y="1911095"/>
                  </a:lnTo>
                  <a:lnTo>
                    <a:pt x="271448" y="1907642"/>
                  </a:lnTo>
                  <a:lnTo>
                    <a:pt x="226525" y="1897610"/>
                  </a:lnTo>
                  <a:lnTo>
                    <a:pt x="184239" y="1881491"/>
                  </a:lnTo>
                  <a:lnTo>
                    <a:pt x="145082" y="1859780"/>
                  </a:lnTo>
                  <a:lnTo>
                    <a:pt x="109547" y="1832968"/>
                  </a:lnTo>
                  <a:lnTo>
                    <a:pt x="78127" y="1801548"/>
                  </a:lnTo>
                  <a:lnTo>
                    <a:pt x="51315" y="1766013"/>
                  </a:lnTo>
                  <a:lnTo>
                    <a:pt x="29604" y="1726856"/>
                  </a:lnTo>
                  <a:lnTo>
                    <a:pt x="13485" y="1684570"/>
                  </a:lnTo>
                  <a:lnTo>
                    <a:pt x="3453" y="1639647"/>
                  </a:lnTo>
                  <a:lnTo>
                    <a:pt x="0" y="1592580"/>
                  </a:lnTo>
                  <a:lnTo>
                    <a:pt x="0" y="318515"/>
                  </a:lnTo>
                  <a:close/>
                </a:path>
              </a:pathLst>
            </a:custGeom>
            <a:ln w="24384">
              <a:solidFill>
                <a:srgbClr val="846A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913441" y="1176337"/>
            <a:ext cx="4862195" cy="3798570"/>
            <a:chOff x="3913441" y="1176337"/>
            <a:chExt cx="4862195" cy="3798570"/>
          </a:xfrm>
        </p:grpSpPr>
        <p:sp>
          <p:nvSpPr>
            <p:cNvPr id="16" name="object 16"/>
            <p:cNvSpPr/>
            <p:nvPr/>
          </p:nvSpPr>
          <p:spPr>
            <a:xfrm>
              <a:off x="6080759" y="2572511"/>
              <a:ext cx="2682240" cy="2390140"/>
            </a:xfrm>
            <a:custGeom>
              <a:avLst/>
              <a:gdLst/>
              <a:ahLst/>
              <a:cxnLst/>
              <a:rect l="l" t="t" r="r" b="b"/>
              <a:pathLst>
                <a:path w="2682240" h="2390140">
                  <a:moveTo>
                    <a:pt x="2682240" y="0"/>
                  </a:moveTo>
                  <a:lnTo>
                    <a:pt x="0" y="0"/>
                  </a:lnTo>
                  <a:lnTo>
                    <a:pt x="0" y="2389632"/>
                  </a:lnTo>
                  <a:lnTo>
                    <a:pt x="2682240" y="2389632"/>
                  </a:lnTo>
                  <a:lnTo>
                    <a:pt x="268224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80759" y="2572511"/>
              <a:ext cx="2682240" cy="2390140"/>
            </a:xfrm>
            <a:custGeom>
              <a:avLst/>
              <a:gdLst/>
              <a:ahLst/>
              <a:cxnLst/>
              <a:rect l="l" t="t" r="r" b="b"/>
              <a:pathLst>
                <a:path w="2682240" h="2390140">
                  <a:moveTo>
                    <a:pt x="0" y="2389632"/>
                  </a:moveTo>
                  <a:lnTo>
                    <a:pt x="2682240" y="2389632"/>
                  </a:lnTo>
                  <a:lnTo>
                    <a:pt x="2682240" y="0"/>
                  </a:lnTo>
                  <a:lnTo>
                    <a:pt x="0" y="0"/>
                  </a:lnTo>
                  <a:lnTo>
                    <a:pt x="0" y="2389632"/>
                  </a:lnTo>
                  <a:close/>
                </a:path>
              </a:pathLst>
            </a:custGeom>
            <a:ln w="24383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25823" y="3051047"/>
              <a:ext cx="2447925" cy="1911350"/>
            </a:xfrm>
            <a:custGeom>
              <a:avLst/>
              <a:gdLst/>
              <a:ahLst/>
              <a:cxnLst/>
              <a:rect l="l" t="t" r="r" b="b"/>
              <a:pathLst>
                <a:path w="2447925" h="1911350">
                  <a:moveTo>
                    <a:pt x="2129028" y="0"/>
                  </a:moveTo>
                  <a:lnTo>
                    <a:pt x="318515" y="0"/>
                  </a:lnTo>
                  <a:lnTo>
                    <a:pt x="271451" y="3453"/>
                  </a:lnTo>
                  <a:lnTo>
                    <a:pt x="226530" y="13486"/>
                  </a:lnTo>
                  <a:lnTo>
                    <a:pt x="184244" y="29606"/>
                  </a:lnTo>
                  <a:lnTo>
                    <a:pt x="145088" y="51319"/>
                  </a:lnTo>
                  <a:lnTo>
                    <a:pt x="109552" y="78132"/>
                  </a:lnTo>
                  <a:lnTo>
                    <a:pt x="78132" y="109552"/>
                  </a:lnTo>
                  <a:lnTo>
                    <a:pt x="51319" y="145088"/>
                  </a:lnTo>
                  <a:lnTo>
                    <a:pt x="29606" y="184244"/>
                  </a:lnTo>
                  <a:lnTo>
                    <a:pt x="13486" y="226530"/>
                  </a:lnTo>
                  <a:lnTo>
                    <a:pt x="3453" y="271451"/>
                  </a:lnTo>
                  <a:lnTo>
                    <a:pt x="0" y="318515"/>
                  </a:lnTo>
                  <a:lnTo>
                    <a:pt x="0" y="1592567"/>
                  </a:lnTo>
                  <a:lnTo>
                    <a:pt x="3453" y="1639637"/>
                  </a:lnTo>
                  <a:lnTo>
                    <a:pt x="13486" y="1684563"/>
                  </a:lnTo>
                  <a:lnTo>
                    <a:pt x="29606" y="1726851"/>
                  </a:lnTo>
                  <a:lnTo>
                    <a:pt x="51319" y="1766010"/>
                  </a:lnTo>
                  <a:lnTo>
                    <a:pt x="78132" y="1801546"/>
                  </a:lnTo>
                  <a:lnTo>
                    <a:pt x="109552" y="1832966"/>
                  </a:lnTo>
                  <a:lnTo>
                    <a:pt x="145088" y="1859779"/>
                  </a:lnTo>
                  <a:lnTo>
                    <a:pt x="184244" y="1881491"/>
                  </a:lnTo>
                  <a:lnTo>
                    <a:pt x="226530" y="1897609"/>
                  </a:lnTo>
                  <a:lnTo>
                    <a:pt x="271451" y="1907642"/>
                  </a:lnTo>
                  <a:lnTo>
                    <a:pt x="318515" y="1911095"/>
                  </a:lnTo>
                  <a:lnTo>
                    <a:pt x="2129028" y="1911095"/>
                  </a:lnTo>
                  <a:lnTo>
                    <a:pt x="2176092" y="1907642"/>
                  </a:lnTo>
                  <a:lnTo>
                    <a:pt x="2221013" y="1897609"/>
                  </a:lnTo>
                  <a:lnTo>
                    <a:pt x="2263299" y="1881491"/>
                  </a:lnTo>
                  <a:lnTo>
                    <a:pt x="2302455" y="1859779"/>
                  </a:lnTo>
                  <a:lnTo>
                    <a:pt x="2337991" y="1832966"/>
                  </a:lnTo>
                  <a:lnTo>
                    <a:pt x="2369411" y="1801546"/>
                  </a:lnTo>
                  <a:lnTo>
                    <a:pt x="2396224" y="1766010"/>
                  </a:lnTo>
                  <a:lnTo>
                    <a:pt x="2417937" y="1726851"/>
                  </a:lnTo>
                  <a:lnTo>
                    <a:pt x="2434057" y="1684563"/>
                  </a:lnTo>
                  <a:lnTo>
                    <a:pt x="2444090" y="1639637"/>
                  </a:lnTo>
                  <a:lnTo>
                    <a:pt x="2447543" y="1592567"/>
                  </a:lnTo>
                  <a:lnTo>
                    <a:pt x="2447543" y="318515"/>
                  </a:lnTo>
                  <a:lnTo>
                    <a:pt x="2444090" y="271451"/>
                  </a:lnTo>
                  <a:lnTo>
                    <a:pt x="2434057" y="226530"/>
                  </a:lnTo>
                  <a:lnTo>
                    <a:pt x="2417937" y="184244"/>
                  </a:lnTo>
                  <a:lnTo>
                    <a:pt x="2396224" y="145088"/>
                  </a:lnTo>
                  <a:lnTo>
                    <a:pt x="2369411" y="109552"/>
                  </a:lnTo>
                  <a:lnTo>
                    <a:pt x="2337991" y="78132"/>
                  </a:lnTo>
                  <a:lnTo>
                    <a:pt x="2302455" y="51319"/>
                  </a:lnTo>
                  <a:lnTo>
                    <a:pt x="2263299" y="29606"/>
                  </a:lnTo>
                  <a:lnTo>
                    <a:pt x="2221013" y="13486"/>
                  </a:lnTo>
                  <a:lnTo>
                    <a:pt x="2176092" y="3453"/>
                  </a:lnTo>
                  <a:lnTo>
                    <a:pt x="2129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25823" y="3051047"/>
              <a:ext cx="2447925" cy="1911350"/>
            </a:xfrm>
            <a:custGeom>
              <a:avLst/>
              <a:gdLst/>
              <a:ahLst/>
              <a:cxnLst/>
              <a:rect l="l" t="t" r="r" b="b"/>
              <a:pathLst>
                <a:path w="2447925" h="1911350">
                  <a:moveTo>
                    <a:pt x="0" y="318515"/>
                  </a:moveTo>
                  <a:lnTo>
                    <a:pt x="3453" y="271451"/>
                  </a:lnTo>
                  <a:lnTo>
                    <a:pt x="13486" y="226530"/>
                  </a:lnTo>
                  <a:lnTo>
                    <a:pt x="29606" y="184244"/>
                  </a:lnTo>
                  <a:lnTo>
                    <a:pt x="51319" y="145088"/>
                  </a:lnTo>
                  <a:lnTo>
                    <a:pt x="78132" y="109552"/>
                  </a:lnTo>
                  <a:lnTo>
                    <a:pt x="109552" y="78132"/>
                  </a:lnTo>
                  <a:lnTo>
                    <a:pt x="145088" y="51319"/>
                  </a:lnTo>
                  <a:lnTo>
                    <a:pt x="184244" y="29606"/>
                  </a:lnTo>
                  <a:lnTo>
                    <a:pt x="226530" y="13486"/>
                  </a:lnTo>
                  <a:lnTo>
                    <a:pt x="271451" y="3453"/>
                  </a:lnTo>
                  <a:lnTo>
                    <a:pt x="318515" y="0"/>
                  </a:lnTo>
                  <a:lnTo>
                    <a:pt x="2129028" y="0"/>
                  </a:lnTo>
                  <a:lnTo>
                    <a:pt x="2176092" y="3453"/>
                  </a:lnTo>
                  <a:lnTo>
                    <a:pt x="2221013" y="13486"/>
                  </a:lnTo>
                  <a:lnTo>
                    <a:pt x="2263299" y="29606"/>
                  </a:lnTo>
                  <a:lnTo>
                    <a:pt x="2302455" y="51319"/>
                  </a:lnTo>
                  <a:lnTo>
                    <a:pt x="2337991" y="78132"/>
                  </a:lnTo>
                  <a:lnTo>
                    <a:pt x="2369411" y="109552"/>
                  </a:lnTo>
                  <a:lnTo>
                    <a:pt x="2396224" y="145088"/>
                  </a:lnTo>
                  <a:lnTo>
                    <a:pt x="2417937" y="184244"/>
                  </a:lnTo>
                  <a:lnTo>
                    <a:pt x="2434057" y="226530"/>
                  </a:lnTo>
                  <a:lnTo>
                    <a:pt x="2444090" y="271451"/>
                  </a:lnTo>
                  <a:lnTo>
                    <a:pt x="2447543" y="318515"/>
                  </a:lnTo>
                  <a:lnTo>
                    <a:pt x="2447543" y="1592567"/>
                  </a:lnTo>
                  <a:lnTo>
                    <a:pt x="2444090" y="1639637"/>
                  </a:lnTo>
                  <a:lnTo>
                    <a:pt x="2434057" y="1684563"/>
                  </a:lnTo>
                  <a:lnTo>
                    <a:pt x="2417937" y="1726851"/>
                  </a:lnTo>
                  <a:lnTo>
                    <a:pt x="2396224" y="1766010"/>
                  </a:lnTo>
                  <a:lnTo>
                    <a:pt x="2369411" y="1801546"/>
                  </a:lnTo>
                  <a:lnTo>
                    <a:pt x="2337991" y="1832966"/>
                  </a:lnTo>
                  <a:lnTo>
                    <a:pt x="2302455" y="1859779"/>
                  </a:lnTo>
                  <a:lnTo>
                    <a:pt x="2263299" y="1881491"/>
                  </a:lnTo>
                  <a:lnTo>
                    <a:pt x="2221013" y="1897609"/>
                  </a:lnTo>
                  <a:lnTo>
                    <a:pt x="2176092" y="1907642"/>
                  </a:lnTo>
                  <a:lnTo>
                    <a:pt x="2129028" y="1911095"/>
                  </a:lnTo>
                  <a:lnTo>
                    <a:pt x="318515" y="1911095"/>
                  </a:lnTo>
                  <a:lnTo>
                    <a:pt x="271451" y="1907642"/>
                  </a:lnTo>
                  <a:lnTo>
                    <a:pt x="226530" y="1897609"/>
                  </a:lnTo>
                  <a:lnTo>
                    <a:pt x="184244" y="1881491"/>
                  </a:lnTo>
                  <a:lnTo>
                    <a:pt x="145088" y="1859779"/>
                  </a:lnTo>
                  <a:lnTo>
                    <a:pt x="109552" y="1832966"/>
                  </a:lnTo>
                  <a:lnTo>
                    <a:pt x="78132" y="1801546"/>
                  </a:lnTo>
                  <a:lnTo>
                    <a:pt x="51319" y="1766010"/>
                  </a:lnTo>
                  <a:lnTo>
                    <a:pt x="29606" y="1726851"/>
                  </a:lnTo>
                  <a:lnTo>
                    <a:pt x="13486" y="1684563"/>
                  </a:lnTo>
                  <a:lnTo>
                    <a:pt x="3453" y="1639637"/>
                  </a:lnTo>
                  <a:lnTo>
                    <a:pt x="0" y="1592567"/>
                  </a:lnTo>
                  <a:lnTo>
                    <a:pt x="0" y="318515"/>
                  </a:lnTo>
                  <a:close/>
                </a:path>
              </a:pathLst>
            </a:custGeom>
            <a:ln w="24384">
              <a:solidFill>
                <a:srgbClr val="846A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29071" y="1188719"/>
              <a:ext cx="3152140" cy="1752600"/>
            </a:xfrm>
            <a:custGeom>
              <a:avLst/>
              <a:gdLst/>
              <a:ahLst/>
              <a:cxnLst/>
              <a:rect l="l" t="t" r="r" b="b"/>
              <a:pathLst>
                <a:path w="3152140" h="1752600">
                  <a:moveTo>
                    <a:pt x="2859531" y="0"/>
                  </a:moveTo>
                  <a:lnTo>
                    <a:pt x="292100" y="0"/>
                  </a:lnTo>
                  <a:lnTo>
                    <a:pt x="244727" y="3823"/>
                  </a:lnTo>
                  <a:lnTo>
                    <a:pt x="199786" y="14894"/>
                  </a:lnTo>
                  <a:lnTo>
                    <a:pt x="157877" y="32609"/>
                  </a:lnTo>
                  <a:lnTo>
                    <a:pt x="119603" y="56367"/>
                  </a:lnTo>
                  <a:lnTo>
                    <a:pt x="85566" y="85566"/>
                  </a:lnTo>
                  <a:lnTo>
                    <a:pt x="56367" y="119603"/>
                  </a:lnTo>
                  <a:lnTo>
                    <a:pt x="32609" y="157877"/>
                  </a:lnTo>
                  <a:lnTo>
                    <a:pt x="14894" y="199786"/>
                  </a:lnTo>
                  <a:lnTo>
                    <a:pt x="3823" y="244727"/>
                  </a:lnTo>
                  <a:lnTo>
                    <a:pt x="0" y="292100"/>
                  </a:lnTo>
                  <a:lnTo>
                    <a:pt x="0" y="1460499"/>
                  </a:lnTo>
                  <a:lnTo>
                    <a:pt x="3823" y="1507872"/>
                  </a:lnTo>
                  <a:lnTo>
                    <a:pt x="14894" y="1552813"/>
                  </a:lnTo>
                  <a:lnTo>
                    <a:pt x="32609" y="1594722"/>
                  </a:lnTo>
                  <a:lnTo>
                    <a:pt x="56367" y="1632996"/>
                  </a:lnTo>
                  <a:lnTo>
                    <a:pt x="85566" y="1667033"/>
                  </a:lnTo>
                  <a:lnTo>
                    <a:pt x="119603" y="1696232"/>
                  </a:lnTo>
                  <a:lnTo>
                    <a:pt x="157877" y="1719990"/>
                  </a:lnTo>
                  <a:lnTo>
                    <a:pt x="199786" y="1737705"/>
                  </a:lnTo>
                  <a:lnTo>
                    <a:pt x="244727" y="1748776"/>
                  </a:lnTo>
                  <a:lnTo>
                    <a:pt x="292100" y="1752599"/>
                  </a:lnTo>
                  <a:lnTo>
                    <a:pt x="2859531" y="1752599"/>
                  </a:lnTo>
                  <a:lnTo>
                    <a:pt x="2906904" y="1748776"/>
                  </a:lnTo>
                  <a:lnTo>
                    <a:pt x="2951845" y="1737705"/>
                  </a:lnTo>
                  <a:lnTo>
                    <a:pt x="2993754" y="1719990"/>
                  </a:lnTo>
                  <a:lnTo>
                    <a:pt x="3032028" y="1696232"/>
                  </a:lnTo>
                  <a:lnTo>
                    <a:pt x="3066065" y="1667033"/>
                  </a:lnTo>
                  <a:lnTo>
                    <a:pt x="3095264" y="1632996"/>
                  </a:lnTo>
                  <a:lnTo>
                    <a:pt x="3119022" y="1594722"/>
                  </a:lnTo>
                  <a:lnTo>
                    <a:pt x="3136737" y="1552813"/>
                  </a:lnTo>
                  <a:lnTo>
                    <a:pt x="3147808" y="1507872"/>
                  </a:lnTo>
                  <a:lnTo>
                    <a:pt x="3151631" y="1460499"/>
                  </a:lnTo>
                  <a:lnTo>
                    <a:pt x="3151631" y="292100"/>
                  </a:lnTo>
                  <a:lnTo>
                    <a:pt x="3147808" y="244727"/>
                  </a:lnTo>
                  <a:lnTo>
                    <a:pt x="3136737" y="199786"/>
                  </a:lnTo>
                  <a:lnTo>
                    <a:pt x="3119022" y="157877"/>
                  </a:lnTo>
                  <a:lnTo>
                    <a:pt x="3095264" y="119603"/>
                  </a:lnTo>
                  <a:lnTo>
                    <a:pt x="3066065" y="85566"/>
                  </a:lnTo>
                  <a:lnTo>
                    <a:pt x="3032028" y="56367"/>
                  </a:lnTo>
                  <a:lnTo>
                    <a:pt x="2993754" y="32609"/>
                  </a:lnTo>
                  <a:lnTo>
                    <a:pt x="2951845" y="14894"/>
                  </a:lnTo>
                  <a:lnTo>
                    <a:pt x="2906904" y="3823"/>
                  </a:lnTo>
                  <a:lnTo>
                    <a:pt x="28595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29071" y="1188719"/>
              <a:ext cx="3152140" cy="1752600"/>
            </a:xfrm>
            <a:custGeom>
              <a:avLst/>
              <a:gdLst/>
              <a:ahLst/>
              <a:cxnLst/>
              <a:rect l="l" t="t" r="r" b="b"/>
              <a:pathLst>
                <a:path w="3152140" h="1752600">
                  <a:moveTo>
                    <a:pt x="0" y="292100"/>
                  </a:moveTo>
                  <a:lnTo>
                    <a:pt x="3823" y="244727"/>
                  </a:lnTo>
                  <a:lnTo>
                    <a:pt x="14894" y="199786"/>
                  </a:lnTo>
                  <a:lnTo>
                    <a:pt x="32609" y="157877"/>
                  </a:lnTo>
                  <a:lnTo>
                    <a:pt x="56367" y="119603"/>
                  </a:lnTo>
                  <a:lnTo>
                    <a:pt x="85566" y="85566"/>
                  </a:lnTo>
                  <a:lnTo>
                    <a:pt x="119603" y="56367"/>
                  </a:lnTo>
                  <a:lnTo>
                    <a:pt x="157877" y="32609"/>
                  </a:lnTo>
                  <a:lnTo>
                    <a:pt x="199786" y="14894"/>
                  </a:lnTo>
                  <a:lnTo>
                    <a:pt x="244727" y="3823"/>
                  </a:lnTo>
                  <a:lnTo>
                    <a:pt x="292100" y="0"/>
                  </a:lnTo>
                  <a:lnTo>
                    <a:pt x="2859531" y="0"/>
                  </a:lnTo>
                  <a:lnTo>
                    <a:pt x="2906904" y="3823"/>
                  </a:lnTo>
                  <a:lnTo>
                    <a:pt x="2951845" y="14894"/>
                  </a:lnTo>
                  <a:lnTo>
                    <a:pt x="2993754" y="32609"/>
                  </a:lnTo>
                  <a:lnTo>
                    <a:pt x="3032028" y="56367"/>
                  </a:lnTo>
                  <a:lnTo>
                    <a:pt x="3066065" y="85566"/>
                  </a:lnTo>
                  <a:lnTo>
                    <a:pt x="3095264" y="119603"/>
                  </a:lnTo>
                  <a:lnTo>
                    <a:pt x="3119022" y="157877"/>
                  </a:lnTo>
                  <a:lnTo>
                    <a:pt x="3136737" y="199786"/>
                  </a:lnTo>
                  <a:lnTo>
                    <a:pt x="3147808" y="244727"/>
                  </a:lnTo>
                  <a:lnTo>
                    <a:pt x="3151631" y="292100"/>
                  </a:lnTo>
                  <a:lnTo>
                    <a:pt x="3151631" y="1460499"/>
                  </a:lnTo>
                  <a:lnTo>
                    <a:pt x="3147808" y="1507872"/>
                  </a:lnTo>
                  <a:lnTo>
                    <a:pt x="3136737" y="1552813"/>
                  </a:lnTo>
                  <a:lnTo>
                    <a:pt x="3119022" y="1594722"/>
                  </a:lnTo>
                  <a:lnTo>
                    <a:pt x="3095264" y="1632996"/>
                  </a:lnTo>
                  <a:lnTo>
                    <a:pt x="3066065" y="1667033"/>
                  </a:lnTo>
                  <a:lnTo>
                    <a:pt x="3032028" y="1696232"/>
                  </a:lnTo>
                  <a:lnTo>
                    <a:pt x="2993754" y="1719990"/>
                  </a:lnTo>
                  <a:lnTo>
                    <a:pt x="2951845" y="1737705"/>
                  </a:lnTo>
                  <a:lnTo>
                    <a:pt x="2906904" y="1748776"/>
                  </a:lnTo>
                  <a:lnTo>
                    <a:pt x="2859531" y="1752599"/>
                  </a:lnTo>
                  <a:lnTo>
                    <a:pt x="292100" y="1752599"/>
                  </a:lnTo>
                  <a:lnTo>
                    <a:pt x="244727" y="1748776"/>
                  </a:lnTo>
                  <a:lnTo>
                    <a:pt x="199786" y="1737705"/>
                  </a:lnTo>
                  <a:lnTo>
                    <a:pt x="157877" y="1719990"/>
                  </a:lnTo>
                  <a:lnTo>
                    <a:pt x="119603" y="1696232"/>
                  </a:lnTo>
                  <a:lnTo>
                    <a:pt x="85566" y="1667033"/>
                  </a:lnTo>
                  <a:lnTo>
                    <a:pt x="56367" y="1632996"/>
                  </a:lnTo>
                  <a:lnTo>
                    <a:pt x="32609" y="1594722"/>
                  </a:lnTo>
                  <a:lnTo>
                    <a:pt x="14894" y="1552813"/>
                  </a:lnTo>
                  <a:lnTo>
                    <a:pt x="3823" y="1507872"/>
                  </a:lnTo>
                  <a:lnTo>
                    <a:pt x="0" y="1460499"/>
                  </a:lnTo>
                  <a:lnTo>
                    <a:pt x="0" y="292100"/>
                  </a:lnTo>
                  <a:close/>
                </a:path>
              </a:pathLst>
            </a:custGeom>
            <a:ln w="24384">
              <a:solidFill>
                <a:srgbClr val="846A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sz="half" idx="2"/>
          </p:nvPr>
        </p:nvSpPr>
        <p:spPr>
          <a:xfrm>
            <a:off x="664400" y="1158983"/>
            <a:ext cx="3081908" cy="3510063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838200">
              <a:lnSpc>
                <a:spcPct val="100000"/>
              </a:lnSpc>
              <a:spcBef>
                <a:spcPts val="935"/>
              </a:spcBef>
            </a:pPr>
            <a:r>
              <a:rPr spc="-114" dirty="0"/>
              <a:t>Соцдем</a:t>
            </a:r>
          </a:p>
          <a:p>
            <a:pPr marL="362585" indent="-287655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362585" algn="l"/>
                <a:tab pos="363220" algn="l"/>
              </a:tabLst>
            </a:pP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17-28</a:t>
            </a:r>
            <a:r>
              <a:rPr sz="1600" b="0" spc="85" dirty="0">
                <a:solidFill>
                  <a:srgbClr val="000000"/>
                </a:solidFill>
                <a:latin typeface="Bahnschrift"/>
                <a:cs typeface="Bahnschrift"/>
              </a:rPr>
              <a:t> </a:t>
            </a: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лет</a:t>
            </a:r>
            <a:endParaRPr sz="1600" dirty="0">
              <a:latin typeface="Bahnschrift"/>
              <a:cs typeface="Bahnschrift"/>
            </a:endParaRPr>
          </a:p>
          <a:p>
            <a:pPr marL="362585" indent="-287655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362585" algn="l"/>
                <a:tab pos="363220" algn="l"/>
              </a:tabLst>
            </a:pP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Студенты</a:t>
            </a:r>
            <a:endParaRPr sz="1600" dirty="0">
              <a:latin typeface="Bahnschrift"/>
              <a:cs typeface="Bahnschrift"/>
            </a:endParaRPr>
          </a:p>
          <a:p>
            <a:pPr marL="362585" indent="-287655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362585" algn="l"/>
                <a:tab pos="363220" algn="l"/>
              </a:tabLst>
            </a:pPr>
            <a:r>
              <a:rPr sz="1600" b="0" spc="5" dirty="0">
                <a:solidFill>
                  <a:srgbClr val="000000"/>
                </a:solidFill>
                <a:latin typeface="Bahnschrift"/>
                <a:cs typeface="Bahnschrift"/>
              </a:rPr>
              <a:t>г.</a:t>
            </a:r>
            <a:r>
              <a:rPr sz="1600" b="0" spc="85" dirty="0">
                <a:solidFill>
                  <a:srgbClr val="000000"/>
                </a:solidFill>
                <a:latin typeface="Bahnschrift"/>
                <a:cs typeface="Bahnschrift"/>
              </a:rPr>
              <a:t> </a:t>
            </a: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Саров</a:t>
            </a:r>
            <a:endParaRPr sz="1600" dirty="0">
              <a:latin typeface="Bahnschrift"/>
              <a:cs typeface="Bahnschrift"/>
            </a:endParaRPr>
          </a:p>
          <a:p>
            <a:pPr marL="362585" indent="-287655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362585" algn="l"/>
                <a:tab pos="363220" algn="l"/>
              </a:tabLst>
            </a:pPr>
            <a:r>
              <a:rPr sz="1600" b="0" spc="20" dirty="0">
                <a:solidFill>
                  <a:srgbClr val="000000"/>
                </a:solidFill>
                <a:latin typeface="Bahnschrift"/>
                <a:cs typeface="Bahnschrift"/>
              </a:rPr>
              <a:t>Доход</a:t>
            </a:r>
            <a:r>
              <a:rPr sz="1600" b="0" spc="80" dirty="0">
                <a:solidFill>
                  <a:srgbClr val="000000"/>
                </a:solidFill>
                <a:latin typeface="Bahnschrift"/>
                <a:cs typeface="Bahnschrift"/>
              </a:rPr>
              <a:t> </a:t>
            </a:r>
            <a:r>
              <a:rPr sz="1600" b="0" dirty="0" err="1">
                <a:solidFill>
                  <a:srgbClr val="000000"/>
                </a:solidFill>
                <a:latin typeface="Bahnschrift"/>
                <a:cs typeface="Bahnschrift"/>
              </a:rPr>
              <a:t>около</a:t>
            </a:r>
            <a:r>
              <a:rPr sz="1600" b="0" spc="114" dirty="0">
                <a:solidFill>
                  <a:srgbClr val="000000"/>
                </a:solidFill>
                <a:latin typeface="Bahnschrift"/>
                <a:cs typeface="Bahnschrift"/>
              </a:rPr>
              <a:t> </a:t>
            </a: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10к</a:t>
            </a:r>
            <a:endParaRPr lang="ru-RU" sz="1600" b="0" dirty="0">
              <a:solidFill>
                <a:srgbClr val="000000"/>
              </a:solidFill>
              <a:latin typeface="Bahnschrift"/>
              <a:cs typeface="Bahnschrift"/>
            </a:endParaRPr>
          </a:p>
          <a:p>
            <a:pPr marL="362585" indent="-1800000">
              <a:lnSpc>
                <a:spcPts val="1020"/>
              </a:lnSpc>
              <a:spcBef>
                <a:spcPts val="265"/>
              </a:spcBef>
              <a:buFont typeface="Wingdings"/>
              <a:buChar char=""/>
              <a:tabLst>
                <a:tab pos="362585" algn="l"/>
                <a:tab pos="363220" algn="l"/>
              </a:tabLst>
            </a:pPr>
            <a:endParaRPr sz="1600" dirty="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pc="-140" dirty="0" err="1"/>
              <a:t>И</a:t>
            </a:r>
            <a:r>
              <a:rPr spc="-50" dirty="0" err="1"/>
              <a:t>с</a:t>
            </a:r>
            <a:r>
              <a:rPr spc="-15" dirty="0" err="1"/>
              <a:t>т</a:t>
            </a:r>
            <a:r>
              <a:rPr spc="-135" dirty="0" err="1"/>
              <a:t>о</a:t>
            </a:r>
            <a:r>
              <a:rPr spc="-105" dirty="0" err="1"/>
              <a:t>ч</a:t>
            </a:r>
            <a:r>
              <a:rPr spc="-160" dirty="0" err="1"/>
              <a:t>н</a:t>
            </a:r>
            <a:r>
              <a:rPr spc="-145" dirty="0" err="1"/>
              <a:t>и</a:t>
            </a:r>
            <a:r>
              <a:rPr spc="-200" dirty="0" err="1"/>
              <a:t>к</a:t>
            </a:r>
            <a:r>
              <a:rPr spc="-165" dirty="0" err="1"/>
              <a:t>и</a:t>
            </a:r>
            <a:r>
              <a:rPr spc="-35" dirty="0"/>
              <a:t> </a:t>
            </a:r>
            <a:r>
              <a:rPr spc="-135" dirty="0"/>
              <a:t>и</a:t>
            </a:r>
            <a:r>
              <a:rPr spc="-125" dirty="0"/>
              <a:t>н</a:t>
            </a:r>
            <a:r>
              <a:rPr spc="-345" dirty="0"/>
              <a:t>ф</a:t>
            </a:r>
            <a:r>
              <a:rPr spc="-135" dirty="0"/>
              <a:t>о</a:t>
            </a:r>
            <a:r>
              <a:rPr spc="-200" dirty="0"/>
              <a:t>рм</a:t>
            </a:r>
            <a:r>
              <a:rPr spc="-150" dirty="0"/>
              <a:t>а</a:t>
            </a:r>
            <a:r>
              <a:rPr spc="-130" dirty="0"/>
              <a:t>ц</a:t>
            </a:r>
            <a:r>
              <a:rPr spc="-120" dirty="0"/>
              <a:t>и</a:t>
            </a:r>
            <a:r>
              <a:rPr spc="-165" dirty="0"/>
              <a:t>и</a:t>
            </a:r>
          </a:p>
          <a:p>
            <a:pPr marL="362585" marR="220979" indent="-287020">
              <a:lnSpc>
                <a:spcPct val="114999"/>
              </a:lnSpc>
              <a:spcBef>
                <a:spcPts val="665"/>
              </a:spcBef>
              <a:buFont typeface="Wingdings"/>
              <a:buChar char=""/>
              <a:tabLst>
                <a:tab pos="362585" algn="l"/>
                <a:tab pos="363220" algn="l"/>
              </a:tabLst>
            </a:pP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Аккаунты</a:t>
            </a:r>
            <a:r>
              <a:rPr sz="1600" b="0" spc="105" dirty="0">
                <a:solidFill>
                  <a:srgbClr val="000000"/>
                </a:solidFill>
                <a:latin typeface="Bahnschrift"/>
                <a:cs typeface="Bahnschrift"/>
              </a:rPr>
              <a:t> </a:t>
            </a: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в</a:t>
            </a:r>
            <a:r>
              <a:rPr sz="1600" b="0" spc="125" dirty="0">
                <a:solidFill>
                  <a:srgbClr val="000000"/>
                </a:solidFill>
                <a:latin typeface="Bahnschrift"/>
                <a:cs typeface="Bahnschrift"/>
              </a:rPr>
              <a:t> </a:t>
            </a: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ВК,</a:t>
            </a:r>
            <a:r>
              <a:rPr sz="1600" b="0" spc="135" dirty="0">
                <a:solidFill>
                  <a:srgbClr val="000000"/>
                </a:solidFill>
                <a:latin typeface="Bahnschrift"/>
                <a:cs typeface="Bahnschrift"/>
              </a:rPr>
              <a:t> </a:t>
            </a: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YouTube, </a:t>
            </a:r>
            <a:r>
              <a:rPr sz="1600" b="0" spc="-260" dirty="0">
                <a:solidFill>
                  <a:srgbClr val="000000"/>
                </a:solidFill>
                <a:latin typeface="Bahnschrift"/>
                <a:cs typeface="Bahnschrift"/>
              </a:rPr>
              <a:t> </a:t>
            </a: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Telegram</a:t>
            </a:r>
            <a:r>
              <a:rPr sz="1600" b="0" spc="125" dirty="0">
                <a:solidFill>
                  <a:srgbClr val="000000"/>
                </a:solidFill>
                <a:latin typeface="Bahnschrift"/>
                <a:cs typeface="Bahnschrift"/>
              </a:rPr>
              <a:t> </a:t>
            </a: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и</a:t>
            </a:r>
            <a:r>
              <a:rPr sz="1600" b="0" spc="145" dirty="0">
                <a:solidFill>
                  <a:srgbClr val="000000"/>
                </a:solidFill>
                <a:latin typeface="Bahnschrift"/>
                <a:cs typeface="Bahnschrift"/>
              </a:rPr>
              <a:t> </a:t>
            </a: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т.д.</a:t>
            </a:r>
            <a:endParaRPr sz="1600" dirty="0">
              <a:latin typeface="Bahnschrift"/>
              <a:cs typeface="Bahnschrift"/>
            </a:endParaRPr>
          </a:p>
          <a:p>
            <a:pPr marL="362585" indent="-287655">
              <a:lnSpc>
                <a:spcPct val="100000"/>
              </a:lnSpc>
              <a:spcBef>
                <a:spcPts val="270"/>
              </a:spcBef>
              <a:buFont typeface="Wingdings"/>
              <a:buChar char=""/>
              <a:tabLst>
                <a:tab pos="362585" algn="l"/>
                <a:tab pos="363220" algn="l"/>
              </a:tabLst>
            </a:pP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Яндекс,</a:t>
            </a:r>
            <a:r>
              <a:rPr sz="1600" b="0" spc="135" dirty="0">
                <a:solidFill>
                  <a:srgbClr val="000000"/>
                </a:solidFill>
                <a:latin typeface="Bahnschrift"/>
                <a:cs typeface="Bahnschrift"/>
              </a:rPr>
              <a:t> </a:t>
            </a:r>
            <a:r>
              <a:rPr sz="1600" b="0" spc="5" dirty="0">
                <a:solidFill>
                  <a:srgbClr val="000000"/>
                </a:solidFill>
                <a:latin typeface="Bahnschrift"/>
                <a:cs typeface="Bahnschrift"/>
              </a:rPr>
              <a:t>Гугл</a:t>
            </a:r>
            <a:r>
              <a:rPr sz="1600" b="0" spc="125" dirty="0">
                <a:solidFill>
                  <a:srgbClr val="000000"/>
                </a:solidFill>
                <a:latin typeface="Bahnschrift"/>
                <a:cs typeface="Bahnschrift"/>
              </a:rPr>
              <a:t> </a:t>
            </a: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и</a:t>
            </a:r>
            <a:r>
              <a:rPr sz="1600" b="0" spc="130" dirty="0">
                <a:solidFill>
                  <a:srgbClr val="000000"/>
                </a:solidFill>
                <a:latin typeface="Bahnschrift"/>
                <a:cs typeface="Bahnschrift"/>
              </a:rPr>
              <a:t> </a:t>
            </a:r>
            <a:r>
              <a:rPr sz="1600" b="0" dirty="0">
                <a:solidFill>
                  <a:srgbClr val="000000"/>
                </a:solidFill>
                <a:latin typeface="Bahnschrift"/>
                <a:cs typeface="Bahnschrift"/>
              </a:rPr>
              <a:t>т.д.</a:t>
            </a:r>
            <a:endParaRPr sz="1600" dirty="0">
              <a:latin typeface="Bahnschrift"/>
              <a:cs typeface="Bahnschrift"/>
            </a:endParaRPr>
          </a:p>
          <a:p>
            <a:pPr marL="362585" indent="-287655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362585" algn="l"/>
                <a:tab pos="363220" algn="l"/>
              </a:tabLst>
            </a:pPr>
            <a:r>
              <a:rPr sz="1600" b="0" spc="10" dirty="0">
                <a:solidFill>
                  <a:srgbClr val="000000"/>
                </a:solidFill>
                <a:latin typeface="Bahnschrift"/>
                <a:cs typeface="Bahnschrift"/>
              </a:rPr>
              <a:t>Друзья</a:t>
            </a:r>
            <a:endParaRPr sz="1600" dirty="0">
              <a:latin typeface="Bahnschrift"/>
              <a:cs typeface="Bahnschrif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63514" y="1158983"/>
            <a:ext cx="2558415" cy="160337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930"/>
              </a:spcBef>
            </a:pPr>
            <a:r>
              <a:rPr sz="2000" b="1" spc="-135" dirty="0">
                <a:solidFill>
                  <a:srgbClr val="846AE3"/>
                </a:solidFill>
                <a:latin typeface="Tahoma"/>
                <a:cs typeface="Tahoma"/>
              </a:rPr>
              <a:t>Интересы</a:t>
            </a:r>
            <a:endParaRPr sz="200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6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latin typeface="Bahnschrift"/>
                <a:cs typeface="Bahnschrift"/>
              </a:rPr>
              <a:t>Активный</a:t>
            </a:r>
            <a:r>
              <a:rPr sz="1600" spc="110" dirty="0">
                <a:latin typeface="Bahnschrift"/>
                <a:cs typeface="Bahnschrift"/>
              </a:rPr>
              <a:t> </a:t>
            </a:r>
            <a:r>
              <a:rPr sz="1600" dirty="0">
                <a:latin typeface="Bahnschrift"/>
                <a:cs typeface="Bahnschrift"/>
              </a:rPr>
              <a:t>образ</a:t>
            </a:r>
            <a:r>
              <a:rPr sz="1600" spc="125" dirty="0">
                <a:latin typeface="Bahnschrift"/>
                <a:cs typeface="Bahnschrift"/>
              </a:rPr>
              <a:t> </a:t>
            </a:r>
            <a:r>
              <a:rPr sz="1600" spc="5" dirty="0">
                <a:latin typeface="Bahnschrift"/>
                <a:cs typeface="Bahnschrift"/>
              </a:rPr>
              <a:t>жизни</a:t>
            </a:r>
            <a:endParaRPr sz="1600">
              <a:latin typeface="Bahnschrift"/>
              <a:cs typeface="Bahnschrift"/>
            </a:endParaRPr>
          </a:p>
          <a:p>
            <a:pPr marL="299085" indent="-28702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Bahnschrift"/>
                <a:cs typeface="Bahnschrift"/>
              </a:rPr>
              <a:t>Любит</a:t>
            </a:r>
            <a:r>
              <a:rPr sz="1600" spc="85" dirty="0">
                <a:latin typeface="Bahnschrift"/>
                <a:cs typeface="Bahnschrift"/>
              </a:rPr>
              <a:t> </a:t>
            </a:r>
            <a:r>
              <a:rPr sz="1600" spc="5" dirty="0">
                <a:latin typeface="Bahnschrift"/>
                <a:cs typeface="Bahnschrift"/>
              </a:rPr>
              <a:t>путешествовать</a:t>
            </a:r>
            <a:endParaRPr sz="1600">
              <a:latin typeface="Bahnschrift"/>
              <a:cs typeface="Bahnschrift"/>
            </a:endParaRPr>
          </a:p>
          <a:p>
            <a:pPr marL="299085" indent="-28702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latin typeface="Bahnschrift"/>
                <a:cs typeface="Bahnschrift"/>
              </a:rPr>
              <a:t>Интернет-сёрфинг</a:t>
            </a:r>
            <a:endParaRPr sz="1600">
              <a:latin typeface="Bahnschrift"/>
              <a:cs typeface="Bahnschrift"/>
            </a:endParaRPr>
          </a:p>
          <a:p>
            <a:pPr marL="299085" indent="-28702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latin typeface="Bahnschrift"/>
                <a:cs typeface="Bahnschrift"/>
              </a:rPr>
              <a:t>Общение</a:t>
            </a:r>
            <a:r>
              <a:rPr sz="1600" spc="145" dirty="0">
                <a:latin typeface="Bahnschrift"/>
                <a:cs typeface="Bahnschrift"/>
              </a:rPr>
              <a:t> </a:t>
            </a:r>
            <a:r>
              <a:rPr sz="1600" dirty="0">
                <a:latin typeface="Bahnschrift"/>
                <a:cs typeface="Bahnschrift"/>
              </a:rPr>
              <a:t>с</a:t>
            </a:r>
            <a:r>
              <a:rPr sz="1600" spc="130" dirty="0">
                <a:latin typeface="Bahnschrift"/>
                <a:cs typeface="Bahnschrift"/>
              </a:rPr>
              <a:t> </a:t>
            </a:r>
            <a:r>
              <a:rPr sz="1600" spc="-5" dirty="0">
                <a:latin typeface="Bahnschrift"/>
                <a:cs typeface="Bahnschrift"/>
              </a:rPr>
              <a:t>друзьями</a:t>
            </a:r>
            <a:endParaRPr sz="1600">
              <a:latin typeface="Bahnschrift"/>
              <a:cs typeface="Bahnschrif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05834" y="3042878"/>
            <a:ext cx="2229485" cy="170561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368935">
              <a:lnSpc>
                <a:spcPct val="100000"/>
              </a:lnSpc>
              <a:spcBef>
                <a:spcPts val="1375"/>
              </a:spcBef>
            </a:pPr>
            <a:r>
              <a:rPr sz="2000" b="1" spc="-120" dirty="0">
                <a:solidFill>
                  <a:srgbClr val="846AE3"/>
                </a:solidFill>
                <a:latin typeface="Tahoma"/>
                <a:cs typeface="Tahoma"/>
              </a:rPr>
              <a:t>Потребности</a:t>
            </a:r>
            <a:endParaRPr sz="20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105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latin typeface="Bahnschrift"/>
                <a:cs typeface="Bahnschrift"/>
              </a:rPr>
              <a:t>Получить</a:t>
            </a:r>
            <a:r>
              <a:rPr sz="1600" spc="95" dirty="0">
                <a:latin typeface="Bahnschrift"/>
                <a:cs typeface="Bahnschrift"/>
              </a:rPr>
              <a:t> </a:t>
            </a:r>
            <a:r>
              <a:rPr sz="1600" spc="5" dirty="0">
                <a:latin typeface="Bahnschrift"/>
                <a:cs typeface="Bahnschrift"/>
              </a:rPr>
              <a:t>ПГАС</a:t>
            </a:r>
            <a:endParaRPr sz="1600" dirty="0">
              <a:latin typeface="Bahnschrift"/>
              <a:cs typeface="Bahnschrift"/>
            </a:endParaRPr>
          </a:p>
          <a:p>
            <a:pPr marL="299085" indent="-28702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latin typeface="Bahnschrift"/>
                <a:cs typeface="Bahnschrift"/>
              </a:rPr>
              <a:t>Экономить</a:t>
            </a:r>
            <a:r>
              <a:rPr sz="1600" spc="105" dirty="0">
                <a:latin typeface="Bahnschrift"/>
                <a:cs typeface="Bahnschrift"/>
              </a:rPr>
              <a:t> </a:t>
            </a:r>
            <a:r>
              <a:rPr sz="1600" spc="-5" dirty="0">
                <a:latin typeface="Bahnschrift"/>
                <a:cs typeface="Bahnschrift"/>
              </a:rPr>
              <a:t>время</a:t>
            </a:r>
            <a:endParaRPr sz="1600" dirty="0">
              <a:latin typeface="Bahnschrift"/>
              <a:cs typeface="Bahnschrift"/>
            </a:endParaRPr>
          </a:p>
          <a:p>
            <a:pPr marL="299085" indent="-28702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5" dirty="0">
                <a:latin typeface="Bahnschrift"/>
                <a:cs typeface="Bahnschrift"/>
              </a:rPr>
              <a:t>Пополнить</a:t>
            </a:r>
            <a:r>
              <a:rPr sz="1600" spc="45" dirty="0">
                <a:latin typeface="Bahnschrift"/>
                <a:cs typeface="Bahnschrift"/>
              </a:rPr>
              <a:t> </a:t>
            </a:r>
            <a:r>
              <a:rPr sz="1600" dirty="0">
                <a:latin typeface="Bahnschrift"/>
                <a:cs typeface="Bahnschrift"/>
              </a:rPr>
              <a:t>резюме</a:t>
            </a:r>
          </a:p>
          <a:p>
            <a:pPr marL="299085" indent="-287020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5" dirty="0">
                <a:latin typeface="Bahnschrift"/>
                <a:cs typeface="Bahnschrift"/>
              </a:rPr>
              <a:t>Завести</a:t>
            </a:r>
            <a:r>
              <a:rPr sz="1600" spc="70" dirty="0">
                <a:latin typeface="Bahnschrift"/>
                <a:cs typeface="Bahnschrift"/>
              </a:rPr>
              <a:t> </a:t>
            </a:r>
            <a:r>
              <a:rPr sz="1600" dirty="0">
                <a:latin typeface="Bahnschrift"/>
                <a:cs typeface="Bahnschrift"/>
              </a:rPr>
              <a:t>знакомства</a:t>
            </a:r>
          </a:p>
        </p:txBody>
      </p:sp>
      <p:grpSp>
        <p:nvGrpSpPr>
          <p:cNvPr id="25" name="object 25"/>
          <p:cNvGrpSpPr/>
          <p:nvPr/>
        </p:nvGrpSpPr>
        <p:grpSpPr>
          <a:xfrm>
            <a:off x="6510528" y="3038855"/>
            <a:ext cx="2182495" cy="1935480"/>
            <a:chOff x="6510528" y="3038855"/>
            <a:chExt cx="2182495" cy="1935480"/>
          </a:xfrm>
        </p:grpSpPr>
        <p:sp>
          <p:nvSpPr>
            <p:cNvPr id="26" name="object 26"/>
            <p:cNvSpPr/>
            <p:nvPr/>
          </p:nvSpPr>
          <p:spPr>
            <a:xfrm>
              <a:off x="6522720" y="3051047"/>
              <a:ext cx="2158365" cy="1911350"/>
            </a:xfrm>
            <a:custGeom>
              <a:avLst/>
              <a:gdLst/>
              <a:ahLst/>
              <a:cxnLst/>
              <a:rect l="l" t="t" r="r" b="b"/>
              <a:pathLst>
                <a:path w="2158365" h="1911350">
                  <a:moveTo>
                    <a:pt x="1839468" y="0"/>
                  </a:moveTo>
                  <a:lnTo>
                    <a:pt x="318515" y="0"/>
                  </a:lnTo>
                  <a:lnTo>
                    <a:pt x="271451" y="3453"/>
                  </a:lnTo>
                  <a:lnTo>
                    <a:pt x="226530" y="13486"/>
                  </a:lnTo>
                  <a:lnTo>
                    <a:pt x="184244" y="29606"/>
                  </a:lnTo>
                  <a:lnTo>
                    <a:pt x="145088" y="51319"/>
                  </a:lnTo>
                  <a:lnTo>
                    <a:pt x="109552" y="78132"/>
                  </a:lnTo>
                  <a:lnTo>
                    <a:pt x="78132" y="109552"/>
                  </a:lnTo>
                  <a:lnTo>
                    <a:pt x="51319" y="145088"/>
                  </a:lnTo>
                  <a:lnTo>
                    <a:pt x="29606" y="184244"/>
                  </a:lnTo>
                  <a:lnTo>
                    <a:pt x="13486" y="226530"/>
                  </a:lnTo>
                  <a:lnTo>
                    <a:pt x="3453" y="271451"/>
                  </a:lnTo>
                  <a:lnTo>
                    <a:pt x="0" y="318515"/>
                  </a:lnTo>
                  <a:lnTo>
                    <a:pt x="0" y="1592580"/>
                  </a:lnTo>
                  <a:lnTo>
                    <a:pt x="3453" y="1639647"/>
                  </a:lnTo>
                  <a:lnTo>
                    <a:pt x="13486" y="1684570"/>
                  </a:lnTo>
                  <a:lnTo>
                    <a:pt x="29606" y="1726856"/>
                  </a:lnTo>
                  <a:lnTo>
                    <a:pt x="51319" y="1766013"/>
                  </a:lnTo>
                  <a:lnTo>
                    <a:pt x="78132" y="1801548"/>
                  </a:lnTo>
                  <a:lnTo>
                    <a:pt x="109552" y="1832968"/>
                  </a:lnTo>
                  <a:lnTo>
                    <a:pt x="145088" y="1859780"/>
                  </a:lnTo>
                  <a:lnTo>
                    <a:pt x="184244" y="1881491"/>
                  </a:lnTo>
                  <a:lnTo>
                    <a:pt x="226530" y="1897610"/>
                  </a:lnTo>
                  <a:lnTo>
                    <a:pt x="271451" y="1907642"/>
                  </a:lnTo>
                  <a:lnTo>
                    <a:pt x="318515" y="1911095"/>
                  </a:lnTo>
                  <a:lnTo>
                    <a:pt x="1839468" y="1911095"/>
                  </a:lnTo>
                  <a:lnTo>
                    <a:pt x="1886532" y="1907642"/>
                  </a:lnTo>
                  <a:lnTo>
                    <a:pt x="1931453" y="1897610"/>
                  </a:lnTo>
                  <a:lnTo>
                    <a:pt x="1973739" y="1881491"/>
                  </a:lnTo>
                  <a:lnTo>
                    <a:pt x="2012895" y="1859780"/>
                  </a:lnTo>
                  <a:lnTo>
                    <a:pt x="2048431" y="1832968"/>
                  </a:lnTo>
                  <a:lnTo>
                    <a:pt x="2079851" y="1801548"/>
                  </a:lnTo>
                  <a:lnTo>
                    <a:pt x="2106664" y="1766013"/>
                  </a:lnTo>
                  <a:lnTo>
                    <a:pt x="2128377" y="1726856"/>
                  </a:lnTo>
                  <a:lnTo>
                    <a:pt x="2144497" y="1684570"/>
                  </a:lnTo>
                  <a:lnTo>
                    <a:pt x="2154530" y="1639647"/>
                  </a:lnTo>
                  <a:lnTo>
                    <a:pt x="2157983" y="1592580"/>
                  </a:lnTo>
                  <a:lnTo>
                    <a:pt x="2157983" y="318515"/>
                  </a:lnTo>
                  <a:lnTo>
                    <a:pt x="2154530" y="271451"/>
                  </a:lnTo>
                  <a:lnTo>
                    <a:pt x="2144497" y="226530"/>
                  </a:lnTo>
                  <a:lnTo>
                    <a:pt x="2128377" y="184244"/>
                  </a:lnTo>
                  <a:lnTo>
                    <a:pt x="2106664" y="145088"/>
                  </a:lnTo>
                  <a:lnTo>
                    <a:pt x="2079851" y="109552"/>
                  </a:lnTo>
                  <a:lnTo>
                    <a:pt x="2048431" y="78132"/>
                  </a:lnTo>
                  <a:lnTo>
                    <a:pt x="2012895" y="51319"/>
                  </a:lnTo>
                  <a:lnTo>
                    <a:pt x="1973739" y="29606"/>
                  </a:lnTo>
                  <a:lnTo>
                    <a:pt x="1931453" y="13486"/>
                  </a:lnTo>
                  <a:lnTo>
                    <a:pt x="1886532" y="3453"/>
                  </a:lnTo>
                  <a:lnTo>
                    <a:pt x="1839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22720" y="3051047"/>
              <a:ext cx="2158365" cy="1911350"/>
            </a:xfrm>
            <a:custGeom>
              <a:avLst/>
              <a:gdLst/>
              <a:ahLst/>
              <a:cxnLst/>
              <a:rect l="l" t="t" r="r" b="b"/>
              <a:pathLst>
                <a:path w="2158365" h="1911350">
                  <a:moveTo>
                    <a:pt x="0" y="318515"/>
                  </a:moveTo>
                  <a:lnTo>
                    <a:pt x="3453" y="271451"/>
                  </a:lnTo>
                  <a:lnTo>
                    <a:pt x="13486" y="226530"/>
                  </a:lnTo>
                  <a:lnTo>
                    <a:pt x="29606" y="184244"/>
                  </a:lnTo>
                  <a:lnTo>
                    <a:pt x="51319" y="145088"/>
                  </a:lnTo>
                  <a:lnTo>
                    <a:pt x="78132" y="109552"/>
                  </a:lnTo>
                  <a:lnTo>
                    <a:pt x="109552" y="78132"/>
                  </a:lnTo>
                  <a:lnTo>
                    <a:pt x="145088" y="51319"/>
                  </a:lnTo>
                  <a:lnTo>
                    <a:pt x="184244" y="29606"/>
                  </a:lnTo>
                  <a:lnTo>
                    <a:pt x="226530" y="13486"/>
                  </a:lnTo>
                  <a:lnTo>
                    <a:pt x="271451" y="3453"/>
                  </a:lnTo>
                  <a:lnTo>
                    <a:pt x="318515" y="0"/>
                  </a:lnTo>
                  <a:lnTo>
                    <a:pt x="1839468" y="0"/>
                  </a:lnTo>
                  <a:lnTo>
                    <a:pt x="1886532" y="3453"/>
                  </a:lnTo>
                  <a:lnTo>
                    <a:pt x="1931453" y="13486"/>
                  </a:lnTo>
                  <a:lnTo>
                    <a:pt x="1973739" y="29606"/>
                  </a:lnTo>
                  <a:lnTo>
                    <a:pt x="2012895" y="51319"/>
                  </a:lnTo>
                  <a:lnTo>
                    <a:pt x="2048431" y="78132"/>
                  </a:lnTo>
                  <a:lnTo>
                    <a:pt x="2079851" y="109552"/>
                  </a:lnTo>
                  <a:lnTo>
                    <a:pt x="2106664" y="145088"/>
                  </a:lnTo>
                  <a:lnTo>
                    <a:pt x="2128377" y="184244"/>
                  </a:lnTo>
                  <a:lnTo>
                    <a:pt x="2144497" y="226530"/>
                  </a:lnTo>
                  <a:lnTo>
                    <a:pt x="2154530" y="271451"/>
                  </a:lnTo>
                  <a:lnTo>
                    <a:pt x="2157983" y="318515"/>
                  </a:lnTo>
                  <a:lnTo>
                    <a:pt x="2157983" y="1592580"/>
                  </a:lnTo>
                  <a:lnTo>
                    <a:pt x="2154530" y="1639647"/>
                  </a:lnTo>
                  <a:lnTo>
                    <a:pt x="2144497" y="1684570"/>
                  </a:lnTo>
                  <a:lnTo>
                    <a:pt x="2128377" y="1726856"/>
                  </a:lnTo>
                  <a:lnTo>
                    <a:pt x="2106664" y="1766013"/>
                  </a:lnTo>
                  <a:lnTo>
                    <a:pt x="2079851" y="1801548"/>
                  </a:lnTo>
                  <a:lnTo>
                    <a:pt x="2048431" y="1832968"/>
                  </a:lnTo>
                  <a:lnTo>
                    <a:pt x="2012895" y="1859780"/>
                  </a:lnTo>
                  <a:lnTo>
                    <a:pt x="1973739" y="1881491"/>
                  </a:lnTo>
                  <a:lnTo>
                    <a:pt x="1931453" y="1897610"/>
                  </a:lnTo>
                  <a:lnTo>
                    <a:pt x="1886532" y="1907642"/>
                  </a:lnTo>
                  <a:lnTo>
                    <a:pt x="1839468" y="1911095"/>
                  </a:lnTo>
                  <a:lnTo>
                    <a:pt x="318515" y="1911095"/>
                  </a:lnTo>
                  <a:lnTo>
                    <a:pt x="271451" y="1907642"/>
                  </a:lnTo>
                  <a:lnTo>
                    <a:pt x="226530" y="1897610"/>
                  </a:lnTo>
                  <a:lnTo>
                    <a:pt x="184244" y="1881491"/>
                  </a:lnTo>
                  <a:lnTo>
                    <a:pt x="145088" y="1859780"/>
                  </a:lnTo>
                  <a:lnTo>
                    <a:pt x="109552" y="1832968"/>
                  </a:lnTo>
                  <a:lnTo>
                    <a:pt x="78132" y="1801548"/>
                  </a:lnTo>
                  <a:lnTo>
                    <a:pt x="51319" y="1766013"/>
                  </a:lnTo>
                  <a:lnTo>
                    <a:pt x="29606" y="1726856"/>
                  </a:lnTo>
                  <a:lnTo>
                    <a:pt x="13486" y="1684570"/>
                  </a:lnTo>
                  <a:lnTo>
                    <a:pt x="3453" y="1639647"/>
                  </a:lnTo>
                  <a:lnTo>
                    <a:pt x="0" y="1592580"/>
                  </a:lnTo>
                  <a:lnTo>
                    <a:pt x="0" y="318515"/>
                  </a:lnTo>
                  <a:close/>
                </a:path>
              </a:pathLst>
            </a:custGeom>
            <a:ln w="24384">
              <a:solidFill>
                <a:srgbClr val="846A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604634" y="3050793"/>
            <a:ext cx="2158365" cy="161861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1000"/>
              </a:spcBef>
            </a:pPr>
            <a:r>
              <a:rPr sz="2000" b="1" spc="-254" dirty="0">
                <a:solidFill>
                  <a:srgbClr val="846AE3"/>
                </a:solidFill>
                <a:latin typeface="Tahoma"/>
                <a:cs typeface="Tahoma"/>
              </a:rPr>
              <a:t>О</a:t>
            </a:r>
            <a:r>
              <a:rPr sz="2000" b="1" spc="-55" dirty="0">
                <a:solidFill>
                  <a:srgbClr val="846AE3"/>
                </a:solidFill>
                <a:latin typeface="Tahoma"/>
                <a:cs typeface="Tahoma"/>
              </a:rPr>
              <a:t> </a:t>
            </a:r>
            <a:r>
              <a:rPr sz="2000" b="1" spc="-120" dirty="0">
                <a:solidFill>
                  <a:srgbClr val="846AE3"/>
                </a:solidFill>
                <a:latin typeface="Tahoma"/>
                <a:cs typeface="Tahoma"/>
              </a:rPr>
              <a:t>п</a:t>
            </a:r>
            <a:r>
              <a:rPr sz="2000" b="1" spc="-160" dirty="0">
                <a:solidFill>
                  <a:srgbClr val="846AE3"/>
                </a:solidFill>
                <a:latin typeface="Tahoma"/>
                <a:cs typeface="Tahoma"/>
              </a:rPr>
              <a:t>р</a:t>
            </a:r>
            <a:r>
              <a:rPr sz="2000" b="1" spc="-135" dirty="0">
                <a:solidFill>
                  <a:srgbClr val="846AE3"/>
                </a:solidFill>
                <a:latin typeface="Tahoma"/>
                <a:cs typeface="Tahoma"/>
              </a:rPr>
              <a:t>о</a:t>
            </a:r>
            <a:r>
              <a:rPr sz="2000" b="1" spc="-30" dirty="0">
                <a:solidFill>
                  <a:srgbClr val="846AE3"/>
                </a:solidFill>
                <a:latin typeface="Tahoma"/>
                <a:cs typeface="Tahoma"/>
              </a:rPr>
              <a:t>д</a:t>
            </a:r>
            <a:r>
              <a:rPr sz="2000" b="1" spc="-145" dirty="0">
                <a:solidFill>
                  <a:srgbClr val="846AE3"/>
                </a:solidFill>
                <a:latin typeface="Tahoma"/>
                <a:cs typeface="Tahoma"/>
              </a:rPr>
              <a:t>ук</a:t>
            </a:r>
            <a:r>
              <a:rPr sz="2000" b="1" spc="-125" dirty="0">
                <a:solidFill>
                  <a:srgbClr val="846AE3"/>
                </a:solidFill>
                <a:latin typeface="Tahoma"/>
                <a:cs typeface="Tahoma"/>
              </a:rPr>
              <a:t>т</a:t>
            </a:r>
            <a:r>
              <a:rPr sz="2000" b="1" spc="-120" dirty="0">
                <a:solidFill>
                  <a:srgbClr val="846AE3"/>
                </a:solidFill>
                <a:latin typeface="Tahoma"/>
                <a:cs typeface="Tahoma"/>
              </a:rPr>
              <a:t>е</a:t>
            </a:r>
            <a:endParaRPr sz="2000" dirty="0">
              <a:latin typeface="Tahoma"/>
              <a:cs typeface="Tahoma"/>
            </a:endParaRPr>
          </a:p>
          <a:p>
            <a:pPr marL="299085" marR="5080" indent="-287020">
              <a:lnSpc>
                <a:spcPct val="114199"/>
              </a:lnSpc>
              <a:spcBef>
                <a:spcPts val="46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dirty="0">
                <a:latin typeface="Bahnschrift"/>
                <a:cs typeface="Bahnschrift"/>
              </a:rPr>
              <a:t>Альтернативы: </a:t>
            </a:r>
            <a:r>
              <a:rPr sz="1600" spc="5" dirty="0">
                <a:latin typeface="Bahnschrift"/>
                <a:cs typeface="Bahnschrift"/>
              </a:rPr>
              <a:t> </a:t>
            </a:r>
            <a:r>
              <a:rPr sz="1600" dirty="0">
                <a:latin typeface="Bahnschrift"/>
                <a:cs typeface="Bahnschrift"/>
              </a:rPr>
              <a:t>может</a:t>
            </a:r>
            <a:r>
              <a:rPr sz="1600" spc="110" dirty="0">
                <a:latin typeface="Bahnschrift"/>
                <a:cs typeface="Bahnschrift"/>
              </a:rPr>
              <a:t> </a:t>
            </a:r>
            <a:r>
              <a:rPr sz="1600" spc="5" dirty="0">
                <a:latin typeface="Bahnschrift"/>
                <a:cs typeface="Bahnschrift"/>
              </a:rPr>
              <a:t>найти</a:t>
            </a:r>
            <a:r>
              <a:rPr sz="1600" spc="65" dirty="0">
                <a:latin typeface="Bahnschrift"/>
                <a:cs typeface="Bahnschrift"/>
              </a:rPr>
              <a:t> </a:t>
            </a:r>
            <a:r>
              <a:rPr sz="1600" dirty="0">
                <a:latin typeface="Bahnschrift"/>
                <a:cs typeface="Bahnschrift"/>
              </a:rPr>
              <a:t>сам </a:t>
            </a:r>
            <a:r>
              <a:rPr sz="1600" spc="-260" dirty="0">
                <a:latin typeface="Bahnschrift"/>
                <a:cs typeface="Bahnschrift"/>
              </a:rPr>
              <a:t> </a:t>
            </a:r>
            <a:r>
              <a:rPr sz="1600" dirty="0">
                <a:latin typeface="Bahnschrift"/>
                <a:cs typeface="Bahnschrift"/>
              </a:rPr>
              <a:t>или спросить</a:t>
            </a:r>
            <a:r>
              <a:rPr sz="1600" spc="5" dirty="0">
                <a:latin typeface="Bahnschrift"/>
                <a:cs typeface="Bahnschrift"/>
              </a:rPr>
              <a:t> </a:t>
            </a:r>
            <a:r>
              <a:rPr sz="1600" dirty="0">
                <a:latin typeface="Bahnschrift"/>
                <a:cs typeface="Bahnschrift"/>
              </a:rPr>
              <a:t>у </a:t>
            </a:r>
            <a:r>
              <a:rPr sz="1600" spc="5" dirty="0">
                <a:latin typeface="Bahnschrift"/>
                <a:cs typeface="Bahnschrift"/>
              </a:rPr>
              <a:t> </a:t>
            </a:r>
            <a:r>
              <a:rPr sz="1600" spc="-5" dirty="0">
                <a:latin typeface="Bahnschrift"/>
                <a:cs typeface="Bahnschrift"/>
              </a:rPr>
              <a:t>друзей</a:t>
            </a:r>
            <a:endParaRPr sz="1600" dirty="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781" y="295097"/>
            <a:ext cx="55149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Актуальность</a:t>
            </a:r>
            <a:r>
              <a:rPr spc="-160" dirty="0"/>
              <a:t> </a:t>
            </a:r>
            <a:r>
              <a:rPr spc="-110" dirty="0"/>
              <a:t>проблемы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68377" y="2560129"/>
            <a:ext cx="2707005" cy="2414905"/>
            <a:chOff x="6068377" y="2560129"/>
            <a:chExt cx="2707005" cy="2414905"/>
          </a:xfrm>
        </p:grpSpPr>
        <p:sp>
          <p:nvSpPr>
            <p:cNvPr id="4" name="object 4"/>
            <p:cNvSpPr/>
            <p:nvPr/>
          </p:nvSpPr>
          <p:spPr>
            <a:xfrm>
              <a:off x="6080760" y="2572511"/>
              <a:ext cx="2682240" cy="2390140"/>
            </a:xfrm>
            <a:custGeom>
              <a:avLst/>
              <a:gdLst/>
              <a:ahLst/>
              <a:cxnLst/>
              <a:rect l="l" t="t" r="r" b="b"/>
              <a:pathLst>
                <a:path w="2682240" h="2390140">
                  <a:moveTo>
                    <a:pt x="2682240" y="0"/>
                  </a:moveTo>
                  <a:lnTo>
                    <a:pt x="0" y="0"/>
                  </a:lnTo>
                  <a:lnTo>
                    <a:pt x="0" y="2389632"/>
                  </a:lnTo>
                  <a:lnTo>
                    <a:pt x="2682240" y="2389632"/>
                  </a:lnTo>
                  <a:lnTo>
                    <a:pt x="268224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80760" y="2572511"/>
              <a:ext cx="2682240" cy="2390140"/>
            </a:xfrm>
            <a:custGeom>
              <a:avLst/>
              <a:gdLst/>
              <a:ahLst/>
              <a:cxnLst/>
              <a:rect l="l" t="t" r="r" b="b"/>
              <a:pathLst>
                <a:path w="2682240" h="2390140">
                  <a:moveTo>
                    <a:pt x="0" y="2389632"/>
                  </a:moveTo>
                  <a:lnTo>
                    <a:pt x="2682240" y="2389632"/>
                  </a:lnTo>
                  <a:lnTo>
                    <a:pt x="2682240" y="0"/>
                  </a:lnTo>
                  <a:lnTo>
                    <a:pt x="0" y="0"/>
                  </a:lnTo>
                  <a:lnTo>
                    <a:pt x="0" y="2389632"/>
                  </a:lnTo>
                  <a:close/>
                </a:path>
              </a:pathLst>
            </a:custGeom>
            <a:ln w="24383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4390" y="1195000"/>
            <a:ext cx="827521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Было</a:t>
            </a:r>
            <a:r>
              <a:rPr sz="1600" spc="12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опрошено</a:t>
            </a:r>
            <a:r>
              <a:rPr sz="1600" spc="12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100</a:t>
            </a:r>
            <a:r>
              <a:rPr sz="1600" spc="16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студентов.</a:t>
            </a:r>
            <a:r>
              <a:rPr sz="1600" spc="13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Возможен</a:t>
            </a:r>
            <a:r>
              <a:rPr sz="1600" spc="12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выбор</a:t>
            </a:r>
            <a:r>
              <a:rPr sz="1600" spc="14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нескольких</a:t>
            </a:r>
            <a:r>
              <a:rPr sz="16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ответов.</a:t>
            </a:r>
            <a:endParaRPr sz="1600" dirty="0">
              <a:latin typeface="Bahnschrift"/>
              <a:cs typeface="Bahnschrift"/>
            </a:endParaRPr>
          </a:p>
          <a:p>
            <a:pPr marL="12700" algn="just">
              <a:lnSpc>
                <a:spcPct val="100000"/>
              </a:lnSpc>
            </a:pP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С</a:t>
            </a:r>
            <a:r>
              <a:rPr sz="1600" spc="14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помощью</a:t>
            </a:r>
            <a:r>
              <a:rPr sz="1600" spc="10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каких</a:t>
            </a:r>
            <a:r>
              <a:rPr sz="1600" spc="14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информационных</a:t>
            </a:r>
            <a:r>
              <a:rPr sz="1600" spc="9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источников</a:t>
            </a:r>
            <a:r>
              <a:rPr sz="1600" spc="10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Вы</a:t>
            </a:r>
            <a:r>
              <a:rPr sz="1600" spc="13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получаете</a:t>
            </a:r>
            <a:r>
              <a:rPr sz="1600" spc="9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информацию</a:t>
            </a:r>
            <a:r>
              <a:rPr sz="1600" spc="10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в</a:t>
            </a:r>
            <a:r>
              <a:rPr sz="1600" spc="15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вузе?</a:t>
            </a:r>
            <a:endParaRPr sz="1600" dirty="0">
              <a:latin typeface="Bahnschrift"/>
              <a:cs typeface="Bahnschrif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4647" y="1862327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4" h="603885">
                <a:moveTo>
                  <a:pt x="215773" y="213868"/>
                </a:moveTo>
                <a:lnTo>
                  <a:pt x="61595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3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1" y="575818"/>
                </a:lnTo>
                <a:lnTo>
                  <a:pt x="127381" y="354584"/>
                </a:lnTo>
                <a:lnTo>
                  <a:pt x="215234" y="354584"/>
                </a:lnTo>
                <a:lnTo>
                  <a:pt x="215773" y="213868"/>
                </a:lnTo>
                <a:close/>
              </a:path>
              <a:path w="277494" h="603885">
                <a:moveTo>
                  <a:pt x="215234" y="354584"/>
                </a:moveTo>
                <a:lnTo>
                  <a:pt x="147447" y="354584"/>
                </a:lnTo>
                <a:lnTo>
                  <a:pt x="147447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3" y="575818"/>
                </a:lnTo>
                <a:lnTo>
                  <a:pt x="215234" y="354584"/>
                </a:lnTo>
                <a:close/>
              </a:path>
              <a:path w="277494" h="603885">
                <a:moveTo>
                  <a:pt x="225171" y="115443"/>
                </a:moveTo>
                <a:lnTo>
                  <a:pt x="52196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6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500"/>
                </a:lnTo>
                <a:lnTo>
                  <a:pt x="53593" y="213868"/>
                </a:lnTo>
                <a:lnTo>
                  <a:pt x="277368" y="213868"/>
                </a:lnTo>
                <a:lnTo>
                  <a:pt x="277368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1" y="115443"/>
                </a:lnTo>
                <a:close/>
              </a:path>
              <a:path w="277494" h="603885">
                <a:moveTo>
                  <a:pt x="277368" y="213868"/>
                </a:moveTo>
                <a:lnTo>
                  <a:pt x="223774" y="213868"/>
                </a:lnTo>
                <a:lnTo>
                  <a:pt x="223774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1" y="339598"/>
                </a:lnTo>
                <a:lnTo>
                  <a:pt x="260973" y="337859"/>
                </a:lnTo>
                <a:lnTo>
                  <a:pt x="269494" y="333121"/>
                </a:lnTo>
                <a:lnTo>
                  <a:pt x="275252" y="326096"/>
                </a:lnTo>
                <a:lnTo>
                  <a:pt x="277368" y="317500"/>
                </a:lnTo>
                <a:lnTo>
                  <a:pt x="277368" y="213868"/>
                </a:lnTo>
                <a:close/>
              </a:path>
              <a:path w="277494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6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9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C36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5167" y="1862327"/>
            <a:ext cx="274320" cy="603885"/>
          </a:xfrm>
          <a:custGeom>
            <a:avLst/>
            <a:gdLst/>
            <a:ahLst/>
            <a:cxnLst/>
            <a:rect l="l" t="t" r="r" b="b"/>
            <a:pathLst>
              <a:path w="274319" h="603885">
                <a:moveTo>
                  <a:pt x="213359" y="213868"/>
                </a:moveTo>
                <a:lnTo>
                  <a:pt x="60959" y="213868"/>
                </a:lnTo>
                <a:lnTo>
                  <a:pt x="60366" y="368989"/>
                </a:lnTo>
                <a:lnTo>
                  <a:pt x="59689" y="575818"/>
                </a:lnTo>
                <a:lnTo>
                  <a:pt x="62279" y="586573"/>
                </a:lnTo>
                <a:lnTo>
                  <a:pt x="69357" y="595376"/>
                </a:lnTo>
                <a:lnTo>
                  <a:pt x="79888" y="601321"/>
                </a:lnTo>
                <a:lnTo>
                  <a:pt x="92837" y="603504"/>
                </a:lnTo>
                <a:lnTo>
                  <a:pt x="105731" y="601321"/>
                </a:lnTo>
                <a:lnTo>
                  <a:pt x="116268" y="595376"/>
                </a:lnTo>
                <a:lnTo>
                  <a:pt x="123376" y="586573"/>
                </a:lnTo>
                <a:lnTo>
                  <a:pt x="125983" y="575818"/>
                </a:lnTo>
                <a:lnTo>
                  <a:pt x="125983" y="354584"/>
                </a:lnTo>
                <a:lnTo>
                  <a:pt x="212866" y="354584"/>
                </a:lnTo>
                <a:lnTo>
                  <a:pt x="213359" y="213868"/>
                </a:lnTo>
                <a:close/>
              </a:path>
              <a:path w="274319" h="603885">
                <a:moveTo>
                  <a:pt x="212866" y="354584"/>
                </a:moveTo>
                <a:lnTo>
                  <a:pt x="145795" y="354584"/>
                </a:lnTo>
                <a:lnTo>
                  <a:pt x="145795" y="575818"/>
                </a:lnTo>
                <a:lnTo>
                  <a:pt x="148403" y="586573"/>
                </a:lnTo>
                <a:lnTo>
                  <a:pt x="155511" y="595376"/>
                </a:lnTo>
                <a:lnTo>
                  <a:pt x="166048" y="601321"/>
                </a:lnTo>
                <a:lnTo>
                  <a:pt x="178943" y="603504"/>
                </a:lnTo>
                <a:lnTo>
                  <a:pt x="191837" y="601321"/>
                </a:lnTo>
                <a:lnTo>
                  <a:pt x="202374" y="595376"/>
                </a:lnTo>
                <a:lnTo>
                  <a:pt x="209482" y="586573"/>
                </a:lnTo>
                <a:lnTo>
                  <a:pt x="212089" y="575818"/>
                </a:lnTo>
                <a:lnTo>
                  <a:pt x="212866" y="354584"/>
                </a:lnTo>
                <a:close/>
              </a:path>
              <a:path w="274319" h="603885">
                <a:moveTo>
                  <a:pt x="222757" y="115443"/>
                </a:moveTo>
                <a:lnTo>
                  <a:pt x="51562" y="115443"/>
                </a:lnTo>
                <a:lnTo>
                  <a:pt x="31503" y="118832"/>
                </a:lnTo>
                <a:lnTo>
                  <a:pt x="15112" y="128079"/>
                </a:lnTo>
                <a:lnTo>
                  <a:pt x="4056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075" y="326096"/>
                </a:lnTo>
                <a:lnTo>
                  <a:pt x="7747" y="333121"/>
                </a:lnTo>
                <a:lnTo>
                  <a:pt x="16180" y="337859"/>
                </a:lnTo>
                <a:lnTo>
                  <a:pt x="26543" y="339598"/>
                </a:lnTo>
                <a:lnTo>
                  <a:pt x="36851" y="337859"/>
                </a:lnTo>
                <a:lnTo>
                  <a:pt x="45291" y="333121"/>
                </a:lnTo>
                <a:lnTo>
                  <a:pt x="50992" y="326096"/>
                </a:lnTo>
                <a:lnTo>
                  <a:pt x="53086" y="317500"/>
                </a:lnTo>
                <a:lnTo>
                  <a:pt x="53086" y="213868"/>
                </a:lnTo>
                <a:lnTo>
                  <a:pt x="274319" y="213868"/>
                </a:lnTo>
                <a:lnTo>
                  <a:pt x="274319" y="158623"/>
                </a:lnTo>
                <a:lnTo>
                  <a:pt x="270263" y="141803"/>
                </a:lnTo>
                <a:lnTo>
                  <a:pt x="259206" y="128079"/>
                </a:lnTo>
                <a:lnTo>
                  <a:pt x="242816" y="118832"/>
                </a:lnTo>
                <a:lnTo>
                  <a:pt x="222757" y="115443"/>
                </a:lnTo>
                <a:close/>
              </a:path>
              <a:path w="274319" h="603885">
                <a:moveTo>
                  <a:pt x="274319" y="213868"/>
                </a:moveTo>
                <a:lnTo>
                  <a:pt x="221233" y="213868"/>
                </a:lnTo>
                <a:lnTo>
                  <a:pt x="221233" y="317500"/>
                </a:lnTo>
                <a:lnTo>
                  <a:pt x="223327" y="326096"/>
                </a:lnTo>
                <a:lnTo>
                  <a:pt x="229028" y="333121"/>
                </a:lnTo>
                <a:lnTo>
                  <a:pt x="237468" y="337859"/>
                </a:lnTo>
                <a:lnTo>
                  <a:pt x="247776" y="339598"/>
                </a:lnTo>
                <a:lnTo>
                  <a:pt x="258139" y="337859"/>
                </a:lnTo>
                <a:lnTo>
                  <a:pt x="266572" y="333121"/>
                </a:lnTo>
                <a:lnTo>
                  <a:pt x="272244" y="326096"/>
                </a:lnTo>
                <a:lnTo>
                  <a:pt x="274319" y="317500"/>
                </a:lnTo>
                <a:lnTo>
                  <a:pt x="274319" y="213868"/>
                </a:lnTo>
                <a:close/>
              </a:path>
              <a:path w="274319" h="603885">
                <a:moveTo>
                  <a:pt x="137159" y="0"/>
                </a:moveTo>
                <a:lnTo>
                  <a:pt x="112990" y="4079"/>
                </a:lnTo>
                <a:lnTo>
                  <a:pt x="93249" y="15208"/>
                </a:lnTo>
                <a:lnTo>
                  <a:pt x="79938" y="31718"/>
                </a:lnTo>
                <a:lnTo>
                  <a:pt x="75056" y="51943"/>
                </a:lnTo>
                <a:lnTo>
                  <a:pt x="79938" y="72094"/>
                </a:lnTo>
                <a:lnTo>
                  <a:pt x="93249" y="88566"/>
                </a:lnTo>
                <a:lnTo>
                  <a:pt x="112990" y="99681"/>
                </a:lnTo>
                <a:lnTo>
                  <a:pt x="137159" y="103759"/>
                </a:lnTo>
                <a:lnTo>
                  <a:pt x="161329" y="99681"/>
                </a:lnTo>
                <a:lnTo>
                  <a:pt x="181070" y="88566"/>
                </a:lnTo>
                <a:lnTo>
                  <a:pt x="194381" y="72094"/>
                </a:lnTo>
                <a:lnTo>
                  <a:pt x="199262" y="51943"/>
                </a:lnTo>
                <a:lnTo>
                  <a:pt x="194381" y="31718"/>
                </a:lnTo>
                <a:lnTo>
                  <a:pt x="181070" y="15208"/>
                </a:lnTo>
                <a:lnTo>
                  <a:pt x="161329" y="4079"/>
                </a:lnTo>
                <a:lnTo>
                  <a:pt x="137159" y="0"/>
                </a:lnTo>
                <a:close/>
              </a:path>
            </a:pathLst>
          </a:custGeom>
          <a:solidFill>
            <a:srgbClr val="C36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5688" y="1862327"/>
            <a:ext cx="274320" cy="603885"/>
          </a:xfrm>
          <a:custGeom>
            <a:avLst/>
            <a:gdLst/>
            <a:ahLst/>
            <a:cxnLst/>
            <a:rect l="l" t="t" r="r" b="b"/>
            <a:pathLst>
              <a:path w="274319" h="603885">
                <a:moveTo>
                  <a:pt x="213360" y="213868"/>
                </a:moveTo>
                <a:lnTo>
                  <a:pt x="60960" y="213868"/>
                </a:lnTo>
                <a:lnTo>
                  <a:pt x="60366" y="368989"/>
                </a:lnTo>
                <a:lnTo>
                  <a:pt x="59689" y="575818"/>
                </a:lnTo>
                <a:lnTo>
                  <a:pt x="62279" y="586573"/>
                </a:lnTo>
                <a:lnTo>
                  <a:pt x="69357" y="595376"/>
                </a:lnTo>
                <a:lnTo>
                  <a:pt x="79888" y="601321"/>
                </a:lnTo>
                <a:lnTo>
                  <a:pt x="92837" y="603504"/>
                </a:lnTo>
                <a:lnTo>
                  <a:pt x="105731" y="601321"/>
                </a:lnTo>
                <a:lnTo>
                  <a:pt x="116268" y="595376"/>
                </a:lnTo>
                <a:lnTo>
                  <a:pt x="123376" y="586573"/>
                </a:lnTo>
                <a:lnTo>
                  <a:pt x="125984" y="575818"/>
                </a:lnTo>
                <a:lnTo>
                  <a:pt x="125984" y="354584"/>
                </a:lnTo>
                <a:lnTo>
                  <a:pt x="212866" y="354584"/>
                </a:lnTo>
                <a:lnTo>
                  <a:pt x="213360" y="213868"/>
                </a:lnTo>
                <a:close/>
              </a:path>
              <a:path w="274319" h="603885">
                <a:moveTo>
                  <a:pt x="212866" y="354584"/>
                </a:moveTo>
                <a:lnTo>
                  <a:pt x="145795" y="354584"/>
                </a:lnTo>
                <a:lnTo>
                  <a:pt x="145795" y="575818"/>
                </a:lnTo>
                <a:lnTo>
                  <a:pt x="148403" y="586573"/>
                </a:lnTo>
                <a:lnTo>
                  <a:pt x="155511" y="595376"/>
                </a:lnTo>
                <a:lnTo>
                  <a:pt x="166048" y="601321"/>
                </a:lnTo>
                <a:lnTo>
                  <a:pt x="178943" y="603504"/>
                </a:lnTo>
                <a:lnTo>
                  <a:pt x="191837" y="601321"/>
                </a:lnTo>
                <a:lnTo>
                  <a:pt x="202374" y="595376"/>
                </a:lnTo>
                <a:lnTo>
                  <a:pt x="209482" y="586573"/>
                </a:lnTo>
                <a:lnTo>
                  <a:pt x="212089" y="575818"/>
                </a:lnTo>
                <a:lnTo>
                  <a:pt x="212866" y="354584"/>
                </a:lnTo>
                <a:close/>
              </a:path>
              <a:path w="274319" h="603885">
                <a:moveTo>
                  <a:pt x="222757" y="115443"/>
                </a:moveTo>
                <a:lnTo>
                  <a:pt x="51562" y="115443"/>
                </a:lnTo>
                <a:lnTo>
                  <a:pt x="31503" y="118832"/>
                </a:lnTo>
                <a:lnTo>
                  <a:pt x="15112" y="128079"/>
                </a:lnTo>
                <a:lnTo>
                  <a:pt x="4056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075" y="326096"/>
                </a:lnTo>
                <a:lnTo>
                  <a:pt x="7747" y="333121"/>
                </a:lnTo>
                <a:lnTo>
                  <a:pt x="16180" y="337859"/>
                </a:lnTo>
                <a:lnTo>
                  <a:pt x="26543" y="339598"/>
                </a:lnTo>
                <a:lnTo>
                  <a:pt x="36851" y="337859"/>
                </a:lnTo>
                <a:lnTo>
                  <a:pt x="45291" y="333121"/>
                </a:lnTo>
                <a:lnTo>
                  <a:pt x="50992" y="326096"/>
                </a:lnTo>
                <a:lnTo>
                  <a:pt x="53086" y="317500"/>
                </a:lnTo>
                <a:lnTo>
                  <a:pt x="53086" y="213868"/>
                </a:lnTo>
                <a:lnTo>
                  <a:pt x="274319" y="213868"/>
                </a:lnTo>
                <a:lnTo>
                  <a:pt x="274319" y="158623"/>
                </a:lnTo>
                <a:lnTo>
                  <a:pt x="270263" y="141803"/>
                </a:lnTo>
                <a:lnTo>
                  <a:pt x="259206" y="128079"/>
                </a:lnTo>
                <a:lnTo>
                  <a:pt x="242816" y="118832"/>
                </a:lnTo>
                <a:lnTo>
                  <a:pt x="222757" y="115443"/>
                </a:lnTo>
                <a:close/>
              </a:path>
              <a:path w="274319" h="603885">
                <a:moveTo>
                  <a:pt x="274319" y="213868"/>
                </a:moveTo>
                <a:lnTo>
                  <a:pt x="221234" y="213868"/>
                </a:lnTo>
                <a:lnTo>
                  <a:pt x="221234" y="317500"/>
                </a:lnTo>
                <a:lnTo>
                  <a:pt x="223327" y="326096"/>
                </a:lnTo>
                <a:lnTo>
                  <a:pt x="229028" y="333121"/>
                </a:lnTo>
                <a:lnTo>
                  <a:pt x="237468" y="337859"/>
                </a:lnTo>
                <a:lnTo>
                  <a:pt x="247776" y="339598"/>
                </a:lnTo>
                <a:lnTo>
                  <a:pt x="258139" y="337859"/>
                </a:lnTo>
                <a:lnTo>
                  <a:pt x="266573" y="333121"/>
                </a:lnTo>
                <a:lnTo>
                  <a:pt x="272244" y="326096"/>
                </a:lnTo>
                <a:lnTo>
                  <a:pt x="274319" y="317500"/>
                </a:lnTo>
                <a:lnTo>
                  <a:pt x="274319" y="213868"/>
                </a:lnTo>
                <a:close/>
              </a:path>
              <a:path w="274319" h="603885">
                <a:moveTo>
                  <a:pt x="137160" y="0"/>
                </a:moveTo>
                <a:lnTo>
                  <a:pt x="112990" y="4079"/>
                </a:lnTo>
                <a:lnTo>
                  <a:pt x="93249" y="15208"/>
                </a:lnTo>
                <a:lnTo>
                  <a:pt x="79938" y="31718"/>
                </a:lnTo>
                <a:lnTo>
                  <a:pt x="75056" y="51943"/>
                </a:lnTo>
                <a:lnTo>
                  <a:pt x="79938" y="72094"/>
                </a:lnTo>
                <a:lnTo>
                  <a:pt x="93249" y="88566"/>
                </a:lnTo>
                <a:lnTo>
                  <a:pt x="112990" y="99681"/>
                </a:lnTo>
                <a:lnTo>
                  <a:pt x="137160" y="103759"/>
                </a:lnTo>
                <a:lnTo>
                  <a:pt x="161329" y="99681"/>
                </a:lnTo>
                <a:lnTo>
                  <a:pt x="181070" y="88566"/>
                </a:lnTo>
                <a:lnTo>
                  <a:pt x="194381" y="72094"/>
                </a:lnTo>
                <a:lnTo>
                  <a:pt x="199262" y="51943"/>
                </a:lnTo>
                <a:lnTo>
                  <a:pt x="194381" y="31718"/>
                </a:lnTo>
                <a:lnTo>
                  <a:pt x="181070" y="15208"/>
                </a:lnTo>
                <a:lnTo>
                  <a:pt x="161329" y="4079"/>
                </a:lnTo>
                <a:lnTo>
                  <a:pt x="137160" y="0"/>
                </a:lnTo>
                <a:close/>
              </a:path>
            </a:pathLst>
          </a:custGeom>
          <a:solidFill>
            <a:srgbClr val="C36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3160" y="1862327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4" h="603885">
                <a:moveTo>
                  <a:pt x="215772" y="213868"/>
                </a:moveTo>
                <a:lnTo>
                  <a:pt x="61594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2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1" y="575818"/>
                </a:lnTo>
                <a:lnTo>
                  <a:pt x="127381" y="354584"/>
                </a:lnTo>
                <a:lnTo>
                  <a:pt x="215234" y="354584"/>
                </a:lnTo>
                <a:lnTo>
                  <a:pt x="215772" y="213868"/>
                </a:lnTo>
                <a:close/>
              </a:path>
              <a:path w="277494" h="603885">
                <a:moveTo>
                  <a:pt x="215234" y="354584"/>
                </a:moveTo>
                <a:lnTo>
                  <a:pt x="147446" y="354584"/>
                </a:lnTo>
                <a:lnTo>
                  <a:pt x="147446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2" y="575818"/>
                </a:lnTo>
                <a:lnTo>
                  <a:pt x="215234" y="354584"/>
                </a:lnTo>
                <a:close/>
              </a:path>
              <a:path w="277494" h="603885">
                <a:moveTo>
                  <a:pt x="225170" y="115443"/>
                </a:moveTo>
                <a:lnTo>
                  <a:pt x="52196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3" y="333121"/>
                </a:lnTo>
                <a:lnTo>
                  <a:pt x="16394" y="337859"/>
                </a:lnTo>
                <a:lnTo>
                  <a:pt x="26796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500"/>
                </a:lnTo>
                <a:lnTo>
                  <a:pt x="53593" y="213868"/>
                </a:lnTo>
                <a:lnTo>
                  <a:pt x="277367" y="213868"/>
                </a:lnTo>
                <a:lnTo>
                  <a:pt x="277367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0" y="115443"/>
                </a:lnTo>
                <a:close/>
              </a:path>
              <a:path w="277494" h="603885">
                <a:moveTo>
                  <a:pt x="277367" y="213868"/>
                </a:moveTo>
                <a:lnTo>
                  <a:pt x="223773" y="213868"/>
                </a:lnTo>
                <a:lnTo>
                  <a:pt x="223773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0" y="339598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7" y="317500"/>
                </a:lnTo>
                <a:lnTo>
                  <a:pt x="277367" y="213868"/>
                </a:lnTo>
                <a:close/>
              </a:path>
              <a:path w="277494" h="603885">
                <a:moveTo>
                  <a:pt x="138683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5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3" y="103759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1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3" y="0"/>
                </a:lnTo>
                <a:close/>
              </a:path>
            </a:pathLst>
          </a:custGeom>
          <a:solidFill>
            <a:srgbClr val="C36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3679" y="1862327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4" h="603885">
                <a:moveTo>
                  <a:pt x="215772" y="213868"/>
                </a:moveTo>
                <a:lnTo>
                  <a:pt x="61594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2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1" y="575818"/>
                </a:lnTo>
                <a:lnTo>
                  <a:pt x="127381" y="354584"/>
                </a:lnTo>
                <a:lnTo>
                  <a:pt x="215234" y="354584"/>
                </a:lnTo>
                <a:lnTo>
                  <a:pt x="215772" y="213868"/>
                </a:lnTo>
                <a:close/>
              </a:path>
              <a:path w="277494" h="603885">
                <a:moveTo>
                  <a:pt x="215234" y="354584"/>
                </a:moveTo>
                <a:lnTo>
                  <a:pt x="147446" y="354584"/>
                </a:lnTo>
                <a:lnTo>
                  <a:pt x="147446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2" y="575818"/>
                </a:lnTo>
                <a:lnTo>
                  <a:pt x="215234" y="354584"/>
                </a:lnTo>
                <a:close/>
              </a:path>
              <a:path w="277494" h="603885">
                <a:moveTo>
                  <a:pt x="225170" y="115443"/>
                </a:moveTo>
                <a:lnTo>
                  <a:pt x="52196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3" y="333121"/>
                </a:lnTo>
                <a:lnTo>
                  <a:pt x="16394" y="337859"/>
                </a:lnTo>
                <a:lnTo>
                  <a:pt x="26796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500"/>
                </a:lnTo>
                <a:lnTo>
                  <a:pt x="53593" y="213868"/>
                </a:lnTo>
                <a:lnTo>
                  <a:pt x="277368" y="213868"/>
                </a:lnTo>
                <a:lnTo>
                  <a:pt x="277368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0" y="115443"/>
                </a:lnTo>
                <a:close/>
              </a:path>
              <a:path w="277494" h="603885">
                <a:moveTo>
                  <a:pt x="277368" y="213868"/>
                </a:moveTo>
                <a:lnTo>
                  <a:pt x="223774" y="213868"/>
                </a:lnTo>
                <a:lnTo>
                  <a:pt x="223774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0" y="339598"/>
                </a:lnTo>
                <a:lnTo>
                  <a:pt x="260973" y="337859"/>
                </a:lnTo>
                <a:lnTo>
                  <a:pt x="269494" y="333121"/>
                </a:lnTo>
                <a:lnTo>
                  <a:pt x="275252" y="326096"/>
                </a:lnTo>
                <a:lnTo>
                  <a:pt x="277368" y="317500"/>
                </a:lnTo>
                <a:lnTo>
                  <a:pt x="277368" y="213868"/>
                </a:lnTo>
                <a:close/>
              </a:path>
              <a:path w="277494" h="603885">
                <a:moveTo>
                  <a:pt x="138683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5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3" y="103759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1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3" y="0"/>
                </a:lnTo>
                <a:close/>
              </a:path>
            </a:pathLst>
          </a:custGeom>
          <a:solidFill>
            <a:srgbClr val="C36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24200" y="1862327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3" y="213868"/>
                </a:moveTo>
                <a:lnTo>
                  <a:pt x="61594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2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0" y="575818"/>
                </a:lnTo>
                <a:lnTo>
                  <a:pt x="127380" y="354584"/>
                </a:lnTo>
                <a:lnTo>
                  <a:pt x="215234" y="354584"/>
                </a:lnTo>
                <a:lnTo>
                  <a:pt x="215773" y="213868"/>
                </a:lnTo>
                <a:close/>
              </a:path>
              <a:path w="277495" h="603885">
                <a:moveTo>
                  <a:pt x="215234" y="354584"/>
                </a:moveTo>
                <a:lnTo>
                  <a:pt x="147447" y="354584"/>
                </a:lnTo>
                <a:lnTo>
                  <a:pt x="147447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2" y="575818"/>
                </a:lnTo>
                <a:lnTo>
                  <a:pt x="215234" y="354584"/>
                </a:lnTo>
                <a:close/>
              </a:path>
              <a:path w="277495" h="603885">
                <a:moveTo>
                  <a:pt x="225171" y="115443"/>
                </a:moveTo>
                <a:lnTo>
                  <a:pt x="52197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7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500"/>
                </a:lnTo>
                <a:lnTo>
                  <a:pt x="53593" y="213868"/>
                </a:lnTo>
                <a:lnTo>
                  <a:pt x="277367" y="213868"/>
                </a:lnTo>
                <a:lnTo>
                  <a:pt x="277367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1" y="115443"/>
                </a:lnTo>
                <a:close/>
              </a:path>
              <a:path w="277495" h="603885">
                <a:moveTo>
                  <a:pt x="277367" y="213868"/>
                </a:moveTo>
                <a:lnTo>
                  <a:pt x="223774" y="213868"/>
                </a:lnTo>
                <a:lnTo>
                  <a:pt x="223774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1" y="339598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7" y="317500"/>
                </a:lnTo>
                <a:lnTo>
                  <a:pt x="277367" y="213868"/>
                </a:lnTo>
                <a:close/>
              </a:path>
              <a:path w="277495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5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9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C36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4720" y="1862327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2" y="213868"/>
                </a:moveTo>
                <a:lnTo>
                  <a:pt x="61594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2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0" y="575818"/>
                </a:lnTo>
                <a:lnTo>
                  <a:pt x="127380" y="354584"/>
                </a:lnTo>
                <a:lnTo>
                  <a:pt x="215234" y="354584"/>
                </a:lnTo>
                <a:lnTo>
                  <a:pt x="215772" y="213868"/>
                </a:lnTo>
                <a:close/>
              </a:path>
              <a:path w="277495" h="603885">
                <a:moveTo>
                  <a:pt x="215234" y="354584"/>
                </a:moveTo>
                <a:lnTo>
                  <a:pt x="147446" y="354584"/>
                </a:lnTo>
                <a:lnTo>
                  <a:pt x="147446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2" y="575818"/>
                </a:lnTo>
                <a:lnTo>
                  <a:pt x="215234" y="354584"/>
                </a:lnTo>
                <a:close/>
              </a:path>
              <a:path w="277495" h="603885">
                <a:moveTo>
                  <a:pt x="225170" y="115443"/>
                </a:moveTo>
                <a:lnTo>
                  <a:pt x="52196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6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500"/>
                </a:lnTo>
                <a:lnTo>
                  <a:pt x="53593" y="213868"/>
                </a:lnTo>
                <a:lnTo>
                  <a:pt x="277367" y="213868"/>
                </a:lnTo>
                <a:lnTo>
                  <a:pt x="277367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0" y="115443"/>
                </a:lnTo>
                <a:close/>
              </a:path>
              <a:path w="277495" h="603885">
                <a:moveTo>
                  <a:pt x="277367" y="213868"/>
                </a:moveTo>
                <a:lnTo>
                  <a:pt x="223774" y="213868"/>
                </a:lnTo>
                <a:lnTo>
                  <a:pt x="223774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0" y="339598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7" y="317500"/>
                </a:lnTo>
                <a:lnTo>
                  <a:pt x="277367" y="213868"/>
                </a:lnTo>
                <a:close/>
              </a:path>
              <a:path w="277495" h="603885">
                <a:moveTo>
                  <a:pt x="138683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5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3" y="103759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1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3" y="0"/>
                </a:lnTo>
                <a:close/>
              </a:path>
            </a:pathLst>
          </a:custGeom>
          <a:solidFill>
            <a:srgbClr val="C36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25240" y="1862327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3" y="213868"/>
                </a:moveTo>
                <a:lnTo>
                  <a:pt x="61595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2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1" y="575818"/>
                </a:lnTo>
                <a:lnTo>
                  <a:pt x="127381" y="354584"/>
                </a:lnTo>
                <a:lnTo>
                  <a:pt x="215234" y="354584"/>
                </a:lnTo>
                <a:lnTo>
                  <a:pt x="215773" y="213868"/>
                </a:lnTo>
                <a:close/>
              </a:path>
              <a:path w="277495" h="603885">
                <a:moveTo>
                  <a:pt x="215234" y="354584"/>
                </a:moveTo>
                <a:lnTo>
                  <a:pt x="147447" y="354584"/>
                </a:lnTo>
                <a:lnTo>
                  <a:pt x="147447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2" y="575818"/>
                </a:lnTo>
                <a:lnTo>
                  <a:pt x="215234" y="354584"/>
                </a:lnTo>
                <a:close/>
              </a:path>
              <a:path w="277495" h="603885">
                <a:moveTo>
                  <a:pt x="225171" y="115443"/>
                </a:moveTo>
                <a:lnTo>
                  <a:pt x="52197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7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4" y="317500"/>
                </a:lnTo>
                <a:lnTo>
                  <a:pt x="53594" y="213868"/>
                </a:lnTo>
                <a:lnTo>
                  <a:pt x="277368" y="213868"/>
                </a:lnTo>
                <a:lnTo>
                  <a:pt x="277368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1" y="115443"/>
                </a:lnTo>
                <a:close/>
              </a:path>
              <a:path w="277495" h="603885">
                <a:moveTo>
                  <a:pt x="277368" y="213868"/>
                </a:moveTo>
                <a:lnTo>
                  <a:pt x="223774" y="213868"/>
                </a:lnTo>
                <a:lnTo>
                  <a:pt x="223774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1" y="339598"/>
                </a:lnTo>
                <a:lnTo>
                  <a:pt x="260973" y="337859"/>
                </a:lnTo>
                <a:lnTo>
                  <a:pt x="269494" y="333121"/>
                </a:lnTo>
                <a:lnTo>
                  <a:pt x="275252" y="326096"/>
                </a:lnTo>
                <a:lnTo>
                  <a:pt x="277368" y="317500"/>
                </a:lnTo>
                <a:lnTo>
                  <a:pt x="277368" y="213868"/>
                </a:lnTo>
                <a:close/>
              </a:path>
              <a:path w="277495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6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9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C36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75759" y="1862327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3" y="213868"/>
                </a:moveTo>
                <a:lnTo>
                  <a:pt x="61594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2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0" y="575818"/>
                </a:lnTo>
                <a:lnTo>
                  <a:pt x="127380" y="354584"/>
                </a:lnTo>
                <a:lnTo>
                  <a:pt x="215234" y="354584"/>
                </a:lnTo>
                <a:lnTo>
                  <a:pt x="215773" y="213868"/>
                </a:lnTo>
                <a:close/>
              </a:path>
              <a:path w="277495" h="603885">
                <a:moveTo>
                  <a:pt x="215234" y="354584"/>
                </a:moveTo>
                <a:lnTo>
                  <a:pt x="147447" y="354584"/>
                </a:lnTo>
                <a:lnTo>
                  <a:pt x="147447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2" y="575818"/>
                </a:lnTo>
                <a:lnTo>
                  <a:pt x="215234" y="354584"/>
                </a:lnTo>
                <a:close/>
              </a:path>
              <a:path w="277495" h="603885">
                <a:moveTo>
                  <a:pt x="225170" y="115443"/>
                </a:moveTo>
                <a:lnTo>
                  <a:pt x="52197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7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500"/>
                </a:lnTo>
                <a:lnTo>
                  <a:pt x="53593" y="213868"/>
                </a:lnTo>
                <a:lnTo>
                  <a:pt x="277367" y="213868"/>
                </a:lnTo>
                <a:lnTo>
                  <a:pt x="277367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0" y="115443"/>
                </a:lnTo>
                <a:close/>
              </a:path>
              <a:path w="277495" h="603885">
                <a:moveTo>
                  <a:pt x="277367" y="213868"/>
                </a:moveTo>
                <a:lnTo>
                  <a:pt x="223774" y="213868"/>
                </a:lnTo>
                <a:lnTo>
                  <a:pt x="223774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0" y="339598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7" y="317500"/>
                </a:lnTo>
                <a:lnTo>
                  <a:pt x="277367" y="213868"/>
                </a:lnTo>
                <a:close/>
              </a:path>
              <a:path w="277495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5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9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C36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6279" y="1862327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3" y="213868"/>
                </a:moveTo>
                <a:lnTo>
                  <a:pt x="61595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3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1" y="575818"/>
                </a:lnTo>
                <a:lnTo>
                  <a:pt x="127381" y="354584"/>
                </a:lnTo>
                <a:lnTo>
                  <a:pt x="215234" y="354584"/>
                </a:lnTo>
                <a:lnTo>
                  <a:pt x="215773" y="213868"/>
                </a:lnTo>
                <a:close/>
              </a:path>
              <a:path w="277495" h="603885">
                <a:moveTo>
                  <a:pt x="215234" y="354584"/>
                </a:moveTo>
                <a:lnTo>
                  <a:pt x="147447" y="354584"/>
                </a:lnTo>
                <a:lnTo>
                  <a:pt x="147447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3" y="575818"/>
                </a:lnTo>
                <a:lnTo>
                  <a:pt x="215234" y="354584"/>
                </a:lnTo>
                <a:close/>
              </a:path>
              <a:path w="277495" h="603885">
                <a:moveTo>
                  <a:pt x="225171" y="115443"/>
                </a:moveTo>
                <a:lnTo>
                  <a:pt x="52197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7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4" y="317500"/>
                </a:lnTo>
                <a:lnTo>
                  <a:pt x="53594" y="213868"/>
                </a:lnTo>
                <a:lnTo>
                  <a:pt x="277368" y="213868"/>
                </a:lnTo>
                <a:lnTo>
                  <a:pt x="277368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1" y="115443"/>
                </a:lnTo>
                <a:close/>
              </a:path>
              <a:path w="277495" h="603885">
                <a:moveTo>
                  <a:pt x="277368" y="213868"/>
                </a:moveTo>
                <a:lnTo>
                  <a:pt x="223774" y="213868"/>
                </a:lnTo>
                <a:lnTo>
                  <a:pt x="223774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1" y="339598"/>
                </a:lnTo>
                <a:lnTo>
                  <a:pt x="260973" y="337859"/>
                </a:lnTo>
                <a:lnTo>
                  <a:pt x="269494" y="333121"/>
                </a:lnTo>
                <a:lnTo>
                  <a:pt x="275252" y="326096"/>
                </a:lnTo>
                <a:lnTo>
                  <a:pt x="277368" y="317500"/>
                </a:lnTo>
                <a:lnTo>
                  <a:pt x="277368" y="213868"/>
                </a:lnTo>
                <a:close/>
              </a:path>
              <a:path w="277495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6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9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7781" y="1971878"/>
            <a:ext cx="54419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220" dirty="0">
                <a:solidFill>
                  <a:srgbClr val="C36790"/>
                </a:solidFill>
                <a:latin typeface="Tahoma"/>
                <a:cs typeface="Tahoma"/>
              </a:rPr>
              <a:t>8</a:t>
            </a:r>
            <a:r>
              <a:rPr sz="2300" b="1" spc="-229" dirty="0">
                <a:solidFill>
                  <a:srgbClr val="C36790"/>
                </a:solidFill>
                <a:latin typeface="Tahoma"/>
                <a:cs typeface="Tahoma"/>
              </a:rPr>
              <a:t>7</a:t>
            </a:r>
            <a:r>
              <a:rPr sz="2300" b="1" spc="-1175" dirty="0">
                <a:solidFill>
                  <a:srgbClr val="C36790"/>
                </a:solidFill>
                <a:latin typeface="Tahoma"/>
                <a:cs typeface="Tahoma"/>
              </a:rPr>
              <a:t>%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7781" y="2736291"/>
            <a:ext cx="53149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270" dirty="0">
                <a:solidFill>
                  <a:srgbClr val="E1646C"/>
                </a:solidFill>
                <a:latin typeface="Tahoma"/>
                <a:cs typeface="Tahoma"/>
              </a:rPr>
              <a:t>69</a:t>
            </a:r>
            <a:r>
              <a:rPr sz="2300" b="1" spc="-1175" dirty="0">
                <a:solidFill>
                  <a:srgbClr val="E1646C"/>
                </a:solidFill>
                <a:latin typeface="Tahoma"/>
                <a:cs typeface="Tahoma"/>
              </a:rPr>
              <a:t>%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74647" y="2621279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4" h="603885">
                <a:moveTo>
                  <a:pt x="215773" y="213868"/>
                </a:moveTo>
                <a:lnTo>
                  <a:pt x="61595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3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1" y="575818"/>
                </a:lnTo>
                <a:lnTo>
                  <a:pt x="127381" y="354583"/>
                </a:lnTo>
                <a:lnTo>
                  <a:pt x="215234" y="354583"/>
                </a:lnTo>
                <a:lnTo>
                  <a:pt x="215773" y="213868"/>
                </a:lnTo>
                <a:close/>
              </a:path>
              <a:path w="277494" h="603885">
                <a:moveTo>
                  <a:pt x="215234" y="354583"/>
                </a:moveTo>
                <a:lnTo>
                  <a:pt x="147447" y="354583"/>
                </a:lnTo>
                <a:lnTo>
                  <a:pt x="147447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3" y="575818"/>
                </a:lnTo>
                <a:lnTo>
                  <a:pt x="215234" y="354583"/>
                </a:lnTo>
                <a:close/>
              </a:path>
              <a:path w="277494" h="603885">
                <a:moveTo>
                  <a:pt x="225171" y="115443"/>
                </a:moveTo>
                <a:lnTo>
                  <a:pt x="52196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6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500"/>
                </a:lnTo>
                <a:lnTo>
                  <a:pt x="53593" y="213868"/>
                </a:lnTo>
                <a:lnTo>
                  <a:pt x="277368" y="213868"/>
                </a:lnTo>
                <a:lnTo>
                  <a:pt x="277368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1" y="115443"/>
                </a:lnTo>
                <a:close/>
              </a:path>
              <a:path w="277494" h="603885">
                <a:moveTo>
                  <a:pt x="277368" y="213868"/>
                </a:moveTo>
                <a:lnTo>
                  <a:pt x="223774" y="213868"/>
                </a:lnTo>
                <a:lnTo>
                  <a:pt x="223774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1" y="339598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8" y="317500"/>
                </a:lnTo>
                <a:lnTo>
                  <a:pt x="277368" y="213868"/>
                </a:lnTo>
                <a:close/>
              </a:path>
              <a:path w="277494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6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E16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5167" y="2621279"/>
            <a:ext cx="274320" cy="603885"/>
          </a:xfrm>
          <a:custGeom>
            <a:avLst/>
            <a:gdLst/>
            <a:ahLst/>
            <a:cxnLst/>
            <a:rect l="l" t="t" r="r" b="b"/>
            <a:pathLst>
              <a:path w="274319" h="603885">
                <a:moveTo>
                  <a:pt x="213359" y="213868"/>
                </a:moveTo>
                <a:lnTo>
                  <a:pt x="60959" y="213868"/>
                </a:lnTo>
                <a:lnTo>
                  <a:pt x="60366" y="368989"/>
                </a:lnTo>
                <a:lnTo>
                  <a:pt x="59689" y="575818"/>
                </a:lnTo>
                <a:lnTo>
                  <a:pt x="62279" y="586573"/>
                </a:lnTo>
                <a:lnTo>
                  <a:pt x="69357" y="595376"/>
                </a:lnTo>
                <a:lnTo>
                  <a:pt x="79888" y="601321"/>
                </a:lnTo>
                <a:lnTo>
                  <a:pt x="92837" y="603504"/>
                </a:lnTo>
                <a:lnTo>
                  <a:pt x="105731" y="601321"/>
                </a:lnTo>
                <a:lnTo>
                  <a:pt x="116268" y="595376"/>
                </a:lnTo>
                <a:lnTo>
                  <a:pt x="123376" y="586573"/>
                </a:lnTo>
                <a:lnTo>
                  <a:pt x="125983" y="575818"/>
                </a:lnTo>
                <a:lnTo>
                  <a:pt x="125983" y="354583"/>
                </a:lnTo>
                <a:lnTo>
                  <a:pt x="212866" y="354583"/>
                </a:lnTo>
                <a:lnTo>
                  <a:pt x="213359" y="213868"/>
                </a:lnTo>
                <a:close/>
              </a:path>
              <a:path w="274319" h="603885">
                <a:moveTo>
                  <a:pt x="212866" y="354583"/>
                </a:moveTo>
                <a:lnTo>
                  <a:pt x="145795" y="354583"/>
                </a:lnTo>
                <a:lnTo>
                  <a:pt x="145795" y="575818"/>
                </a:lnTo>
                <a:lnTo>
                  <a:pt x="148403" y="586573"/>
                </a:lnTo>
                <a:lnTo>
                  <a:pt x="155511" y="595376"/>
                </a:lnTo>
                <a:lnTo>
                  <a:pt x="166048" y="601321"/>
                </a:lnTo>
                <a:lnTo>
                  <a:pt x="178943" y="603504"/>
                </a:lnTo>
                <a:lnTo>
                  <a:pt x="191837" y="601321"/>
                </a:lnTo>
                <a:lnTo>
                  <a:pt x="202374" y="595376"/>
                </a:lnTo>
                <a:lnTo>
                  <a:pt x="209482" y="586573"/>
                </a:lnTo>
                <a:lnTo>
                  <a:pt x="212089" y="575818"/>
                </a:lnTo>
                <a:lnTo>
                  <a:pt x="212866" y="354583"/>
                </a:lnTo>
                <a:close/>
              </a:path>
              <a:path w="274319" h="603885">
                <a:moveTo>
                  <a:pt x="222757" y="115443"/>
                </a:moveTo>
                <a:lnTo>
                  <a:pt x="51562" y="115443"/>
                </a:lnTo>
                <a:lnTo>
                  <a:pt x="31503" y="118832"/>
                </a:lnTo>
                <a:lnTo>
                  <a:pt x="15112" y="128079"/>
                </a:lnTo>
                <a:lnTo>
                  <a:pt x="4056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075" y="326096"/>
                </a:lnTo>
                <a:lnTo>
                  <a:pt x="7747" y="333121"/>
                </a:lnTo>
                <a:lnTo>
                  <a:pt x="16180" y="337859"/>
                </a:lnTo>
                <a:lnTo>
                  <a:pt x="26543" y="339598"/>
                </a:lnTo>
                <a:lnTo>
                  <a:pt x="36851" y="337859"/>
                </a:lnTo>
                <a:lnTo>
                  <a:pt x="45291" y="333121"/>
                </a:lnTo>
                <a:lnTo>
                  <a:pt x="50992" y="326096"/>
                </a:lnTo>
                <a:lnTo>
                  <a:pt x="53086" y="317500"/>
                </a:lnTo>
                <a:lnTo>
                  <a:pt x="53086" y="213868"/>
                </a:lnTo>
                <a:lnTo>
                  <a:pt x="274319" y="213868"/>
                </a:lnTo>
                <a:lnTo>
                  <a:pt x="274319" y="158623"/>
                </a:lnTo>
                <a:lnTo>
                  <a:pt x="270263" y="141803"/>
                </a:lnTo>
                <a:lnTo>
                  <a:pt x="259206" y="128079"/>
                </a:lnTo>
                <a:lnTo>
                  <a:pt x="242816" y="118832"/>
                </a:lnTo>
                <a:lnTo>
                  <a:pt x="222757" y="115443"/>
                </a:lnTo>
                <a:close/>
              </a:path>
              <a:path w="274319" h="603885">
                <a:moveTo>
                  <a:pt x="274319" y="213868"/>
                </a:moveTo>
                <a:lnTo>
                  <a:pt x="221233" y="213868"/>
                </a:lnTo>
                <a:lnTo>
                  <a:pt x="221233" y="317500"/>
                </a:lnTo>
                <a:lnTo>
                  <a:pt x="223327" y="326096"/>
                </a:lnTo>
                <a:lnTo>
                  <a:pt x="229028" y="333121"/>
                </a:lnTo>
                <a:lnTo>
                  <a:pt x="237468" y="337859"/>
                </a:lnTo>
                <a:lnTo>
                  <a:pt x="247776" y="339598"/>
                </a:lnTo>
                <a:lnTo>
                  <a:pt x="258139" y="337859"/>
                </a:lnTo>
                <a:lnTo>
                  <a:pt x="266572" y="333121"/>
                </a:lnTo>
                <a:lnTo>
                  <a:pt x="272244" y="326096"/>
                </a:lnTo>
                <a:lnTo>
                  <a:pt x="274319" y="317500"/>
                </a:lnTo>
                <a:lnTo>
                  <a:pt x="274319" y="213868"/>
                </a:lnTo>
                <a:close/>
              </a:path>
              <a:path w="274319" h="603885">
                <a:moveTo>
                  <a:pt x="137159" y="0"/>
                </a:moveTo>
                <a:lnTo>
                  <a:pt x="112990" y="4079"/>
                </a:lnTo>
                <a:lnTo>
                  <a:pt x="93249" y="15208"/>
                </a:lnTo>
                <a:lnTo>
                  <a:pt x="79938" y="31718"/>
                </a:lnTo>
                <a:lnTo>
                  <a:pt x="75056" y="51943"/>
                </a:lnTo>
                <a:lnTo>
                  <a:pt x="79938" y="72094"/>
                </a:lnTo>
                <a:lnTo>
                  <a:pt x="93249" y="88566"/>
                </a:lnTo>
                <a:lnTo>
                  <a:pt x="112990" y="99681"/>
                </a:lnTo>
                <a:lnTo>
                  <a:pt x="137159" y="103758"/>
                </a:lnTo>
                <a:lnTo>
                  <a:pt x="161329" y="99681"/>
                </a:lnTo>
                <a:lnTo>
                  <a:pt x="181070" y="88566"/>
                </a:lnTo>
                <a:lnTo>
                  <a:pt x="194381" y="72094"/>
                </a:lnTo>
                <a:lnTo>
                  <a:pt x="199262" y="51943"/>
                </a:lnTo>
                <a:lnTo>
                  <a:pt x="194381" y="31718"/>
                </a:lnTo>
                <a:lnTo>
                  <a:pt x="181070" y="15208"/>
                </a:lnTo>
                <a:lnTo>
                  <a:pt x="161329" y="4079"/>
                </a:lnTo>
                <a:lnTo>
                  <a:pt x="137159" y="0"/>
                </a:lnTo>
                <a:close/>
              </a:path>
            </a:pathLst>
          </a:custGeom>
          <a:solidFill>
            <a:srgbClr val="E16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5688" y="2621279"/>
            <a:ext cx="274320" cy="603885"/>
          </a:xfrm>
          <a:custGeom>
            <a:avLst/>
            <a:gdLst/>
            <a:ahLst/>
            <a:cxnLst/>
            <a:rect l="l" t="t" r="r" b="b"/>
            <a:pathLst>
              <a:path w="274319" h="603885">
                <a:moveTo>
                  <a:pt x="213360" y="213868"/>
                </a:moveTo>
                <a:lnTo>
                  <a:pt x="60960" y="213868"/>
                </a:lnTo>
                <a:lnTo>
                  <a:pt x="60366" y="368989"/>
                </a:lnTo>
                <a:lnTo>
                  <a:pt x="59689" y="575818"/>
                </a:lnTo>
                <a:lnTo>
                  <a:pt x="62279" y="586573"/>
                </a:lnTo>
                <a:lnTo>
                  <a:pt x="69357" y="595376"/>
                </a:lnTo>
                <a:lnTo>
                  <a:pt x="79888" y="601321"/>
                </a:lnTo>
                <a:lnTo>
                  <a:pt x="92837" y="603504"/>
                </a:lnTo>
                <a:lnTo>
                  <a:pt x="105731" y="601321"/>
                </a:lnTo>
                <a:lnTo>
                  <a:pt x="116268" y="595376"/>
                </a:lnTo>
                <a:lnTo>
                  <a:pt x="123376" y="586573"/>
                </a:lnTo>
                <a:lnTo>
                  <a:pt x="125984" y="575818"/>
                </a:lnTo>
                <a:lnTo>
                  <a:pt x="125984" y="354583"/>
                </a:lnTo>
                <a:lnTo>
                  <a:pt x="212866" y="354583"/>
                </a:lnTo>
                <a:lnTo>
                  <a:pt x="213360" y="213868"/>
                </a:lnTo>
                <a:close/>
              </a:path>
              <a:path w="274319" h="603885">
                <a:moveTo>
                  <a:pt x="212866" y="354583"/>
                </a:moveTo>
                <a:lnTo>
                  <a:pt x="145795" y="354583"/>
                </a:lnTo>
                <a:lnTo>
                  <a:pt x="145795" y="575818"/>
                </a:lnTo>
                <a:lnTo>
                  <a:pt x="148403" y="586573"/>
                </a:lnTo>
                <a:lnTo>
                  <a:pt x="155511" y="595376"/>
                </a:lnTo>
                <a:lnTo>
                  <a:pt x="166048" y="601321"/>
                </a:lnTo>
                <a:lnTo>
                  <a:pt x="178943" y="603504"/>
                </a:lnTo>
                <a:lnTo>
                  <a:pt x="191837" y="601321"/>
                </a:lnTo>
                <a:lnTo>
                  <a:pt x="202374" y="595376"/>
                </a:lnTo>
                <a:lnTo>
                  <a:pt x="209482" y="586573"/>
                </a:lnTo>
                <a:lnTo>
                  <a:pt x="212089" y="575818"/>
                </a:lnTo>
                <a:lnTo>
                  <a:pt x="212866" y="354583"/>
                </a:lnTo>
                <a:close/>
              </a:path>
              <a:path w="274319" h="603885">
                <a:moveTo>
                  <a:pt x="222757" y="115443"/>
                </a:moveTo>
                <a:lnTo>
                  <a:pt x="51562" y="115443"/>
                </a:lnTo>
                <a:lnTo>
                  <a:pt x="31503" y="118832"/>
                </a:lnTo>
                <a:lnTo>
                  <a:pt x="15112" y="128079"/>
                </a:lnTo>
                <a:lnTo>
                  <a:pt x="4056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075" y="326096"/>
                </a:lnTo>
                <a:lnTo>
                  <a:pt x="7747" y="333121"/>
                </a:lnTo>
                <a:lnTo>
                  <a:pt x="16180" y="337859"/>
                </a:lnTo>
                <a:lnTo>
                  <a:pt x="26543" y="339598"/>
                </a:lnTo>
                <a:lnTo>
                  <a:pt x="36851" y="337859"/>
                </a:lnTo>
                <a:lnTo>
                  <a:pt x="45291" y="333121"/>
                </a:lnTo>
                <a:lnTo>
                  <a:pt x="50992" y="326096"/>
                </a:lnTo>
                <a:lnTo>
                  <a:pt x="53086" y="317500"/>
                </a:lnTo>
                <a:lnTo>
                  <a:pt x="53086" y="213868"/>
                </a:lnTo>
                <a:lnTo>
                  <a:pt x="274319" y="213868"/>
                </a:lnTo>
                <a:lnTo>
                  <a:pt x="274319" y="158623"/>
                </a:lnTo>
                <a:lnTo>
                  <a:pt x="270263" y="141803"/>
                </a:lnTo>
                <a:lnTo>
                  <a:pt x="259206" y="128079"/>
                </a:lnTo>
                <a:lnTo>
                  <a:pt x="242816" y="118832"/>
                </a:lnTo>
                <a:lnTo>
                  <a:pt x="222757" y="115443"/>
                </a:lnTo>
                <a:close/>
              </a:path>
              <a:path w="274319" h="603885">
                <a:moveTo>
                  <a:pt x="274319" y="213868"/>
                </a:moveTo>
                <a:lnTo>
                  <a:pt x="221234" y="213868"/>
                </a:lnTo>
                <a:lnTo>
                  <a:pt x="221234" y="317500"/>
                </a:lnTo>
                <a:lnTo>
                  <a:pt x="223327" y="326096"/>
                </a:lnTo>
                <a:lnTo>
                  <a:pt x="229028" y="333121"/>
                </a:lnTo>
                <a:lnTo>
                  <a:pt x="237468" y="337859"/>
                </a:lnTo>
                <a:lnTo>
                  <a:pt x="247776" y="339598"/>
                </a:lnTo>
                <a:lnTo>
                  <a:pt x="258139" y="337859"/>
                </a:lnTo>
                <a:lnTo>
                  <a:pt x="266572" y="333121"/>
                </a:lnTo>
                <a:lnTo>
                  <a:pt x="272244" y="326096"/>
                </a:lnTo>
                <a:lnTo>
                  <a:pt x="274319" y="317500"/>
                </a:lnTo>
                <a:lnTo>
                  <a:pt x="274319" y="213868"/>
                </a:lnTo>
                <a:close/>
              </a:path>
              <a:path w="274319" h="603885">
                <a:moveTo>
                  <a:pt x="137160" y="0"/>
                </a:moveTo>
                <a:lnTo>
                  <a:pt x="112990" y="4079"/>
                </a:lnTo>
                <a:lnTo>
                  <a:pt x="93249" y="15208"/>
                </a:lnTo>
                <a:lnTo>
                  <a:pt x="79938" y="31718"/>
                </a:lnTo>
                <a:lnTo>
                  <a:pt x="75056" y="51943"/>
                </a:lnTo>
                <a:lnTo>
                  <a:pt x="79938" y="72094"/>
                </a:lnTo>
                <a:lnTo>
                  <a:pt x="93249" y="88566"/>
                </a:lnTo>
                <a:lnTo>
                  <a:pt x="112990" y="99681"/>
                </a:lnTo>
                <a:lnTo>
                  <a:pt x="137160" y="103758"/>
                </a:lnTo>
                <a:lnTo>
                  <a:pt x="161329" y="99681"/>
                </a:lnTo>
                <a:lnTo>
                  <a:pt x="181070" y="88566"/>
                </a:lnTo>
                <a:lnTo>
                  <a:pt x="194381" y="72094"/>
                </a:lnTo>
                <a:lnTo>
                  <a:pt x="199262" y="51943"/>
                </a:lnTo>
                <a:lnTo>
                  <a:pt x="194381" y="31718"/>
                </a:lnTo>
                <a:lnTo>
                  <a:pt x="181070" y="15208"/>
                </a:lnTo>
                <a:lnTo>
                  <a:pt x="161329" y="4079"/>
                </a:lnTo>
                <a:lnTo>
                  <a:pt x="137160" y="0"/>
                </a:lnTo>
                <a:close/>
              </a:path>
            </a:pathLst>
          </a:custGeom>
          <a:solidFill>
            <a:srgbClr val="E16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23160" y="2621279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4" h="603885">
                <a:moveTo>
                  <a:pt x="215772" y="213868"/>
                </a:moveTo>
                <a:lnTo>
                  <a:pt x="61594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2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1" y="575818"/>
                </a:lnTo>
                <a:lnTo>
                  <a:pt x="127381" y="354583"/>
                </a:lnTo>
                <a:lnTo>
                  <a:pt x="215234" y="354583"/>
                </a:lnTo>
                <a:lnTo>
                  <a:pt x="215772" y="213868"/>
                </a:lnTo>
                <a:close/>
              </a:path>
              <a:path w="277494" h="603885">
                <a:moveTo>
                  <a:pt x="215234" y="354583"/>
                </a:moveTo>
                <a:lnTo>
                  <a:pt x="147446" y="354583"/>
                </a:lnTo>
                <a:lnTo>
                  <a:pt x="147446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2" y="575818"/>
                </a:lnTo>
                <a:lnTo>
                  <a:pt x="215234" y="354583"/>
                </a:lnTo>
                <a:close/>
              </a:path>
              <a:path w="277494" h="603885">
                <a:moveTo>
                  <a:pt x="225170" y="115443"/>
                </a:moveTo>
                <a:lnTo>
                  <a:pt x="52196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3" y="333121"/>
                </a:lnTo>
                <a:lnTo>
                  <a:pt x="16394" y="337859"/>
                </a:lnTo>
                <a:lnTo>
                  <a:pt x="26796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500"/>
                </a:lnTo>
                <a:lnTo>
                  <a:pt x="53593" y="213868"/>
                </a:lnTo>
                <a:lnTo>
                  <a:pt x="277367" y="213868"/>
                </a:lnTo>
                <a:lnTo>
                  <a:pt x="277367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0" y="115443"/>
                </a:lnTo>
                <a:close/>
              </a:path>
              <a:path w="277494" h="603885">
                <a:moveTo>
                  <a:pt x="277367" y="213868"/>
                </a:moveTo>
                <a:lnTo>
                  <a:pt x="223773" y="213868"/>
                </a:lnTo>
                <a:lnTo>
                  <a:pt x="223773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0" y="339598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7" y="317500"/>
                </a:lnTo>
                <a:lnTo>
                  <a:pt x="277367" y="213868"/>
                </a:lnTo>
                <a:close/>
              </a:path>
              <a:path w="277494" h="603885">
                <a:moveTo>
                  <a:pt x="138683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5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3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1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3" y="0"/>
                </a:lnTo>
                <a:close/>
              </a:path>
            </a:pathLst>
          </a:custGeom>
          <a:solidFill>
            <a:srgbClr val="E16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73679" y="2621279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4" h="603885">
                <a:moveTo>
                  <a:pt x="215772" y="213868"/>
                </a:moveTo>
                <a:lnTo>
                  <a:pt x="61594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2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1" y="575818"/>
                </a:lnTo>
                <a:lnTo>
                  <a:pt x="127381" y="354583"/>
                </a:lnTo>
                <a:lnTo>
                  <a:pt x="215234" y="354583"/>
                </a:lnTo>
                <a:lnTo>
                  <a:pt x="215772" y="213868"/>
                </a:lnTo>
                <a:close/>
              </a:path>
              <a:path w="277494" h="603885">
                <a:moveTo>
                  <a:pt x="215234" y="354583"/>
                </a:moveTo>
                <a:lnTo>
                  <a:pt x="147446" y="354583"/>
                </a:lnTo>
                <a:lnTo>
                  <a:pt x="147446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2" y="575818"/>
                </a:lnTo>
                <a:lnTo>
                  <a:pt x="215234" y="354583"/>
                </a:lnTo>
                <a:close/>
              </a:path>
              <a:path w="277494" h="603885">
                <a:moveTo>
                  <a:pt x="225170" y="115443"/>
                </a:moveTo>
                <a:lnTo>
                  <a:pt x="52196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3" y="333121"/>
                </a:lnTo>
                <a:lnTo>
                  <a:pt x="16394" y="337859"/>
                </a:lnTo>
                <a:lnTo>
                  <a:pt x="26796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500"/>
                </a:lnTo>
                <a:lnTo>
                  <a:pt x="53593" y="213868"/>
                </a:lnTo>
                <a:lnTo>
                  <a:pt x="277368" y="213868"/>
                </a:lnTo>
                <a:lnTo>
                  <a:pt x="277368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0" y="115443"/>
                </a:lnTo>
                <a:close/>
              </a:path>
              <a:path w="277494" h="603885">
                <a:moveTo>
                  <a:pt x="277368" y="213868"/>
                </a:moveTo>
                <a:lnTo>
                  <a:pt x="223774" y="213868"/>
                </a:lnTo>
                <a:lnTo>
                  <a:pt x="223774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0" y="339598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8" y="317500"/>
                </a:lnTo>
                <a:lnTo>
                  <a:pt x="277368" y="213868"/>
                </a:lnTo>
                <a:close/>
              </a:path>
              <a:path w="277494" h="603885">
                <a:moveTo>
                  <a:pt x="138683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5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3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1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3" y="0"/>
                </a:lnTo>
                <a:close/>
              </a:path>
            </a:pathLst>
          </a:custGeom>
          <a:solidFill>
            <a:srgbClr val="E16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4200" y="2621279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3" y="213868"/>
                </a:moveTo>
                <a:lnTo>
                  <a:pt x="61594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2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0" y="575818"/>
                </a:lnTo>
                <a:lnTo>
                  <a:pt x="127380" y="354583"/>
                </a:lnTo>
                <a:lnTo>
                  <a:pt x="215234" y="354583"/>
                </a:lnTo>
                <a:lnTo>
                  <a:pt x="215773" y="213868"/>
                </a:lnTo>
                <a:close/>
              </a:path>
              <a:path w="277495" h="603885">
                <a:moveTo>
                  <a:pt x="215234" y="354583"/>
                </a:moveTo>
                <a:lnTo>
                  <a:pt x="147447" y="354583"/>
                </a:lnTo>
                <a:lnTo>
                  <a:pt x="147447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2" y="575818"/>
                </a:lnTo>
                <a:lnTo>
                  <a:pt x="215234" y="354583"/>
                </a:lnTo>
                <a:close/>
              </a:path>
              <a:path w="277495" h="603885">
                <a:moveTo>
                  <a:pt x="225171" y="115443"/>
                </a:moveTo>
                <a:lnTo>
                  <a:pt x="52197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7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500"/>
                </a:lnTo>
                <a:lnTo>
                  <a:pt x="53593" y="213868"/>
                </a:lnTo>
                <a:lnTo>
                  <a:pt x="277367" y="213868"/>
                </a:lnTo>
                <a:lnTo>
                  <a:pt x="277367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1" y="115443"/>
                </a:lnTo>
                <a:close/>
              </a:path>
              <a:path w="277495" h="603885">
                <a:moveTo>
                  <a:pt x="277367" y="213868"/>
                </a:moveTo>
                <a:lnTo>
                  <a:pt x="223774" y="213868"/>
                </a:lnTo>
                <a:lnTo>
                  <a:pt x="223774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1" y="339598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7" y="317500"/>
                </a:lnTo>
                <a:lnTo>
                  <a:pt x="277367" y="213868"/>
                </a:lnTo>
                <a:close/>
              </a:path>
              <a:path w="277495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5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E16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74720" y="2621279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2" y="213868"/>
                </a:moveTo>
                <a:lnTo>
                  <a:pt x="61594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2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0" y="575818"/>
                </a:lnTo>
                <a:lnTo>
                  <a:pt x="127380" y="354583"/>
                </a:lnTo>
                <a:lnTo>
                  <a:pt x="215234" y="354583"/>
                </a:lnTo>
                <a:lnTo>
                  <a:pt x="215772" y="213868"/>
                </a:lnTo>
                <a:close/>
              </a:path>
              <a:path w="277495" h="603885">
                <a:moveTo>
                  <a:pt x="215234" y="354583"/>
                </a:moveTo>
                <a:lnTo>
                  <a:pt x="147446" y="354583"/>
                </a:lnTo>
                <a:lnTo>
                  <a:pt x="147446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2" y="575818"/>
                </a:lnTo>
                <a:lnTo>
                  <a:pt x="215234" y="354583"/>
                </a:lnTo>
                <a:close/>
              </a:path>
              <a:path w="277495" h="603885">
                <a:moveTo>
                  <a:pt x="225170" y="115443"/>
                </a:moveTo>
                <a:lnTo>
                  <a:pt x="52196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6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500"/>
                </a:lnTo>
                <a:lnTo>
                  <a:pt x="53593" y="213868"/>
                </a:lnTo>
                <a:lnTo>
                  <a:pt x="277367" y="213868"/>
                </a:lnTo>
                <a:lnTo>
                  <a:pt x="277367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0" y="115443"/>
                </a:lnTo>
                <a:close/>
              </a:path>
              <a:path w="277495" h="603885">
                <a:moveTo>
                  <a:pt x="277367" y="213868"/>
                </a:moveTo>
                <a:lnTo>
                  <a:pt x="223774" y="213868"/>
                </a:lnTo>
                <a:lnTo>
                  <a:pt x="223774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0" y="339598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7" y="317500"/>
                </a:lnTo>
                <a:lnTo>
                  <a:pt x="277367" y="213868"/>
                </a:lnTo>
                <a:close/>
              </a:path>
              <a:path w="277495" h="603885">
                <a:moveTo>
                  <a:pt x="138683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5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3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1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3" y="0"/>
                </a:lnTo>
                <a:close/>
              </a:path>
            </a:pathLst>
          </a:custGeom>
          <a:solidFill>
            <a:srgbClr val="E16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25240" y="2621279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3" y="213868"/>
                </a:moveTo>
                <a:lnTo>
                  <a:pt x="61595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2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1" y="575818"/>
                </a:lnTo>
                <a:lnTo>
                  <a:pt x="127381" y="354583"/>
                </a:lnTo>
                <a:lnTo>
                  <a:pt x="215234" y="354583"/>
                </a:lnTo>
                <a:lnTo>
                  <a:pt x="215773" y="213868"/>
                </a:lnTo>
                <a:close/>
              </a:path>
              <a:path w="277495" h="603885">
                <a:moveTo>
                  <a:pt x="215234" y="354583"/>
                </a:moveTo>
                <a:lnTo>
                  <a:pt x="147447" y="354583"/>
                </a:lnTo>
                <a:lnTo>
                  <a:pt x="147447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2" y="575818"/>
                </a:lnTo>
                <a:lnTo>
                  <a:pt x="215234" y="354583"/>
                </a:lnTo>
                <a:close/>
              </a:path>
              <a:path w="277495" h="603885">
                <a:moveTo>
                  <a:pt x="225171" y="115443"/>
                </a:moveTo>
                <a:lnTo>
                  <a:pt x="52197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7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4" y="317500"/>
                </a:lnTo>
                <a:lnTo>
                  <a:pt x="53594" y="213868"/>
                </a:lnTo>
                <a:lnTo>
                  <a:pt x="277368" y="213868"/>
                </a:lnTo>
                <a:lnTo>
                  <a:pt x="277368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1" y="115443"/>
                </a:lnTo>
                <a:close/>
              </a:path>
              <a:path w="277495" h="603885">
                <a:moveTo>
                  <a:pt x="277368" y="213868"/>
                </a:moveTo>
                <a:lnTo>
                  <a:pt x="223774" y="213868"/>
                </a:lnTo>
                <a:lnTo>
                  <a:pt x="223774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1" y="339598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8" y="317500"/>
                </a:lnTo>
                <a:lnTo>
                  <a:pt x="277368" y="213868"/>
                </a:lnTo>
                <a:close/>
              </a:path>
              <a:path w="277495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6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75759" y="2621279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3" y="213868"/>
                </a:moveTo>
                <a:lnTo>
                  <a:pt x="61594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2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0" y="575818"/>
                </a:lnTo>
                <a:lnTo>
                  <a:pt x="127380" y="354583"/>
                </a:lnTo>
                <a:lnTo>
                  <a:pt x="215234" y="354583"/>
                </a:lnTo>
                <a:lnTo>
                  <a:pt x="215773" y="213868"/>
                </a:lnTo>
                <a:close/>
              </a:path>
              <a:path w="277495" h="603885">
                <a:moveTo>
                  <a:pt x="215234" y="354583"/>
                </a:moveTo>
                <a:lnTo>
                  <a:pt x="147447" y="354583"/>
                </a:lnTo>
                <a:lnTo>
                  <a:pt x="147447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2" y="575818"/>
                </a:lnTo>
                <a:lnTo>
                  <a:pt x="215234" y="354583"/>
                </a:lnTo>
                <a:close/>
              </a:path>
              <a:path w="277495" h="603885">
                <a:moveTo>
                  <a:pt x="225170" y="115443"/>
                </a:moveTo>
                <a:lnTo>
                  <a:pt x="52197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7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500"/>
                </a:lnTo>
                <a:lnTo>
                  <a:pt x="53593" y="213868"/>
                </a:lnTo>
                <a:lnTo>
                  <a:pt x="277367" y="213868"/>
                </a:lnTo>
                <a:lnTo>
                  <a:pt x="277367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0" y="115443"/>
                </a:lnTo>
                <a:close/>
              </a:path>
              <a:path w="277495" h="603885">
                <a:moveTo>
                  <a:pt x="277367" y="213868"/>
                </a:moveTo>
                <a:lnTo>
                  <a:pt x="223774" y="213868"/>
                </a:lnTo>
                <a:lnTo>
                  <a:pt x="223774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0" y="339598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7" y="317500"/>
                </a:lnTo>
                <a:lnTo>
                  <a:pt x="277367" y="213868"/>
                </a:lnTo>
                <a:close/>
              </a:path>
              <a:path w="277495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5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26279" y="2621279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3" y="213868"/>
                </a:moveTo>
                <a:lnTo>
                  <a:pt x="61595" y="213868"/>
                </a:lnTo>
                <a:lnTo>
                  <a:pt x="60325" y="575818"/>
                </a:lnTo>
                <a:lnTo>
                  <a:pt x="62956" y="586573"/>
                </a:lnTo>
                <a:lnTo>
                  <a:pt x="70135" y="595376"/>
                </a:lnTo>
                <a:lnTo>
                  <a:pt x="80791" y="601321"/>
                </a:lnTo>
                <a:lnTo>
                  <a:pt x="93853" y="603504"/>
                </a:lnTo>
                <a:lnTo>
                  <a:pt x="106860" y="601321"/>
                </a:lnTo>
                <a:lnTo>
                  <a:pt x="117522" y="595376"/>
                </a:lnTo>
                <a:lnTo>
                  <a:pt x="124731" y="586573"/>
                </a:lnTo>
                <a:lnTo>
                  <a:pt x="127381" y="575818"/>
                </a:lnTo>
                <a:lnTo>
                  <a:pt x="127381" y="354583"/>
                </a:lnTo>
                <a:lnTo>
                  <a:pt x="215234" y="354583"/>
                </a:lnTo>
                <a:lnTo>
                  <a:pt x="215773" y="213868"/>
                </a:lnTo>
                <a:close/>
              </a:path>
              <a:path w="277495" h="603885">
                <a:moveTo>
                  <a:pt x="215234" y="354583"/>
                </a:moveTo>
                <a:lnTo>
                  <a:pt x="147447" y="354583"/>
                </a:lnTo>
                <a:lnTo>
                  <a:pt x="147447" y="575818"/>
                </a:lnTo>
                <a:lnTo>
                  <a:pt x="150078" y="586573"/>
                </a:lnTo>
                <a:lnTo>
                  <a:pt x="157257" y="595376"/>
                </a:lnTo>
                <a:lnTo>
                  <a:pt x="167913" y="601321"/>
                </a:lnTo>
                <a:lnTo>
                  <a:pt x="180975" y="603504"/>
                </a:lnTo>
                <a:lnTo>
                  <a:pt x="193982" y="601321"/>
                </a:lnTo>
                <a:lnTo>
                  <a:pt x="204644" y="595376"/>
                </a:lnTo>
                <a:lnTo>
                  <a:pt x="211853" y="586573"/>
                </a:lnTo>
                <a:lnTo>
                  <a:pt x="214503" y="575818"/>
                </a:lnTo>
                <a:lnTo>
                  <a:pt x="215234" y="354583"/>
                </a:lnTo>
                <a:close/>
              </a:path>
              <a:path w="277495" h="603885">
                <a:moveTo>
                  <a:pt x="225171" y="115443"/>
                </a:moveTo>
                <a:lnTo>
                  <a:pt x="52197" y="115443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3"/>
                </a:lnTo>
                <a:lnTo>
                  <a:pt x="0" y="317500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7" y="339598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4" y="317500"/>
                </a:lnTo>
                <a:lnTo>
                  <a:pt x="53594" y="213868"/>
                </a:lnTo>
                <a:lnTo>
                  <a:pt x="277368" y="213868"/>
                </a:lnTo>
                <a:lnTo>
                  <a:pt x="277368" y="158623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1" y="115443"/>
                </a:lnTo>
                <a:close/>
              </a:path>
              <a:path w="277495" h="603885">
                <a:moveTo>
                  <a:pt x="277368" y="213868"/>
                </a:moveTo>
                <a:lnTo>
                  <a:pt x="223774" y="213868"/>
                </a:lnTo>
                <a:lnTo>
                  <a:pt x="223774" y="317500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1" y="339598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8" y="317500"/>
                </a:lnTo>
                <a:lnTo>
                  <a:pt x="277368" y="213868"/>
                </a:lnTo>
                <a:close/>
              </a:path>
              <a:path w="277495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6" y="51943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3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87781" y="3487623"/>
            <a:ext cx="54991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90" dirty="0">
                <a:solidFill>
                  <a:srgbClr val="F78D62"/>
                </a:solidFill>
                <a:latin typeface="Tahoma"/>
                <a:cs typeface="Tahoma"/>
              </a:rPr>
              <a:t>4</a:t>
            </a:r>
            <a:r>
              <a:rPr sz="2300" b="1" spc="-204" dirty="0">
                <a:solidFill>
                  <a:srgbClr val="F78D62"/>
                </a:solidFill>
                <a:latin typeface="Tahoma"/>
                <a:cs typeface="Tahoma"/>
              </a:rPr>
              <a:t>6</a:t>
            </a:r>
            <a:r>
              <a:rPr sz="2300" b="1" spc="-1175" dirty="0">
                <a:solidFill>
                  <a:srgbClr val="F78D62"/>
                </a:solidFill>
                <a:latin typeface="Tahoma"/>
                <a:cs typeface="Tahoma"/>
              </a:rPr>
              <a:t>%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74647" y="3377183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4" h="603885">
                <a:moveTo>
                  <a:pt x="215773" y="213867"/>
                </a:moveTo>
                <a:lnTo>
                  <a:pt x="61595" y="213867"/>
                </a:lnTo>
                <a:lnTo>
                  <a:pt x="60325" y="575817"/>
                </a:lnTo>
                <a:lnTo>
                  <a:pt x="62956" y="586594"/>
                </a:lnTo>
                <a:lnTo>
                  <a:pt x="70135" y="595395"/>
                </a:lnTo>
                <a:lnTo>
                  <a:pt x="80791" y="601328"/>
                </a:lnTo>
                <a:lnTo>
                  <a:pt x="93853" y="603503"/>
                </a:lnTo>
                <a:lnTo>
                  <a:pt x="106860" y="601328"/>
                </a:lnTo>
                <a:lnTo>
                  <a:pt x="117522" y="595395"/>
                </a:lnTo>
                <a:lnTo>
                  <a:pt x="124731" y="586594"/>
                </a:lnTo>
                <a:lnTo>
                  <a:pt x="127381" y="575817"/>
                </a:lnTo>
                <a:lnTo>
                  <a:pt x="127381" y="354583"/>
                </a:lnTo>
                <a:lnTo>
                  <a:pt x="215234" y="354583"/>
                </a:lnTo>
                <a:lnTo>
                  <a:pt x="215773" y="213867"/>
                </a:lnTo>
                <a:close/>
              </a:path>
              <a:path w="277494" h="603885">
                <a:moveTo>
                  <a:pt x="215234" y="354583"/>
                </a:moveTo>
                <a:lnTo>
                  <a:pt x="147447" y="354583"/>
                </a:lnTo>
                <a:lnTo>
                  <a:pt x="147447" y="575817"/>
                </a:lnTo>
                <a:lnTo>
                  <a:pt x="150078" y="586594"/>
                </a:lnTo>
                <a:lnTo>
                  <a:pt x="157257" y="595395"/>
                </a:lnTo>
                <a:lnTo>
                  <a:pt x="167913" y="601328"/>
                </a:lnTo>
                <a:lnTo>
                  <a:pt x="180975" y="603503"/>
                </a:lnTo>
                <a:lnTo>
                  <a:pt x="193982" y="601328"/>
                </a:lnTo>
                <a:lnTo>
                  <a:pt x="204644" y="595395"/>
                </a:lnTo>
                <a:lnTo>
                  <a:pt x="211853" y="586594"/>
                </a:lnTo>
                <a:lnTo>
                  <a:pt x="214503" y="575817"/>
                </a:lnTo>
                <a:lnTo>
                  <a:pt x="215234" y="354583"/>
                </a:lnTo>
                <a:close/>
              </a:path>
              <a:path w="277494" h="603885">
                <a:moveTo>
                  <a:pt x="225171" y="115442"/>
                </a:moveTo>
                <a:lnTo>
                  <a:pt x="52196" y="115442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2"/>
                </a:lnTo>
                <a:lnTo>
                  <a:pt x="0" y="317499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6" y="339597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499"/>
                </a:lnTo>
                <a:lnTo>
                  <a:pt x="53593" y="213867"/>
                </a:lnTo>
                <a:lnTo>
                  <a:pt x="277368" y="213867"/>
                </a:lnTo>
                <a:lnTo>
                  <a:pt x="277368" y="158622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1" y="115442"/>
                </a:lnTo>
                <a:close/>
              </a:path>
              <a:path w="277494" h="603885">
                <a:moveTo>
                  <a:pt x="277368" y="213867"/>
                </a:moveTo>
                <a:lnTo>
                  <a:pt x="223774" y="213867"/>
                </a:lnTo>
                <a:lnTo>
                  <a:pt x="223774" y="317499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1" y="339597"/>
                </a:lnTo>
                <a:lnTo>
                  <a:pt x="260973" y="337859"/>
                </a:lnTo>
                <a:lnTo>
                  <a:pt x="269494" y="333121"/>
                </a:lnTo>
                <a:lnTo>
                  <a:pt x="275252" y="326096"/>
                </a:lnTo>
                <a:lnTo>
                  <a:pt x="277368" y="317499"/>
                </a:lnTo>
                <a:lnTo>
                  <a:pt x="277368" y="213867"/>
                </a:lnTo>
                <a:close/>
              </a:path>
              <a:path w="277494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6" y="51942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2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F78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25167" y="3377183"/>
            <a:ext cx="274320" cy="603885"/>
          </a:xfrm>
          <a:custGeom>
            <a:avLst/>
            <a:gdLst/>
            <a:ahLst/>
            <a:cxnLst/>
            <a:rect l="l" t="t" r="r" b="b"/>
            <a:pathLst>
              <a:path w="274319" h="603885">
                <a:moveTo>
                  <a:pt x="213359" y="213867"/>
                </a:moveTo>
                <a:lnTo>
                  <a:pt x="60959" y="213867"/>
                </a:lnTo>
                <a:lnTo>
                  <a:pt x="60366" y="368989"/>
                </a:lnTo>
                <a:lnTo>
                  <a:pt x="59689" y="575817"/>
                </a:lnTo>
                <a:lnTo>
                  <a:pt x="62279" y="586594"/>
                </a:lnTo>
                <a:lnTo>
                  <a:pt x="69357" y="595395"/>
                </a:lnTo>
                <a:lnTo>
                  <a:pt x="79888" y="601328"/>
                </a:lnTo>
                <a:lnTo>
                  <a:pt x="92837" y="603503"/>
                </a:lnTo>
                <a:lnTo>
                  <a:pt x="105731" y="601328"/>
                </a:lnTo>
                <a:lnTo>
                  <a:pt x="116268" y="595395"/>
                </a:lnTo>
                <a:lnTo>
                  <a:pt x="123376" y="586594"/>
                </a:lnTo>
                <a:lnTo>
                  <a:pt x="125983" y="575817"/>
                </a:lnTo>
                <a:lnTo>
                  <a:pt x="125983" y="354583"/>
                </a:lnTo>
                <a:lnTo>
                  <a:pt x="212866" y="354583"/>
                </a:lnTo>
                <a:lnTo>
                  <a:pt x="213359" y="213867"/>
                </a:lnTo>
                <a:close/>
              </a:path>
              <a:path w="274319" h="603885">
                <a:moveTo>
                  <a:pt x="212866" y="354583"/>
                </a:moveTo>
                <a:lnTo>
                  <a:pt x="145795" y="354583"/>
                </a:lnTo>
                <a:lnTo>
                  <a:pt x="145795" y="575817"/>
                </a:lnTo>
                <a:lnTo>
                  <a:pt x="148403" y="586594"/>
                </a:lnTo>
                <a:lnTo>
                  <a:pt x="155511" y="595395"/>
                </a:lnTo>
                <a:lnTo>
                  <a:pt x="166048" y="601328"/>
                </a:lnTo>
                <a:lnTo>
                  <a:pt x="178943" y="603503"/>
                </a:lnTo>
                <a:lnTo>
                  <a:pt x="191837" y="601328"/>
                </a:lnTo>
                <a:lnTo>
                  <a:pt x="202374" y="595395"/>
                </a:lnTo>
                <a:lnTo>
                  <a:pt x="209482" y="586594"/>
                </a:lnTo>
                <a:lnTo>
                  <a:pt x="212089" y="575817"/>
                </a:lnTo>
                <a:lnTo>
                  <a:pt x="212866" y="354583"/>
                </a:lnTo>
                <a:close/>
              </a:path>
              <a:path w="274319" h="603885">
                <a:moveTo>
                  <a:pt x="222757" y="115442"/>
                </a:moveTo>
                <a:lnTo>
                  <a:pt x="51562" y="115442"/>
                </a:lnTo>
                <a:lnTo>
                  <a:pt x="31503" y="118832"/>
                </a:lnTo>
                <a:lnTo>
                  <a:pt x="15112" y="128079"/>
                </a:lnTo>
                <a:lnTo>
                  <a:pt x="4056" y="141803"/>
                </a:lnTo>
                <a:lnTo>
                  <a:pt x="0" y="158622"/>
                </a:lnTo>
                <a:lnTo>
                  <a:pt x="0" y="317499"/>
                </a:lnTo>
                <a:lnTo>
                  <a:pt x="2075" y="326096"/>
                </a:lnTo>
                <a:lnTo>
                  <a:pt x="7747" y="333121"/>
                </a:lnTo>
                <a:lnTo>
                  <a:pt x="16180" y="337859"/>
                </a:lnTo>
                <a:lnTo>
                  <a:pt x="26543" y="339597"/>
                </a:lnTo>
                <a:lnTo>
                  <a:pt x="36851" y="337859"/>
                </a:lnTo>
                <a:lnTo>
                  <a:pt x="45291" y="333121"/>
                </a:lnTo>
                <a:lnTo>
                  <a:pt x="50992" y="326096"/>
                </a:lnTo>
                <a:lnTo>
                  <a:pt x="53086" y="317499"/>
                </a:lnTo>
                <a:lnTo>
                  <a:pt x="53086" y="213867"/>
                </a:lnTo>
                <a:lnTo>
                  <a:pt x="274319" y="213867"/>
                </a:lnTo>
                <a:lnTo>
                  <a:pt x="274319" y="158622"/>
                </a:lnTo>
                <a:lnTo>
                  <a:pt x="270263" y="141803"/>
                </a:lnTo>
                <a:lnTo>
                  <a:pt x="259206" y="128079"/>
                </a:lnTo>
                <a:lnTo>
                  <a:pt x="242816" y="118832"/>
                </a:lnTo>
                <a:lnTo>
                  <a:pt x="222757" y="115442"/>
                </a:lnTo>
                <a:close/>
              </a:path>
              <a:path w="274319" h="603885">
                <a:moveTo>
                  <a:pt x="274319" y="213867"/>
                </a:moveTo>
                <a:lnTo>
                  <a:pt x="221233" y="213867"/>
                </a:lnTo>
                <a:lnTo>
                  <a:pt x="221233" y="317499"/>
                </a:lnTo>
                <a:lnTo>
                  <a:pt x="223327" y="326096"/>
                </a:lnTo>
                <a:lnTo>
                  <a:pt x="229028" y="333121"/>
                </a:lnTo>
                <a:lnTo>
                  <a:pt x="237468" y="337859"/>
                </a:lnTo>
                <a:lnTo>
                  <a:pt x="247776" y="339597"/>
                </a:lnTo>
                <a:lnTo>
                  <a:pt x="258139" y="337859"/>
                </a:lnTo>
                <a:lnTo>
                  <a:pt x="266572" y="333121"/>
                </a:lnTo>
                <a:lnTo>
                  <a:pt x="272244" y="326096"/>
                </a:lnTo>
                <a:lnTo>
                  <a:pt x="274319" y="317499"/>
                </a:lnTo>
                <a:lnTo>
                  <a:pt x="274319" y="213867"/>
                </a:lnTo>
                <a:close/>
              </a:path>
              <a:path w="274319" h="603885">
                <a:moveTo>
                  <a:pt x="137159" y="0"/>
                </a:moveTo>
                <a:lnTo>
                  <a:pt x="112990" y="4079"/>
                </a:lnTo>
                <a:lnTo>
                  <a:pt x="93249" y="15208"/>
                </a:lnTo>
                <a:lnTo>
                  <a:pt x="79938" y="31718"/>
                </a:lnTo>
                <a:lnTo>
                  <a:pt x="75056" y="51942"/>
                </a:lnTo>
                <a:lnTo>
                  <a:pt x="79938" y="72094"/>
                </a:lnTo>
                <a:lnTo>
                  <a:pt x="93249" y="88566"/>
                </a:lnTo>
                <a:lnTo>
                  <a:pt x="112990" y="99681"/>
                </a:lnTo>
                <a:lnTo>
                  <a:pt x="137159" y="103758"/>
                </a:lnTo>
                <a:lnTo>
                  <a:pt x="161329" y="99681"/>
                </a:lnTo>
                <a:lnTo>
                  <a:pt x="181070" y="88566"/>
                </a:lnTo>
                <a:lnTo>
                  <a:pt x="194381" y="72094"/>
                </a:lnTo>
                <a:lnTo>
                  <a:pt x="199262" y="51942"/>
                </a:lnTo>
                <a:lnTo>
                  <a:pt x="194381" y="31718"/>
                </a:lnTo>
                <a:lnTo>
                  <a:pt x="181070" y="15208"/>
                </a:lnTo>
                <a:lnTo>
                  <a:pt x="161329" y="4079"/>
                </a:lnTo>
                <a:lnTo>
                  <a:pt x="137159" y="0"/>
                </a:lnTo>
                <a:close/>
              </a:path>
            </a:pathLst>
          </a:custGeom>
          <a:solidFill>
            <a:srgbClr val="F78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75688" y="3377183"/>
            <a:ext cx="274320" cy="603885"/>
          </a:xfrm>
          <a:custGeom>
            <a:avLst/>
            <a:gdLst/>
            <a:ahLst/>
            <a:cxnLst/>
            <a:rect l="l" t="t" r="r" b="b"/>
            <a:pathLst>
              <a:path w="274319" h="603885">
                <a:moveTo>
                  <a:pt x="213360" y="213867"/>
                </a:moveTo>
                <a:lnTo>
                  <a:pt x="60960" y="213867"/>
                </a:lnTo>
                <a:lnTo>
                  <a:pt x="60366" y="368989"/>
                </a:lnTo>
                <a:lnTo>
                  <a:pt x="59689" y="575817"/>
                </a:lnTo>
                <a:lnTo>
                  <a:pt x="62279" y="586594"/>
                </a:lnTo>
                <a:lnTo>
                  <a:pt x="69357" y="595395"/>
                </a:lnTo>
                <a:lnTo>
                  <a:pt x="79888" y="601328"/>
                </a:lnTo>
                <a:lnTo>
                  <a:pt x="92837" y="603503"/>
                </a:lnTo>
                <a:lnTo>
                  <a:pt x="105731" y="601328"/>
                </a:lnTo>
                <a:lnTo>
                  <a:pt x="116268" y="595395"/>
                </a:lnTo>
                <a:lnTo>
                  <a:pt x="123376" y="586594"/>
                </a:lnTo>
                <a:lnTo>
                  <a:pt x="125984" y="575817"/>
                </a:lnTo>
                <a:lnTo>
                  <a:pt x="125984" y="354583"/>
                </a:lnTo>
                <a:lnTo>
                  <a:pt x="212866" y="354583"/>
                </a:lnTo>
                <a:lnTo>
                  <a:pt x="213360" y="213867"/>
                </a:lnTo>
                <a:close/>
              </a:path>
              <a:path w="274319" h="603885">
                <a:moveTo>
                  <a:pt x="212866" y="354583"/>
                </a:moveTo>
                <a:lnTo>
                  <a:pt x="145795" y="354583"/>
                </a:lnTo>
                <a:lnTo>
                  <a:pt x="145795" y="575817"/>
                </a:lnTo>
                <a:lnTo>
                  <a:pt x="148403" y="586594"/>
                </a:lnTo>
                <a:lnTo>
                  <a:pt x="155511" y="595395"/>
                </a:lnTo>
                <a:lnTo>
                  <a:pt x="166048" y="601328"/>
                </a:lnTo>
                <a:lnTo>
                  <a:pt x="178943" y="603503"/>
                </a:lnTo>
                <a:lnTo>
                  <a:pt x="191837" y="601328"/>
                </a:lnTo>
                <a:lnTo>
                  <a:pt x="202374" y="595395"/>
                </a:lnTo>
                <a:lnTo>
                  <a:pt x="209482" y="586594"/>
                </a:lnTo>
                <a:lnTo>
                  <a:pt x="212089" y="575817"/>
                </a:lnTo>
                <a:lnTo>
                  <a:pt x="212866" y="354583"/>
                </a:lnTo>
                <a:close/>
              </a:path>
              <a:path w="274319" h="603885">
                <a:moveTo>
                  <a:pt x="222757" y="115442"/>
                </a:moveTo>
                <a:lnTo>
                  <a:pt x="51562" y="115442"/>
                </a:lnTo>
                <a:lnTo>
                  <a:pt x="31503" y="118832"/>
                </a:lnTo>
                <a:lnTo>
                  <a:pt x="15112" y="128079"/>
                </a:lnTo>
                <a:lnTo>
                  <a:pt x="4056" y="141803"/>
                </a:lnTo>
                <a:lnTo>
                  <a:pt x="0" y="158622"/>
                </a:lnTo>
                <a:lnTo>
                  <a:pt x="0" y="317499"/>
                </a:lnTo>
                <a:lnTo>
                  <a:pt x="2075" y="326096"/>
                </a:lnTo>
                <a:lnTo>
                  <a:pt x="7747" y="333121"/>
                </a:lnTo>
                <a:lnTo>
                  <a:pt x="16180" y="337859"/>
                </a:lnTo>
                <a:lnTo>
                  <a:pt x="26543" y="339597"/>
                </a:lnTo>
                <a:lnTo>
                  <a:pt x="36851" y="337859"/>
                </a:lnTo>
                <a:lnTo>
                  <a:pt x="45291" y="333121"/>
                </a:lnTo>
                <a:lnTo>
                  <a:pt x="50992" y="326096"/>
                </a:lnTo>
                <a:lnTo>
                  <a:pt x="53086" y="317499"/>
                </a:lnTo>
                <a:lnTo>
                  <a:pt x="53086" y="213867"/>
                </a:lnTo>
                <a:lnTo>
                  <a:pt x="274319" y="213867"/>
                </a:lnTo>
                <a:lnTo>
                  <a:pt x="274319" y="158622"/>
                </a:lnTo>
                <a:lnTo>
                  <a:pt x="270263" y="141803"/>
                </a:lnTo>
                <a:lnTo>
                  <a:pt x="259206" y="128079"/>
                </a:lnTo>
                <a:lnTo>
                  <a:pt x="242816" y="118832"/>
                </a:lnTo>
                <a:lnTo>
                  <a:pt x="222757" y="115442"/>
                </a:lnTo>
                <a:close/>
              </a:path>
              <a:path w="274319" h="603885">
                <a:moveTo>
                  <a:pt x="274319" y="213867"/>
                </a:moveTo>
                <a:lnTo>
                  <a:pt x="221234" y="213867"/>
                </a:lnTo>
                <a:lnTo>
                  <a:pt x="221234" y="317499"/>
                </a:lnTo>
                <a:lnTo>
                  <a:pt x="223327" y="326096"/>
                </a:lnTo>
                <a:lnTo>
                  <a:pt x="229028" y="333121"/>
                </a:lnTo>
                <a:lnTo>
                  <a:pt x="237468" y="337859"/>
                </a:lnTo>
                <a:lnTo>
                  <a:pt x="247776" y="339597"/>
                </a:lnTo>
                <a:lnTo>
                  <a:pt x="258139" y="337859"/>
                </a:lnTo>
                <a:lnTo>
                  <a:pt x="266573" y="333121"/>
                </a:lnTo>
                <a:lnTo>
                  <a:pt x="272244" y="326096"/>
                </a:lnTo>
                <a:lnTo>
                  <a:pt x="274319" y="317499"/>
                </a:lnTo>
                <a:lnTo>
                  <a:pt x="274319" y="213867"/>
                </a:lnTo>
                <a:close/>
              </a:path>
              <a:path w="274319" h="603885">
                <a:moveTo>
                  <a:pt x="137160" y="0"/>
                </a:moveTo>
                <a:lnTo>
                  <a:pt x="112990" y="4079"/>
                </a:lnTo>
                <a:lnTo>
                  <a:pt x="93249" y="15208"/>
                </a:lnTo>
                <a:lnTo>
                  <a:pt x="79938" y="31718"/>
                </a:lnTo>
                <a:lnTo>
                  <a:pt x="75056" y="51942"/>
                </a:lnTo>
                <a:lnTo>
                  <a:pt x="79938" y="72094"/>
                </a:lnTo>
                <a:lnTo>
                  <a:pt x="93249" y="88566"/>
                </a:lnTo>
                <a:lnTo>
                  <a:pt x="112990" y="99681"/>
                </a:lnTo>
                <a:lnTo>
                  <a:pt x="137160" y="103758"/>
                </a:lnTo>
                <a:lnTo>
                  <a:pt x="161329" y="99681"/>
                </a:lnTo>
                <a:lnTo>
                  <a:pt x="181070" y="88566"/>
                </a:lnTo>
                <a:lnTo>
                  <a:pt x="194381" y="72094"/>
                </a:lnTo>
                <a:lnTo>
                  <a:pt x="199262" y="51942"/>
                </a:lnTo>
                <a:lnTo>
                  <a:pt x="194381" y="31718"/>
                </a:lnTo>
                <a:lnTo>
                  <a:pt x="181070" y="15208"/>
                </a:lnTo>
                <a:lnTo>
                  <a:pt x="161329" y="4079"/>
                </a:lnTo>
                <a:lnTo>
                  <a:pt x="137160" y="0"/>
                </a:lnTo>
                <a:close/>
              </a:path>
            </a:pathLst>
          </a:custGeom>
          <a:solidFill>
            <a:srgbClr val="F78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23160" y="3377183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4" h="603885">
                <a:moveTo>
                  <a:pt x="215772" y="213867"/>
                </a:moveTo>
                <a:lnTo>
                  <a:pt x="61594" y="213867"/>
                </a:lnTo>
                <a:lnTo>
                  <a:pt x="60325" y="575817"/>
                </a:lnTo>
                <a:lnTo>
                  <a:pt x="62956" y="586594"/>
                </a:lnTo>
                <a:lnTo>
                  <a:pt x="70135" y="595395"/>
                </a:lnTo>
                <a:lnTo>
                  <a:pt x="80791" y="601328"/>
                </a:lnTo>
                <a:lnTo>
                  <a:pt x="93852" y="603503"/>
                </a:lnTo>
                <a:lnTo>
                  <a:pt x="106860" y="601328"/>
                </a:lnTo>
                <a:lnTo>
                  <a:pt x="117522" y="595395"/>
                </a:lnTo>
                <a:lnTo>
                  <a:pt x="124731" y="586594"/>
                </a:lnTo>
                <a:lnTo>
                  <a:pt x="127381" y="575817"/>
                </a:lnTo>
                <a:lnTo>
                  <a:pt x="127381" y="354583"/>
                </a:lnTo>
                <a:lnTo>
                  <a:pt x="215234" y="354583"/>
                </a:lnTo>
                <a:lnTo>
                  <a:pt x="215772" y="213867"/>
                </a:lnTo>
                <a:close/>
              </a:path>
              <a:path w="277494" h="603885">
                <a:moveTo>
                  <a:pt x="215234" y="354583"/>
                </a:moveTo>
                <a:lnTo>
                  <a:pt x="147446" y="354583"/>
                </a:lnTo>
                <a:lnTo>
                  <a:pt x="147446" y="575817"/>
                </a:lnTo>
                <a:lnTo>
                  <a:pt x="150078" y="586594"/>
                </a:lnTo>
                <a:lnTo>
                  <a:pt x="157257" y="595395"/>
                </a:lnTo>
                <a:lnTo>
                  <a:pt x="167913" y="601328"/>
                </a:lnTo>
                <a:lnTo>
                  <a:pt x="180975" y="603503"/>
                </a:lnTo>
                <a:lnTo>
                  <a:pt x="193982" y="601328"/>
                </a:lnTo>
                <a:lnTo>
                  <a:pt x="204644" y="595395"/>
                </a:lnTo>
                <a:lnTo>
                  <a:pt x="211853" y="586594"/>
                </a:lnTo>
                <a:lnTo>
                  <a:pt x="214502" y="575817"/>
                </a:lnTo>
                <a:lnTo>
                  <a:pt x="215234" y="354583"/>
                </a:lnTo>
                <a:close/>
              </a:path>
              <a:path w="277494" h="603885">
                <a:moveTo>
                  <a:pt x="225170" y="115442"/>
                </a:moveTo>
                <a:lnTo>
                  <a:pt x="52196" y="115442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2"/>
                </a:lnTo>
                <a:lnTo>
                  <a:pt x="0" y="317499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6" y="339597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499"/>
                </a:lnTo>
                <a:lnTo>
                  <a:pt x="53593" y="213867"/>
                </a:lnTo>
                <a:lnTo>
                  <a:pt x="277367" y="213867"/>
                </a:lnTo>
                <a:lnTo>
                  <a:pt x="277367" y="158622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0" y="115442"/>
                </a:lnTo>
                <a:close/>
              </a:path>
              <a:path w="277494" h="603885">
                <a:moveTo>
                  <a:pt x="277367" y="213867"/>
                </a:moveTo>
                <a:lnTo>
                  <a:pt x="223773" y="213867"/>
                </a:lnTo>
                <a:lnTo>
                  <a:pt x="223773" y="317499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0" y="339597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7" y="317499"/>
                </a:lnTo>
                <a:lnTo>
                  <a:pt x="277367" y="213867"/>
                </a:lnTo>
                <a:close/>
              </a:path>
              <a:path w="277494" h="603885">
                <a:moveTo>
                  <a:pt x="138683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5" y="51942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3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1" y="51942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3" y="0"/>
                </a:lnTo>
                <a:close/>
              </a:path>
            </a:pathLst>
          </a:custGeom>
          <a:solidFill>
            <a:srgbClr val="F78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24200" y="3377183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3" y="213867"/>
                </a:moveTo>
                <a:lnTo>
                  <a:pt x="61594" y="213867"/>
                </a:lnTo>
                <a:lnTo>
                  <a:pt x="60325" y="575817"/>
                </a:lnTo>
                <a:lnTo>
                  <a:pt x="62956" y="586594"/>
                </a:lnTo>
                <a:lnTo>
                  <a:pt x="70135" y="595395"/>
                </a:lnTo>
                <a:lnTo>
                  <a:pt x="80791" y="601328"/>
                </a:lnTo>
                <a:lnTo>
                  <a:pt x="93852" y="603503"/>
                </a:lnTo>
                <a:lnTo>
                  <a:pt x="106860" y="601328"/>
                </a:lnTo>
                <a:lnTo>
                  <a:pt x="117522" y="595395"/>
                </a:lnTo>
                <a:lnTo>
                  <a:pt x="124731" y="586594"/>
                </a:lnTo>
                <a:lnTo>
                  <a:pt x="127380" y="575817"/>
                </a:lnTo>
                <a:lnTo>
                  <a:pt x="127380" y="354583"/>
                </a:lnTo>
                <a:lnTo>
                  <a:pt x="215234" y="354583"/>
                </a:lnTo>
                <a:lnTo>
                  <a:pt x="215773" y="213867"/>
                </a:lnTo>
                <a:close/>
              </a:path>
              <a:path w="277495" h="603885">
                <a:moveTo>
                  <a:pt x="215234" y="354583"/>
                </a:moveTo>
                <a:lnTo>
                  <a:pt x="147447" y="354583"/>
                </a:lnTo>
                <a:lnTo>
                  <a:pt x="147447" y="575817"/>
                </a:lnTo>
                <a:lnTo>
                  <a:pt x="150078" y="586594"/>
                </a:lnTo>
                <a:lnTo>
                  <a:pt x="157257" y="595395"/>
                </a:lnTo>
                <a:lnTo>
                  <a:pt x="167913" y="601328"/>
                </a:lnTo>
                <a:lnTo>
                  <a:pt x="180975" y="603503"/>
                </a:lnTo>
                <a:lnTo>
                  <a:pt x="193982" y="601328"/>
                </a:lnTo>
                <a:lnTo>
                  <a:pt x="204644" y="595395"/>
                </a:lnTo>
                <a:lnTo>
                  <a:pt x="211853" y="586594"/>
                </a:lnTo>
                <a:lnTo>
                  <a:pt x="214502" y="575817"/>
                </a:lnTo>
                <a:lnTo>
                  <a:pt x="215234" y="354583"/>
                </a:lnTo>
                <a:close/>
              </a:path>
              <a:path w="277495" h="603885">
                <a:moveTo>
                  <a:pt x="225171" y="115442"/>
                </a:moveTo>
                <a:lnTo>
                  <a:pt x="52197" y="115442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2"/>
                </a:lnTo>
                <a:lnTo>
                  <a:pt x="0" y="317499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7" y="339597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499"/>
                </a:lnTo>
                <a:lnTo>
                  <a:pt x="53593" y="213867"/>
                </a:lnTo>
                <a:lnTo>
                  <a:pt x="277367" y="213867"/>
                </a:lnTo>
                <a:lnTo>
                  <a:pt x="277367" y="158622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1" y="115442"/>
                </a:lnTo>
                <a:close/>
              </a:path>
              <a:path w="277495" h="603885">
                <a:moveTo>
                  <a:pt x="277367" y="213867"/>
                </a:moveTo>
                <a:lnTo>
                  <a:pt x="223774" y="213867"/>
                </a:lnTo>
                <a:lnTo>
                  <a:pt x="223774" y="317499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1" y="339597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7" y="317499"/>
                </a:lnTo>
                <a:lnTo>
                  <a:pt x="277367" y="213867"/>
                </a:lnTo>
                <a:close/>
              </a:path>
              <a:path w="277495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5" y="51942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2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74720" y="3377183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2" y="213867"/>
                </a:moveTo>
                <a:lnTo>
                  <a:pt x="61594" y="213867"/>
                </a:lnTo>
                <a:lnTo>
                  <a:pt x="60325" y="575817"/>
                </a:lnTo>
                <a:lnTo>
                  <a:pt x="62956" y="586594"/>
                </a:lnTo>
                <a:lnTo>
                  <a:pt x="70135" y="595395"/>
                </a:lnTo>
                <a:lnTo>
                  <a:pt x="80791" y="601328"/>
                </a:lnTo>
                <a:lnTo>
                  <a:pt x="93852" y="603503"/>
                </a:lnTo>
                <a:lnTo>
                  <a:pt x="106860" y="601328"/>
                </a:lnTo>
                <a:lnTo>
                  <a:pt x="117522" y="595395"/>
                </a:lnTo>
                <a:lnTo>
                  <a:pt x="124731" y="586594"/>
                </a:lnTo>
                <a:lnTo>
                  <a:pt x="127380" y="575817"/>
                </a:lnTo>
                <a:lnTo>
                  <a:pt x="127380" y="354583"/>
                </a:lnTo>
                <a:lnTo>
                  <a:pt x="215234" y="354583"/>
                </a:lnTo>
                <a:lnTo>
                  <a:pt x="215772" y="213867"/>
                </a:lnTo>
                <a:close/>
              </a:path>
              <a:path w="277495" h="603885">
                <a:moveTo>
                  <a:pt x="215234" y="354583"/>
                </a:moveTo>
                <a:lnTo>
                  <a:pt x="147446" y="354583"/>
                </a:lnTo>
                <a:lnTo>
                  <a:pt x="147446" y="575817"/>
                </a:lnTo>
                <a:lnTo>
                  <a:pt x="150078" y="586594"/>
                </a:lnTo>
                <a:lnTo>
                  <a:pt x="157257" y="595395"/>
                </a:lnTo>
                <a:lnTo>
                  <a:pt x="167913" y="601328"/>
                </a:lnTo>
                <a:lnTo>
                  <a:pt x="180975" y="603503"/>
                </a:lnTo>
                <a:lnTo>
                  <a:pt x="193982" y="601328"/>
                </a:lnTo>
                <a:lnTo>
                  <a:pt x="204644" y="595395"/>
                </a:lnTo>
                <a:lnTo>
                  <a:pt x="211853" y="586594"/>
                </a:lnTo>
                <a:lnTo>
                  <a:pt x="214502" y="575817"/>
                </a:lnTo>
                <a:lnTo>
                  <a:pt x="215234" y="354583"/>
                </a:lnTo>
                <a:close/>
              </a:path>
              <a:path w="277495" h="603885">
                <a:moveTo>
                  <a:pt x="225170" y="115442"/>
                </a:moveTo>
                <a:lnTo>
                  <a:pt x="52196" y="115442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2"/>
                </a:lnTo>
                <a:lnTo>
                  <a:pt x="0" y="317499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6" y="339597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499"/>
                </a:lnTo>
                <a:lnTo>
                  <a:pt x="53593" y="213867"/>
                </a:lnTo>
                <a:lnTo>
                  <a:pt x="277367" y="213867"/>
                </a:lnTo>
                <a:lnTo>
                  <a:pt x="277367" y="158622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0" y="115442"/>
                </a:lnTo>
                <a:close/>
              </a:path>
              <a:path w="277495" h="603885">
                <a:moveTo>
                  <a:pt x="277367" y="213867"/>
                </a:moveTo>
                <a:lnTo>
                  <a:pt x="223774" y="213867"/>
                </a:lnTo>
                <a:lnTo>
                  <a:pt x="223774" y="317499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0" y="339597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7" y="317499"/>
                </a:lnTo>
                <a:lnTo>
                  <a:pt x="277367" y="213867"/>
                </a:lnTo>
                <a:close/>
              </a:path>
              <a:path w="277495" h="603885">
                <a:moveTo>
                  <a:pt x="138683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5" y="51942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3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1" y="51942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25240" y="3377183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3" y="213867"/>
                </a:moveTo>
                <a:lnTo>
                  <a:pt x="61595" y="213867"/>
                </a:lnTo>
                <a:lnTo>
                  <a:pt x="60325" y="575817"/>
                </a:lnTo>
                <a:lnTo>
                  <a:pt x="62956" y="586594"/>
                </a:lnTo>
                <a:lnTo>
                  <a:pt x="70135" y="595395"/>
                </a:lnTo>
                <a:lnTo>
                  <a:pt x="80791" y="601328"/>
                </a:lnTo>
                <a:lnTo>
                  <a:pt x="93852" y="603503"/>
                </a:lnTo>
                <a:lnTo>
                  <a:pt x="106860" y="601328"/>
                </a:lnTo>
                <a:lnTo>
                  <a:pt x="117522" y="595395"/>
                </a:lnTo>
                <a:lnTo>
                  <a:pt x="124731" y="586594"/>
                </a:lnTo>
                <a:lnTo>
                  <a:pt x="127381" y="575817"/>
                </a:lnTo>
                <a:lnTo>
                  <a:pt x="127381" y="354583"/>
                </a:lnTo>
                <a:lnTo>
                  <a:pt x="215234" y="354583"/>
                </a:lnTo>
                <a:lnTo>
                  <a:pt x="215773" y="213867"/>
                </a:lnTo>
                <a:close/>
              </a:path>
              <a:path w="277495" h="603885">
                <a:moveTo>
                  <a:pt x="215234" y="354583"/>
                </a:moveTo>
                <a:lnTo>
                  <a:pt x="147447" y="354583"/>
                </a:lnTo>
                <a:lnTo>
                  <a:pt x="147447" y="575817"/>
                </a:lnTo>
                <a:lnTo>
                  <a:pt x="150078" y="586594"/>
                </a:lnTo>
                <a:lnTo>
                  <a:pt x="157257" y="595395"/>
                </a:lnTo>
                <a:lnTo>
                  <a:pt x="167913" y="601328"/>
                </a:lnTo>
                <a:lnTo>
                  <a:pt x="180975" y="603503"/>
                </a:lnTo>
                <a:lnTo>
                  <a:pt x="193982" y="601328"/>
                </a:lnTo>
                <a:lnTo>
                  <a:pt x="204644" y="595395"/>
                </a:lnTo>
                <a:lnTo>
                  <a:pt x="211853" y="586594"/>
                </a:lnTo>
                <a:lnTo>
                  <a:pt x="214502" y="575817"/>
                </a:lnTo>
                <a:lnTo>
                  <a:pt x="215234" y="354583"/>
                </a:lnTo>
                <a:close/>
              </a:path>
              <a:path w="277495" h="603885">
                <a:moveTo>
                  <a:pt x="225171" y="115442"/>
                </a:moveTo>
                <a:lnTo>
                  <a:pt x="52197" y="115442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2"/>
                </a:lnTo>
                <a:lnTo>
                  <a:pt x="0" y="317499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7" y="339597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4" y="317499"/>
                </a:lnTo>
                <a:lnTo>
                  <a:pt x="53594" y="213867"/>
                </a:lnTo>
                <a:lnTo>
                  <a:pt x="277368" y="213867"/>
                </a:lnTo>
                <a:lnTo>
                  <a:pt x="277368" y="158622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1" y="115442"/>
                </a:lnTo>
                <a:close/>
              </a:path>
              <a:path w="277495" h="603885">
                <a:moveTo>
                  <a:pt x="277368" y="213867"/>
                </a:moveTo>
                <a:lnTo>
                  <a:pt x="223774" y="213867"/>
                </a:lnTo>
                <a:lnTo>
                  <a:pt x="223774" y="317499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1" y="339597"/>
                </a:lnTo>
                <a:lnTo>
                  <a:pt x="260973" y="337859"/>
                </a:lnTo>
                <a:lnTo>
                  <a:pt x="269494" y="333121"/>
                </a:lnTo>
                <a:lnTo>
                  <a:pt x="275252" y="326096"/>
                </a:lnTo>
                <a:lnTo>
                  <a:pt x="277368" y="317499"/>
                </a:lnTo>
                <a:lnTo>
                  <a:pt x="277368" y="213867"/>
                </a:lnTo>
                <a:close/>
              </a:path>
              <a:path w="277495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6" y="51942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2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75759" y="3377183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3" y="213867"/>
                </a:moveTo>
                <a:lnTo>
                  <a:pt x="61594" y="213867"/>
                </a:lnTo>
                <a:lnTo>
                  <a:pt x="60325" y="575817"/>
                </a:lnTo>
                <a:lnTo>
                  <a:pt x="62956" y="586594"/>
                </a:lnTo>
                <a:lnTo>
                  <a:pt x="70135" y="595395"/>
                </a:lnTo>
                <a:lnTo>
                  <a:pt x="80791" y="601328"/>
                </a:lnTo>
                <a:lnTo>
                  <a:pt x="93852" y="603503"/>
                </a:lnTo>
                <a:lnTo>
                  <a:pt x="106860" y="601328"/>
                </a:lnTo>
                <a:lnTo>
                  <a:pt x="117522" y="595395"/>
                </a:lnTo>
                <a:lnTo>
                  <a:pt x="124731" y="586594"/>
                </a:lnTo>
                <a:lnTo>
                  <a:pt x="127380" y="575817"/>
                </a:lnTo>
                <a:lnTo>
                  <a:pt x="127380" y="354583"/>
                </a:lnTo>
                <a:lnTo>
                  <a:pt x="215234" y="354583"/>
                </a:lnTo>
                <a:lnTo>
                  <a:pt x="215773" y="213867"/>
                </a:lnTo>
                <a:close/>
              </a:path>
              <a:path w="277495" h="603885">
                <a:moveTo>
                  <a:pt x="215234" y="354583"/>
                </a:moveTo>
                <a:lnTo>
                  <a:pt x="147447" y="354583"/>
                </a:lnTo>
                <a:lnTo>
                  <a:pt x="147447" y="575817"/>
                </a:lnTo>
                <a:lnTo>
                  <a:pt x="150078" y="586594"/>
                </a:lnTo>
                <a:lnTo>
                  <a:pt x="157257" y="595395"/>
                </a:lnTo>
                <a:lnTo>
                  <a:pt x="167913" y="601328"/>
                </a:lnTo>
                <a:lnTo>
                  <a:pt x="180975" y="603503"/>
                </a:lnTo>
                <a:lnTo>
                  <a:pt x="193982" y="601328"/>
                </a:lnTo>
                <a:lnTo>
                  <a:pt x="204644" y="595395"/>
                </a:lnTo>
                <a:lnTo>
                  <a:pt x="211853" y="586594"/>
                </a:lnTo>
                <a:lnTo>
                  <a:pt x="214502" y="575817"/>
                </a:lnTo>
                <a:lnTo>
                  <a:pt x="215234" y="354583"/>
                </a:lnTo>
                <a:close/>
              </a:path>
              <a:path w="277495" h="603885">
                <a:moveTo>
                  <a:pt x="225170" y="115442"/>
                </a:moveTo>
                <a:lnTo>
                  <a:pt x="52197" y="115442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2"/>
                </a:lnTo>
                <a:lnTo>
                  <a:pt x="0" y="317499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7" y="339597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3" y="317499"/>
                </a:lnTo>
                <a:lnTo>
                  <a:pt x="53593" y="213867"/>
                </a:lnTo>
                <a:lnTo>
                  <a:pt x="277367" y="213867"/>
                </a:lnTo>
                <a:lnTo>
                  <a:pt x="277367" y="158622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0" y="115442"/>
                </a:lnTo>
                <a:close/>
              </a:path>
              <a:path w="277495" h="603885">
                <a:moveTo>
                  <a:pt x="277367" y="213867"/>
                </a:moveTo>
                <a:lnTo>
                  <a:pt x="223774" y="213867"/>
                </a:lnTo>
                <a:lnTo>
                  <a:pt x="223774" y="317499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0" y="339597"/>
                </a:lnTo>
                <a:lnTo>
                  <a:pt x="260973" y="337859"/>
                </a:lnTo>
                <a:lnTo>
                  <a:pt x="269493" y="333121"/>
                </a:lnTo>
                <a:lnTo>
                  <a:pt x="275252" y="326096"/>
                </a:lnTo>
                <a:lnTo>
                  <a:pt x="277367" y="317499"/>
                </a:lnTo>
                <a:lnTo>
                  <a:pt x="277367" y="213867"/>
                </a:lnTo>
                <a:close/>
              </a:path>
              <a:path w="277495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5" y="51942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2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26279" y="3377183"/>
            <a:ext cx="277495" cy="603885"/>
          </a:xfrm>
          <a:custGeom>
            <a:avLst/>
            <a:gdLst/>
            <a:ahLst/>
            <a:cxnLst/>
            <a:rect l="l" t="t" r="r" b="b"/>
            <a:pathLst>
              <a:path w="277495" h="603885">
                <a:moveTo>
                  <a:pt x="215773" y="213867"/>
                </a:moveTo>
                <a:lnTo>
                  <a:pt x="61595" y="213867"/>
                </a:lnTo>
                <a:lnTo>
                  <a:pt x="60325" y="575817"/>
                </a:lnTo>
                <a:lnTo>
                  <a:pt x="62956" y="586594"/>
                </a:lnTo>
                <a:lnTo>
                  <a:pt x="70135" y="595395"/>
                </a:lnTo>
                <a:lnTo>
                  <a:pt x="80791" y="601328"/>
                </a:lnTo>
                <a:lnTo>
                  <a:pt x="93853" y="603503"/>
                </a:lnTo>
                <a:lnTo>
                  <a:pt x="106860" y="601328"/>
                </a:lnTo>
                <a:lnTo>
                  <a:pt x="117522" y="595395"/>
                </a:lnTo>
                <a:lnTo>
                  <a:pt x="124731" y="586594"/>
                </a:lnTo>
                <a:lnTo>
                  <a:pt x="127381" y="575817"/>
                </a:lnTo>
                <a:lnTo>
                  <a:pt x="127381" y="354583"/>
                </a:lnTo>
                <a:lnTo>
                  <a:pt x="215234" y="354583"/>
                </a:lnTo>
                <a:lnTo>
                  <a:pt x="215773" y="213867"/>
                </a:lnTo>
                <a:close/>
              </a:path>
              <a:path w="277495" h="603885">
                <a:moveTo>
                  <a:pt x="215234" y="354583"/>
                </a:moveTo>
                <a:lnTo>
                  <a:pt x="147447" y="354583"/>
                </a:lnTo>
                <a:lnTo>
                  <a:pt x="147447" y="575817"/>
                </a:lnTo>
                <a:lnTo>
                  <a:pt x="150078" y="586594"/>
                </a:lnTo>
                <a:lnTo>
                  <a:pt x="157257" y="595395"/>
                </a:lnTo>
                <a:lnTo>
                  <a:pt x="167913" y="601328"/>
                </a:lnTo>
                <a:lnTo>
                  <a:pt x="180975" y="603503"/>
                </a:lnTo>
                <a:lnTo>
                  <a:pt x="193982" y="601328"/>
                </a:lnTo>
                <a:lnTo>
                  <a:pt x="204644" y="595395"/>
                </a:lnTo>
                <a:lnTo>
                  <a:pt x="211853" y="586594"/>
                </a:lnTo>
                <a:lnTo>
                  <a:pt x="214503" y="575817"/>
                </a:lnTo>
                <a:lnTo>
                  <a:pt x="215234" y="354583"/>
                </a:lnTo>
                <a:close/>
              </a:path>
              <a:path w="277495" h="603885">
                <a:moveTo>
                  <a:pt x="225171" y="115442"/>
                </a:moveTo>
                <a:lnTo>
                  <a:pt x="52197" y="115442"/>
                </a:lnTo>
                <a:lnTo>
                  <a:pt x="31878" y="118832"/>
                </a:lnTo>
                <a:lnTo>
                  <a:pt x="15287" y="128079"/>
                </a:lnTo>
                <a:lnTo>
                  <a:pt x="4101" y="141803"/>
                </a:lnTo>
                <a:lnTo>
                  <a:pt x="0" y="158622"/>
                </a:lnTo>
                <a:lnTo>
                  <a:pt x="0" y="317499"/>
                </a:lnTo>
                <a:lnTo>
                  <a:pt x="2115" y="326096"/>
                </a:lnTo>
                <a:lnTo>
                  <a:pt x="7874" y="333121"/>
                </a:lnTo>
                <a:lnTo>
                  <a:pt x="16394" y="337859"/>
                </a:lnTo>
                <a:lnTo>
                  <a:pt x="26797" y="339597"/>
                </a:lnTo>
                <a:lnTo>
                  <a:pt x="37252" y="337859"/>
                </a:lnTo>
                <a:lnTo>
                  <a:pt x="45767" y="333121"/>
                </a:lnTo>
                <a:lnTo>
                  <a:pt x="51496" y="326096"/>
                </a:lnTo>
                <a:lnTo>
                  <a:pt x="53594" y="317499"/>
                </a:lnTo>
                <a:lnTo>
                  <a:pt x="53594" y="213867"/>
                </a:lnTo>
                <a:lnTo>
                  <a:pt x="277368" y="213867"/>
                </a:lnTo>
                <a:lnTo>
                  <a:pt x="277368" y="158622"/>
                </a:lnTo>
                <a:lnTo>
                  <a:pt x="273266" y="141803"/>
                </a:lnTo>
                <a:lnTo>
                  <a:pt x="262080" y="128079"/>
                </a:lnTo>
                <a:lnTo>
                  <a:pt x="245489" y="118832"/>
                </a:lnTo>
                <a:lnTo>
                  <a:pt x="225171" y="115442"/>
                </a:lnTo>
                <a:close/>
              </a:path>
              <a:path w="277495" h="603885">
                <a:moveTo>
                  <a:pt x="277368" y="213867"/>
                </a:moveTo>
                <a:lnTo>
                  <a:pt x="223774" y="213867"/>
                </a:lnTo>
                <a:lnTo>
                  <a:pt x="223774" y="317499"/>
                </a:lnTo>
                <a:lnTo>
                  <a:pt x="225871" y="326096"/>
                </a:lnTo>
                <a:lnTo>
                  <a:pt x="231600" y="333121"/>
                </a:lnTo>
                <a:lnTo>
                  <a:pt x="240115" y="337859"/>
                </a:lnTo>
                <a:lnTo>
                  <a:pt x="250571" y="339597"/>
                </a:lnTo>
                <a:lnTo>
                  <a:pt x="260973" y="337859"/>
                </a:lnTo>
                <a:lnTo>
                  <a:pt x="269494" y="333121"/>
                </a:lnTo>
                <a:lnTo>
                  <a:pt x="275252" y="326096"/>
                </a:lnTo>
                <a:lnTo>
                  <a:pt x="277368" y="317499"/>
                </a:lnTo>
                <a:lnTo>
                  <a:pt x="277368" y="213867"/>
                </a:lnTo>
                <a:close/>
              </a:path>
              <a:path w="277495" h="603885">
                <a:moveTo>
                  <a:pt x="138684" y="0"/>
                </a:moveTo>
                <a:lnTo>
                  <a:pt x="114254" y="4079"/>
                </a:lnTo>
                <a:lnTo>
                  <a:pt x="94313" y="15208"/>
                </a:lnTo>
                <a:lnTo>
                  <a:pt x="80873" y="31718"/>
                </a:lnTo>
                <a:lnTo>
                  <a:pt x="75946" y="51942"/>
                </a:lnTo>
                <a:lnTo>
                  <a:pt x="80873" y="72094"/>
                </a:lnTo>
                <a:lnTo>
                  <a:pt x="94313" y="88566"/>
                </a:lnTo>
                <a:lnTo>
                  <a:pt x="114254" y="99681"/>
                </a:lnTo>
                <a:lnTo>
                  <a:pt x="138684" y="103758"/>
                </a:lnTo>
                <a:lnTo>
                  <a:pt x="163113" y="99681"/>
                </a:lnTo>
                <a:lnTo>
                  <a:pt x="183054" y="88566"/>
                </a:lnTo>
                <a:lnTo>
                  <a:pt x="196494" y="72094"/>
                </a:lnTo>
                <a:lnTo>
                  <a:pt x="201422" y="51942"/>
                </a:lnTo>
                <a:lnTo>
                  <a:pt x="196494" y="31718"/>
                </a:lnTo>
                <a:lnTo>
                  <a:pt x="183054" y="15208"/>
                </a:lnTo>
                <a:lnTo>
                  <a:pt x="163113" y="4079"/>
                </a:lnTo>
                <a:lnTo>
                  <a:pt x="13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2770632" y="3377183"/>
            <a:ext cx="287020" cy="603885"/>
            <a:chOff x="2770632" y="3377183"/>
            <a:chExt cx="287020" cy="603885"/>
          </a:xfrm>
        </p:grpSpPr>
        <p:sp>
          <p:nvSpPr>
            <p:cNvPr id="40" name="object 40"/>
            <p:cNvSpPr/>
            <p:nvPr/>
          </p:nvSpPr>
          <p:spPr>
            <a:xfrm>
              <a:off x="2773680" y="3377183"/>
              <a:ext cx="277495" cy="603885"/>
            </a:xfrm>
            <a:custGeom>
              <a:avLst/>
              <a:gdLst/>
              <a:ahLst/>
              <a:cxnLst/>
              <a:rect l="l" t="t" r="r" b="b"/>
              <a:pathLst>
                <a:path w="277494" h="603885">
                  <a:moveTo>
                    <a:pt x="215772" y="213867"/>
                  </a:moveTo>
                  <a:lnTo>
                    <a:pt x="61594" y="213867"/>
                  </a:lnTo>
                  <a:lnTo>
                    <a:pt x="60325" y="575817"/>
                  </a:lnTo>
                  <a:lnTo>
                    <a:pt x="62956" y="586594"/>
                  </a:lnTo>
                  <a:lnTo>
                    <a:pt x="70135" y="595395"/>
                  </a:lnTo>
                  <a:lnTo>
                    <a:pt x="80791" y="601328"/>
                  </a:lnTo>
                  <a:lnTo>
                    <a:pt x="93852" y="603503"/>
                  </a:lnTo>
                  <a:lnTo>
                    <a:pt x="106860" y="601328"/>
                  </a:lnTo>
                  <a:lnTo>
                    <a:pt x="117522" y="595395"/>
                  </a:lnTo>
                  <a:lnTo>
                    <a:pt x="124731" y="586594"/>
                  </a:lnTo>
                  <a:lnTo>
                    <a:pt x="127381" y="575817"/>
                  </a:lnTo>
                  <a:lnTo>
                    <a:pt x="127381" y="354583"/>
                  </a:lnTo>
                  <a:lnTo>
                    <a:pt x="215234" y="354583"/>
                  </a:lnTo>
                  <a:lnTo>
                    <a:pt x="215772" y="213867"/>
                  </a:lnTo>
                  <a:close/>
                </a:path>
                <a:path w="277494" h="603885">
                  <a:moveTo>
                    <a:pt x="215234" y="354583"/>
                  </a:moveTo>
                  <a:lnTo>
                    <a:pt x="147446" y="354583"/>
                  </a:lnTo>
                  <a:lnTo>
                    <a:pt x="147446" y="575817"/>
                  </a:lnTo>
                  <a:lnTo>
                    <a:pt x="150078" y="586594"/>
                  </a:lnTo>
                  <a:lnTo>
                    <a:pt x="157257" y="595395"/>
                  </a:lnTo>
                  <a:lnTo>
                    <a:pt x="167913" y="601328"/>
                  </a:lnTo>
                  <a:lnTo>
                    <a:pt x="180975" y="603503"/>
                  </a:lnTo>
                  <a:lnTo>
                    <a:pt x="193982" y="601328"/>
                  </a:lnTo>
                  <a:lnTo>
                    <a:pt x="204644" y="595395"/>
                  </a:lnTo>
                  <a:lnTo>
                    <a:pt x="211853" y="586594"/>
                  </a:lnTo>
                  <a:lnTo>
                    <a:pt x="214502" y="575817"/>
                  </a:lnTo>
                  <a:lnTo>
                    <a:pt x="215234" y="354583"/>
                  </a:lnTo>
                  <a:close/>
                </a:path>
                <a:path w="277494" h="603885">
                  <a:moveTo>
                    <a:pt x="225170" y="115442"/>
                  </a:moveTo>
                  <a:lnTo>
                    <a:pt x="52196" y="115442"/>
                  </a:lnTo>
                  <a:lnTo>
                    <a:pt x="31878" y="118832"/>
                  </a:lnTo>
                  <a:lnTo>
                    <a:pt x="15287" y="128079"/>
                  </a:lnTo>
                  <a:lnTo>
                    <a:pt x="4101" y="141803"/>
                  </a:lnTo>
                  <a:lnTo>
                    <a:pt x="0" y="158622"/>
                  </a:lnTo>
                  <a:lnTo>
                    <a:pt x="0" y="317499"/>
                  </a:lnTo>
                  <a:lnTo>
                    <a:pt x="2115" y="326096"/>
                  </a:lnTo>
                  <a:lnTo>
                    <a:pt x="7874" y="333121"/>
                  </a:lnTo>
                  <a:lnTo>
                    <a:pt x="16394" y="337859"/>
                  </a:lnTo>
                  <a:lnTo>
                    <a:pt x="26796" y="339597"/>
                  </a:lnTo>
                  <a:lnTo>
                    <a:pt x="37252" y="337859"/>
                  </a:lnTo>
                  <a:lnTo>
                    <a:pt x="45767" y="333121"/>
                  </a:lnTo>
                  <a:lnTo>
                    <a:pt x="51496" y="326096"/>
                  </a:lnTo>
                  <a:lnTo>
                    <a:pt x="53593" y="317499"/>
                  </a:lnTo>
                  <a:lnTo>
                    <a:pt x="53593" y="213867"/>
                  </a:lnTo>
                  <a:lnTo>
                    <a:pt x="277368" y="213867"/>
                  </a:lnTo>
                  <a:lnTo>
                    <a:pt x="277368" y="158622"/>
                  </a:lnTo>
                  <a:lnTo>
                    <a:pt x="273266" y="141803"/>
                  </a:lnTo>
                  <a:lnTo>
                    <a:pt x="262080" y="128079"/>
                  </a:lnTo>
                  <a:lnTo>
                    <a:pt x="245489" y="118832"/>
                  </a:lnTo>
                  <a:lnTo>
                    <a:pt x="225170" y="115442"/>
                  </a:lnTo>
                  <a:close/>
                </a:path>
                <a:path w="277494" h="603885">
                  <a:moveTo>
                    <a:pt x="277368" y="213867"/>
                  </a:moveTo>
                  <a:lnTo>
                    <a:pt x="223774" y="213867"/>
                  </a:lnTo>
                  <a:lnTo>
                    <a:pt x="223774" y="317499"/>
                  </a:lnTo>
                  <a:lnTo>
                    <a:pt x="225871" y="326096"/>
                  </a:lnTo>
                  <a:lnTo>
                    <a:pt x="231600" y="333121"/>
                  </a:lnTo>
                  <a:lnTo>
                    <a:pt x="240115" y="337859"/>
                  </a:lnTo>
                  <a:lnTo>
                    <a:pt x="250570" y="339597"/>
                  </a:lnTo>
                  <a:lnTo>
                    <a:pt x="260973" y="337859"/>
                  </a:lnTo>
                  <a:lnTo>
                    <a:pt x="269494" y="333121"/>
                  </a:lnTo>
                  <a:lnTo>
                    <a:pt x="275252" y="326096"/>
                  </a:lnTo>
                  <a:lnTo>
                    <a:pt x="277368" y="317499"/>
                  </a:lnTo>
                  <a:lnTo>
                    <a:pt x="277368" y="213867"/>
                  </a:lnTo>
                  <a:close/>
                </a:path>
                <a:path w="277494" h="603885">
                  <a:moveTo>
                    <a:pt x="138683" y="0"/>
                  </a:moveTo>
                  <a:lnTo>
                    <a:pt x="114254" y="4079"/>
                  </a:lnTo>
                  <a:lnTo>
                    <a:pt x="94313" y="15208"/>
                  </a:lnTo>
                  <a:lnTo>
                    <a:pt x="80873" y="31718"/>
                  </a:lnTo>
                  <a:lnTo>
                    <a:pt x="75945" y="51942"/>
                  </a:lnTo>
                  <a:lnTo>
                    <a:pt x="80873" y="72094"/>
                  </a:lnTo>
                  <a:lnTo>
                    <a:pt x="94313" y="88566"/>
                  </a:lnTo>
                  <a:lnTo>
                    <a:pt x="114254" y="99681"/>
                  </a:lnTo>
                  <a:lnTo>
                    <a:pt x="138683" y="103758"/>
                  </a:lnTo>
                  <a:lnTo>
                    <a:pt x="163113" y="99681"/>
                  </a:lnTo>
                  <a:lnTo>
                    <a:pt x="183054" y="88566"/>
                  </a:lnTo>
                  <a:lnTo>
                    <a:pt x="196494" y="72094"/>
                  </a:lnTo>
                  <a:lnTo>
                    <a:pt x="201421" y="51942"/>
                  </a:lnTo>
                  <a:lnTo>
                    <a:pt x="196494" y="31718"/>
                  </a:lnTo>
                  <a:lnTo>
                    <a:pt x="183054" y="15208"/>
                  </a:lnTo>
                  <a:lnTo>
                    <a:pt x="163113" y="4079"/>
                  </a:lnTo>
                  <a:lnTo>
                    <a:pt x="138683" y="0"/>
                  </a:lnTo>
                  <a:close/>
                </a:path>
              </a:pathLst>
            </a:custGeom>
            <a:solidFill>
              <a:srgbClr val="F78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70632" y="3377183"/>
              <a:ext cx="287020" cy="262255"/>
            </a:xfrm>
            <a:custGeom>
              <a:avLst/>
              <a:gdLst/>
              <a:ahLst/>
              <a:cxnLst/>
              <a:rect l="l" t="t" r="r" b="b"/>
              <a:pathLst>
                <a:path w="287019" h="262254">
                  <a:moveTo>
                    <a:pt x="227203" y="227964"/>
                  </a:moveTo>
                  <a:lnTo>
                    <a:pt x="227711" y="261238"/>
                  </a:lnTo>
                  <a:lnTo>
                    <a:pt x="285495" y="262127"/>
                  </a:lnTo>
                  <a:lnTo>
                    <a:pt x="285654" y="249427"/>
                  </a:lnTo>
                  <a:lnTo>
                    <a:pt x="285898" y="239513"/>
                  </a:lnTo>
                  <a:lnTo>
                    <a:pt x="228109" y="239513"/>
                  </a:lnTo>
                  <a:lnTo>
                    <a:pt x="227203" y="227964"/>
                  </a:lnTo>
                  <a:close/>
                </a:path>
                <a:path w="287019" h="262254">
                  <a:moveTo>
                    <a:pt x="221830" y="201963"/>
                  </a:moveTo>
                  <a:lnTo>
                    <a:pt x="67082" y="201963"/>
                  </a:lnTo>
                  <a:lnTo>
                    <a:pt x="67341" y="205698"/>
                  </a:lnTo>
                  <a:lnTo>
                    <a:pt x="67672" y="222701"/>
                  </a:lnTo>
                  <a:lnTo>
                    <a:pt x="68072" y="258444"/>
                  </a:lnTo>
                  <a:lnTo>
                    <a:pt x="114339" y="259623"/>
                  </a:lnTo>
                  <a:lnTo>
                    <a:pt x="205446" y="260123"/>
                  </a:lnTo>
                  <a:lnTo>
                    <a:pt x="220853" y="261873"/>
                  </a:lnTo>
                  <a:lnTo>
                    <a:pt x="221375" y="212883"/>
                  </a:lnTo>
                  <a:lnTo>
                    <a:pt x="221830" y="201963"/>
                  </a:lnTo>
                  <a:close/>
                </a:path>
                <a:path w="287019" h="262254">
                  <a:moveTo>
                    <a:pt x="232663" y="120903"/>
                  </a:moveTo>
                  <a:lnTo>
                    <a:pt x="54356" y="120903"/>
                  </a:lnTo>
                  <a:lnTo>
                    <a:pt x="33404" y="124448"/>
                  </a:lnTo>
                  <a:lnTo>
                    <a:pt x="16287" y="134112"/>
                  </a:lnTo>
                  <a:lnTo>
                    <a:pt x="4742" y="148443"/>
                  </a:lnTo>
                  <a:lnTo>
                    <a:pt x="507" y="165988"/>
                  </a:lnTo>
                  <a:lnTo>
                    <a:pt x="434" y="235866"/>
                  </a:lnTo>
                  <a:lnTo>
                    <a:pt x="0" y="258571"/>
                  </a:lnTo>
                  <a:lnTo>
                    <a:pt x="61087" y="259714"/>
                  </a:lnTo>
                  <a:lnTo>
                    <a:pt x="62835" y="242018"/>
                  </a:lnTo>
                  <a:lnTo>
                    <a:pt x="64119" y="216153"/>
                  </a:lnTo>
                  <a:lnTo>
                    <a:pt x="65283" y="196099"/>
                  </a:lnTo>
                  <a:lnTo>
                    <a:pt x="66675" y="195833"/>
                  </a:lnTo>
                  <a:lnTo>
                    <a:pt x="222085" y="195833"/>
                  </a:lnTo>
                  <a:lnTo>
                    <a:pt x="222393" y="188450"/>
                  </a:lnTo>
                  <a:lnTo>
                    <a:pt x="223712" y="182894"/>
                  </a:lnTo>
                  <a:lnTo>
                    <a:pt x="286512" y="182894"/>
                  </a:lnTo>
                  <a:lnTo>
                    <a:pt x="286512" y="165988"/>
                  </a:lnTo>
                  <a:lnTo>
                    <a:pt x="282277" y="148443"/>
                  </a:lnTo>
                  <a:lnTo>
                    <a:pt x="270732" y="134112"/>
                  </a:lnTo>
                  <a:lnTo>
                    <a:pt x="253615" y="124448"/>
                  </a:lnTo>
                  <a:lnTo>
                    <a:pt x="232663" y="120903"/>
                  </a:lnTo>
                  <a:close/>
                </a:path>
                <a:path w="287019" h="262254">
                  <a:moveTo>
                    <a:pt x="286512" y="182894"/>
                  </a:moveTo>
                  <a:lnTo>
                    <a:pt x="223712" y="182894"/>
                  </a:lnTo>
                  <a:lnTo>
                    <a:pt x="225142" y="190536"/>
                  </a:lnTo>
                  <a:lnTo>
                    <a:pt x="226488" y="205698"/>
                  </a:lnTo>
                  <a:lnTo>
                    <a:pt x="227587" y="223283"/>
                  </a:lnTo>
                  <a:lnTo>
                    <a:pt x="227988" y="232028"/>
                  </a:lnTo>
                  <a:lnTo>
                    <a:pt x="228109" y="239513"/>
                  </a:lnTo>
                  <a:lnTo>
                    <a:pt x="285898" y="239513"/>
                  </a:lnTo>
                  <a:lnTo>
                    <a:pt x="286296" y="223283"/>
                  </a:lnTo>
                  <a:lnTo>
                    <a:pt x="286413" y="216153"/>
                  </a:lnTo>
                  <a:lnTo>
                    <a:pt x="286512" y="182894"/>
                  </a:lnTo>
                  <a:close/>
                </a:path>
                <a:path w="287019" h="262254">
                  <a:moveTo>
                    <a:pt x="222085" y="195833"/>
                  </a:moveTo>
                  <a:lnTo>
                    <a:pt x="66675" y="195833"/>
                  </a:lnTo>
                  <a:lnTo>
                    <a:pt x="66544" y="236393"/>
                  </a:lnTo>
                  <a:lnTo>
                    <a:pt x="66663" y="222701"/>
                  </a:lnTo>
                  <a:lnTo>
                    <a:pt x="66867" y="207309"/>
                  </a:lnTo>
                  <a:lnTo>
                    <a:pt x="67082" y="201963"/>
                  </a:lnTo>
                  <a:lnTo>
                    <a:pt x="221830" y="201963"/>
                  </a:lnTo>
                  <a:lnTo>
                    <a:pt x="222085" y="195833"/>
                  </a:lnTo>
                  <a:close/>
                </a:path>
                <a:path w="287019" h="262254">
                  <a:moveTo>
                    <a:pt x="143510" y="0"/>
                  </a:moveTo>
                  <a:lnTo>
                    <a:pt x="118280" y="4260"/>
                  </a:lnTo>
                  <a:lnTo>
                    <a:pt x="97694" y="15890"/>
                  </a:lnTo>
                  <a:lnTo>
                    <a:pt x="83823" y="33164"/>
                  </a:lnTo>
                  <a:lnTo>
                    <a:pt x="78740" y="54356"/>
                  </a:lnTo>
                  <a:lnTo>
                    <a:pt x="83823" y="75473"/>
                  </a:lnTo>
                  <a:lnTo>
                    <a:pt x="97694" y="92710"/>
                  </a:lnTo>
                  <a:lnTo>
                    <a:pt x="118280" y="104326"/>
                  </a:lnTo>
                  <a:lnTo>
                    <a:pt x="143510" y="108584"/>
                  </a:lnTo>
                  <a:lnTo>
                    <a:pt x="168739" y="104326"/>
                  </a:lnTo>
                  <a:lnTo>
                    <a:pt x="189325" y="92710"/>
                  </a:lnTo>
                  <a:lnTo>
                    <a:pt x="203196" y="75473"/>
                  </a:lnTo>
                  <a:lnTo>
                    <a:pt x="208280" y="54356"/>
                  </a:lnTo>
                  <a:lnTo>
                    <a:pt x="203196" y="33164"/>
                  </a:lnTo>
                  <a:lnTo>
                    <a:pt x="189325" y="15890"/>
                  </a:lnTo>
                  <a:lnTo>
                    <a:pt x="168739" y="4260"/>
                  </a:lnTo>
                  <a:lnTo>
                    <a:pt x="1435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25021" y="4229735"/>
            <a:ext cx="52895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FFCA75"/>
                </a:solidFill>
                <a:latin typeface="Bahnschrift"/>
                <a:cs typeface="Bahnschrift"/>
              </a:rPr>
              <a:t>3</a:t>
            </a:r>
            <a:r>
              <a:rPr sz="2300" b="1" spc="-10" dirty="0">
                <a:solidFill>
                  <a:srgbClr val="FFCA75"/>
                </a:solidFill>
                <a:latin typeface="Bahnschrift"/>
                <a:cs typeface="Bahnschrift"/>
              </a:rPr>
              <a:t>7</a:t>
            </a:r>
            <a:r>
              <a:rPr sz="2300" b="1" dirty="0">
                <a:solidFill>
                  <a:srgbClr val="FFCA75"/>
                </a:solidFill>
                <a:latin typeface="Bahnschrift"/>
                <a:cs typeface="Bahnschrift"/>
              </a:rPr>
              <a:t>%</a:t>
            </a:r>
            <a:endParaRPr sz="2300" b="1" dirty="0">
              <a:latin typeface="Bahnschrift"/>
              <a:cs typeface="Bahnschrif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374647" y="4114800"/>
            <a:ext cx="277495" cy="607060"/>
          </a:xfrm>
          <a:custGeom>
            <a:avLst/>
            <a:gdLst/>
            <a:ahLst/>
            <a:cxnLst/>
            <a:rect l="l" t="t" r="r" b="b"/>
            <a:pathLst>
              <a:path w="277494" h="607060">
                <a:moveTo>
                  <a:pt x="215773" y="214985"/>
                </a:moveTo>
                <a:lnTo>
                  <a:pt x="61595" y="214985"/>
                </a:lnTo>
                <a:lnTo>
                  <a:pt x="60325" y="578726"/>
                </a:lnTo>
                <a:lnTo>
                  <a:pt x="62956" y="589557"/>
                </a:lnTo>
                <a:lnTo>
                  <a:pt x="70135" y="598401"/>
                </a:lnTo>
                <a:lnTo>
                  <a:pt x="80791" y="604365"/>
                </a:lnTo>
                <a:lnTo>
                  <a:pt x="93853" y="606552"/>
                </a:lnTo>
                <a:lnTo>
                  <a:pt x="106860" y="604365"/>
                </a:lnTo>
                <a:lnTo>
                  <a:pt x="117522" y="598401"/>
                </a:lnTo>
                <a:lnTo>
                  <a:pt x="124731" y="589557"/>
                </a:lnTo>
                <a:lnTo>
                  <a:pt x="127381" y="578726"/>
                </a:lnTo>
                <a:lnTo>
                  <a:pt x="127381" y="356336"/>
                </a:lnTo>
                <a:lnTo>
                  <a:pt x="215235" y="356336"/>
                </a:lnTo>
                <a:lnTo>
                  <a:pt x="215773" y="214985"/>
                </a:lnTo>
                <a:close/>
              </a:path>
              <a:path w="277494" h="607060">
                <a:moveTo>
                  <a:pt x="215235" y="356336"/>
                </a:moveTo>
                <a:lnTo>
                  <a:pt x="147447" y="356336"/>
                </a:lnTo>
                <a:lnTo>
                  <a:pt x="147447" y="578726"/>
                </a:lnTo>
                <a:lnTo>
                  <a:pt x="150078" y="589557"/>
                </a:lnTo>
                <a:lnTo>
                  <a:pt x="157257" y="598401"/>
                </a:lnTo>
                <a:lnTo>
                  <a:pt x="167913" y="604365"/>
                </a:lnTo>
                <a:lnTo>
                  <a:pt x="180975" y="606552"/>
                </a:lnTo>
                <a:lnTo>
                  <a:pt x="193982" y="604365"/>
                </a:lnTo>
                <a:lnTo>
                  <a:pt x="204644" y="598401"/>
                </a:lnTo>
                <a:lnTo>
                  <a:pt x="211853" y="589557"/>
                </a:lnTo>
                <a:lnTo>
                  <a:pt x="214503" y="578726"/>
                </a:lnTo>
                <a:lnTo>
                  <a:pt x="215235" y="356336"/>
                </a:lnTo>
                <a:close/>
              </a:path>
              <a:path w="277494" h="607060">
                <a:moveTo>
                  <a:pt x="225171" y="116052"/>
                </a:moveTo>
                <a:lnTo>
                  <a:pt x="52196" y="116052"/>
                </a:lnTo>
                <a:lnTo>
                  <a:pt x="31878" y="119456"/>
                </a:lnTo>
                <a:lnTo>
                  <a:pt x="15287" y="128739"/>
                </a:lnTo>
                <a:lnTo>
                  <a:pt x="4101" y="142509"/>
                </a:lnTo>
                <a:lnTo>
                  <a:pt x="0" y="159372"/>
                </a:lnTo>
                <a:lnTo>
                  <a:pt x="0" y="319049"/>
                </a:lnTo>
                <a:lnTo>
                  <a:pt x="2115" y="327714"/>
                </a:lnTo>
                <a:lnTo>
                  <a:pt x="7874" y="334791"/>
                </a:lnTo>
                <a:lnTo>
                  <a:pt x="16394" y="339562"/>
                </a:lnTo>
                <a:lnTo>
                  <a:pt x="26796" y="341312"/>
                </a:lnTo>
                <a:lnTo>
                  <a:pt x="37252" y="339562"/>
                </a:lnTo>
                <a:lnTo>
                  <a:pt x="45767" y="334791"/>
                </a:lnTo>
                <a:lnTo>
                  <a:pt x="51496" y="327714"/>
                </a:lnTo>
                <a:lnTo>
                  <a:pt x="53593" y="319049"/>
                </a:lnTo>
                <a:lnTo>
                  <a:pt x="53593" y="214985"/>
                </a:lnTo>
                <a:lnTo>
                  <a:pt x="277368" y="214985"/>
                </a:lnTo>
                <a:lnTo>
                  <a:pt x="277368" y="159372"/>
                </a:lnTo>
                <a:lnTo>
                  <a:pt x="273266" y="142509"/>
                </a:lnTo>
                <a:lnTo>
                  <a:pt x="262080" y="128739"/>
                </a:lnTo>
                <a:lnTo>
                  <a:pt x="245489" y="119456"/>
                </a:lnTo>
                <a:lnTo>
                  <a:pt x="225171" y="116052"/>
                </a:lnTo>
                <a:close/>
              </a:path>
              <a:path w="277494" h="607060">
                <a:moveTo>
                  <a:pt x="277368" y="214985"/>
                </a:moveTo>
                <a:lnTo>
                  <a:pt x="223774" y="214985"/>
                </a:lnTo>
                <a:lnTo>
                  <a:pt x="223774" y="319049"/>
                </a:lnTo>
                <a:lnTo>
                  <a:pt x="225871" y="327714"/>
                </a:lnTo>
                <a:lnTo>
                  <a:pt x="231600" y="334791"/>
                </a:lnTo>
                <a:lnTo>
                  <a:pt x="240115" y="339562"/>
                </a:lnTo>
                <a:lnTo>
                  <a:pt x="250571" y="341312"/>
                </a:lnTo>
                <a:lnTo>
                  <a:pt x="260973" y="339562"/>
                </a:lnTo>
                <a:lnTo>
                  <a:pt x="269494" y="334791"/>
                </a:lnTo>
                <a:lnTo>
                  <a:pt x="275252" y="327714"/>
                </a:lnTo>
                <a:lnTo>
                  <a:pt x="277368" y="319049"/>
                </a:lnTo>
                <a:lnTo>
                  <a:pt x="277368" y="214985"/>
                </a:lnTo>
                <a:close/>
              </a:path>
              <a:path w="277494" h="607060">
                <a:moveTo>
                  <a:pt x="138684" y="0"/>
                </a:moveTo>
                <a:lnTo>
                  <a:pt x="114254" y="4097"/>
                </a:lnTo>
                <a:lnTo>
                  <a:pt x="94313" y="15271"/>
                </a:lnTo>
                <a:lnTo>
                  <a:pt x="80873" y="31846"/>
                </a:lnTo>
                <a:lnTo>
                  <a:pt x="75946" y="52146"/>
                </a:lnTo>
                <a:lnTo>
                  <a:pt x="80873" y="72440"/>
                </a:lnTo>
                <a:lnTo>
                  <a:pt x="94313" y="89015"/>
                </a:lnTo>
                <a:lnTo>
                  <a:pt x="114254" y="100193"/>
                </a:lnTo>
                <a:lnTo>
                  <a:pt x="138684" y="104292"/>
                </a:lnTo>
                <a:lnTo>
                  <a:pt x="163113" y="100193"/>
                </a:lnTo>
                <a:lnTo>
                  <a:pt x="183054" y="89015"/>
                </a:lnTo>
                <a:lnTo>
                  <a:pt x="196494" y="72440"/>
                </a:lnTo>
                <a:lnTo>
                  <a:pt x="201422" y="52146"/>
                </a:lnTo>
                <a:lnTo>
                  <a:pt x="196494" y="31846"/>
                </a:lnTo>
                <a:lnTo>
                  <a:pt x="183054" y="15271"/>
                </a:lnTo>
                <a:lnTo>
                  <a:pt x="163113" y="4097"/>
                </a:lnTo>
                <a:lnTo>
                  <a:pt x="138684" y="0"/>
                </a:lnTo>
                <a:close/>
              </a:path>
            </a:pathLst>
          </a:custGeom>
          <a:solidFill>
            <a:srgbClr val="FFC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25167" y="4114800"/>
            <a:ext cx="274320" cy="607060"/>
          </a:xfrm>
          <a:custGeom>
            <a:avLst/>
            <a:gdLst/>
            <a:ahLst/>
            <a:cxnLst/>
            <a:rect l="l" t="t" r="r" b="b"/>
            <a:pathLst>
              <a:path w="274319" h="607060">
                <a:moveTo>
                  <a:pt x="213359" y="214985"/>
                </a:moveTo>
                <a:lnTo>
                  <a:pt x="60959" y="214985"/>
                </a:lnTo>
                <a:lnTo>
                  <a:pt x="60366" y="370874"/>
                </a:lnTo>
                <a:lnTo>
                  <a:pt x="59689" y="578726"/>
                </a:lnTo>
                <a:lnTo>
                  <a:pt x="62279" y="589557"/>
                </a:lnTo>
                <a:lnTo>
                  <a:pt x="69357" y="598401"/>
                </a:lnTo>
                <a:lnTo>
                  <a:pt x="79888" y="604365"/>
                </a:lnTo>
                <a:lnTo>
                  <a:pt x="92837" y="606552"/>
                </a:lnTo>
                <a:lnTo>
                  <a:pt x="105731" y="604365"/>
                </a:lnTo>
                <a:lnTo>
                  <a:pt x="116268" y="598401"/>
                </a:lnTo>
                <a:lnTo>
                  <a:pt x="123376" y="589557"/>
                </a:lnTo>
                <a:lnTo>
                  <a:pt x="125983" y="578726"/>
                </a:lnTo>
                <a:lnTo>
                  <a:pt x="125983" y="356336"/>
                </a:lnTo>
                <a:lnTo>
                  <a:pt x="212866" y="356336"/>
                </a:lnTo>
                <a:lnTo>
                  <a:pt x="213359" y="214985"/>
                </a:lnTo>
                <a:close/>
              </a:path>
              <a:path w="274319" h="607060">
                <a:moveTo>
                  <a:pt x="212866" y="356336"/>
                </a:moveTo>
                <a:lnTo>
                  <a:pt x="145795" y="356336"/>
                </a:lnTo>
                <a:lnTo>
                  <a:pt x="145795" y="578726"/>
                </a:lnTo>
                <a:lnTo>
                  <a:pt x="148403" y="589557"/>
                </a:lnTo>
                <a:lnTo>
                  <a:pt x="155511" y="598401"/>
                </a:lnTo>
                <a:lnTo>
                  <a:pt x="166048" y="604365"/>
                </a:lnTo>
                <a:lnTo>
                  <a:pt x="178943" y="606552"/>
                </a:lnTo>
                <a:lnTo>
                  <a:pt x="191837" y="604365"/>
                </a:lnTo>
                <a:lnTo>
                  <a:pt x="202374" y="598401"/>
                </a:lnTo>
                <a:lnTo>
                  <a:pt x="209482" y="589557"/>
                </a:lnTo>
                <a:lnTo>
                  <a:pt x="212089" y="578726"/>
                </a:lnTo>
                <a:lnTo>
                  <a:pt x="212866" y="356336"/>
                </a:lnTo>
                <a:close/>
              </a:path>
              <a:path w="274319" h="607060">
                <a:moveTo>
                  <a:pt x="222757" y="116052"/>
                </a:moveTo>
                <a:lnTo>
                  <a:pt x="51562" y="116052"/>
                </a:lnTo>
                <a:lnTo>
                  <a:pt x="31503" y="119456"/>
                </a:lnTo>
                <a:lnTo>
                  <a:pt x="15112" y="128739"/>
                </a:lnTo>
                <a:lnTo>
                  <a:pt x="4056" y="142509"/>
                </a:lnTo>
                <a:lnTo>
                  <a:pt x="0" y="159372"/>
                </a:lnTo>
                <a:lnTo>
                  <a:pt x="0" y="319049"/>
                </a:lnTo>
                <a:lnTo>
                  <a:pt x="2075" y="327714"/>
                </a:lnTo>
                <a:lnTo>
                  <a:pt x="7747" y="334791"/>
                </a:lnTo>
                <a:lnTo>
                  <a:pt x="16180" y="339562"/>
                </a:lnTo>
                <a:lnTo>
                  <a:pt x="26543" y="341312"/>
                </a:lnTo>
                <a:lnTo>
                  <a:pt x="36851" y="339562"/>
                </a:lnTo>
                <a:lnTo>
                  <a:pt x="45291" y="334791"/>
                </a:lnTo>
                <a:lnTo>
                  <a:pt x="50992" y="327714"/>
                </a:lnTo>
                <a:lnTo>
                  <a:pt x="53086" y="319049"/>
                </a:lnTo>
                <a:lnTo>
                  <a:pt x="53086" y="214985"/>
                </a:lnTo>
                <a:lnTo>
                  <a:pt x="274319" y="214985"/>
                </a:lnTo>
                <a:lnTo>
                  <a:pt x="274319" y="159372"/>
                </a:lnTo>
                <a:lnTo>
                  <a:pt x="270263" y="142509"/>
                </a:lnTo>
                <a:lnTo>
                  <a:pt x="259206" y="128739"/>
                </a:lnTo>
                <a:lnTo>
                  <a:pt x="242816" y="119456"/>
                </a:lnTo>
                <a:lnTo>
                  <a:pt x="222757" y="116052"/>
                </a:lnTo>
                <a:close/>
              </a:path>
              <a:path w="274319" h="607060">
                <a:moveTo>
                  <a:pt x="274319" y="214985"/>
                </a:moveTo>
                <a:lnTo>
                  <a:pt x="221233" y="214985"/>
                </a:lnTo>
                <a:lnTo>
                  <a:pt x="221233" y="319049"/>
                </a:lnTo>
                <a:lnTo>
                  <a:pt x="223327" y="327714"/>
                </a:lnTo>
                <a:lnTo>
                  <a:pt x="229028" y="334791"/>
                </a:lnTo>
                <a:lnTo>
                  <a:pt x="237468" y="339562"/>
                </a:lnTo>
                <a:lnTo>
                  <a:pt x="247776" y="341312"/>
                </a:lnTo>
                <a:lnTo>
                  <a:pt x="258139" y="339562"/>
                </a:lnTo>
                <a:lnTo>
                  <a:pt x="266572" y="334791"/>
                </a:lnTo>
                <a:lnTo>
                  <a:pt x="272244" y="327714"/>
                </a:lnTo>
                <a:lnTo>
                  <a:pt x="274319" y="319049"/>
                </a:lnTo>
                <a:lnTo>
                  <a:pt x="274319" y="214985"/>
                </a:lnTo>
                <a:close/>
              </a:path>
              <a:path w="274319" h="607060">
                <a:moveTo>
                  <a:pt x="137159" y="0"/>
                </a:moveTo>
                <a:lnTo>
                  <a:pt x="112990" y="4097"/>
                </a:lnTo>
                <a:lnTo>
                  <a:pt x="93249" y="15271"/>
                </a:lnTo>
                <a:lnTo>
                  <a:pt x="79938" y="31846"/>
                </a:lnTo>
                <a:lnTo>
                  <a:pt x="75056" y="52146"/>
                </a:lnTo>
                <a:lnTo>
                  <a:pt x="79938" y="72440"/>
                </a:lnTo>
                <a:lnTo>
                  <a:pt x="93249" y="89015"/>
                </a:lnTo>
                <a:lnTo>
                  <a:pt x="112990" y="100193"/>
                </a:lnTo>
                <a:lnTo>
                  <a:pt x="137159" y="104292"/>
                </a:lnTo>
                <a:lnTo>
                  <a:pt x="161329" y="100193"/>
                </a:lnTo>
                <a:lnTo>
                  <a:pt x="181070" y="89015"/>
                </a:lnTo>
                <a:lnTo>
                  <a:pt x="194381" y="72440"/>
                </a:lnTo>
                <a:lnTo>
                  <a:pt x="199262" y="52146"/>
                </a:lnTo>
                <a:lnTo>
                  <a:pt x="194381" y="31846"/>
                </a:lnTo>
                <a:lnTo>
                  <a:pt x="181070" y="15271"/>
                </a:lnTo>
                <a:lnTo>
                  <a:pt x="161329" y="4097"/>
                </a:lnTo>
                <a:lnTo>
                  <a:pt x="137159" y="0"/>
                </a:lnTo>
                <a:close/>
              </a:path>
            </a:pathLst>
          </a:custGeom>
          <a:solidFill>
            <a:srgbClr val="FFC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75688" y="4114800"/>
            <a:ext cx="274320" cy="607060"/>
          </a:xfrm>
          <a:custGeom>
            <a:avLst/>
            <a:gdLst/>
            <a:ahLst/>
            <a:cxnLst/>
            <a:rect l="l" t="t" r="r" b="b"/>
            <a:pathLst>
              <a:path w="274319" h="607060">
                <a:moveTo>
                  <a:pt x="213360" y="214985"/>
                </a:moveTo>
                <a:lnTo>
                  <a:pt x="60960" y="214985"/>
                </a:lnTo>
                <a:lnTo>
                  <a:pt x="60366" y="370874"/>
                </a:lnTo>
                <a:lnTo>
                  <a:pt x="59689" y="578726"/>
                </a:lnTo>
                <a:lnTo>
                  <a:pt x="62279" y="589557"/>
                </a:lnTo>
                <a:lnTo>
                  <a:pt x="69357" y="598401"/>
                </a:lnTo>
                <a:lnTo>
                  <a:pt x="79888" y="604365"/>
                </a:lnTo>
                <a:lnTo>
                  <a:pt x="92837" y="606552"/>
                </a:lnTo>
                <a:lnTo>
                  <a:pt x="105731" y="604365"/>
                </a:lnTo>
                <a:lnTo>
                  <a:pt x="116268" y="598401"/>
                </a:lnTo>
                <a:lnTo>
                  <a:pt x="123376" y="589557"/>
                </a:lnTo>
                <a:lnTo>
                  <a:pt x="125984" y="578726"/>
                </a:lnTo>
                <a:lnTo>
                  <a:pt x="125984" y="356336"/>
                </a:lnTo>
                <a:lnTo>
                  <a:pt x="212866" y="356336"/>
                </a:lnTo>
                <a:lnTo>
                  <a:pt x="213360" y="214985"/>
                </a:lnTo>
                <a:close/>
              </a:path>
              <a:path w="274319" h="607060">
                <a:moveTo>
                  <a:pt x="212866" y="356336"/>
                </a:moveTo>
                <a:lnTo>
                  <a:pt x="145795" y="356336"/>
                </a:lnTo>
                <a:lnTo>
                  <a:pt x="145795" y="578726"/>
                </a:lnTo>
                <a:lnTo>
                  <a:pt x="148403" y="589557"/>
                </a:lnTo>
                <a:lnTo>
                  <a:pt x="155511" y="598401"/>
                </a:lnTo>
                <a:lnTo>
                  <a:pt x="166048" y="604365"/>
                </a:lnTo>
                <a:lnTo>
                  <a:pt x="178943" y="606552"/>
                </a:lnTo>
                <a:lnTo>
                  <a:pt x="191837" y="604365"/>
                </a:lnTo>
                <a:lnTo>
                  <a:pt x="202374" y="598401"/>
                </a:lnTo>
                <a:lnTo>
                  <a:pt x="209482" y="589557"/>
                </a:lnTo>
                <a:lnTo>
                  <a:pt x="212089" y="578726"/>
                </a:lnTo>
                <a:lnTo>
                  <a:pt x="212866" y="356336"/>
                </a:lnTo>
                <a:close/>
              </a:path>
              <a:path w="274319" h="607060">
                <a:moveTo>
                  <a:pt x="222757" y="116052"/>
                </a:moveTo>
                <a:lnTo>
                  <a:pt x="51562" y="116052"/>
                </a:lnTo>
                <a:lnTo>
                  <a:pt x="31503" y="119456"/>
                </a:lnTo>
                <a:lnTo>
                  <a:pt x="15112" y="128739"/>
                </a:lnTo>
                <a:lnTo>
                  <a:pt x="4056" y="142509"/>
                </a:lnTo>
                <a:lnTo>
                  <a:pt x="0" y="159372"/>
                </a:lnTo>
                <a:lnTo>
                  <a:pt x="0" y="319049"/>
                </a:lnTo>
                <a:lnTo>
                  <a:pt x="2075" y="327714"/>
                </a:lnTo>
                <a:lnTo>
                  <a:pt x="7747" y="334791"/>
                </a:lnTo>
                <a:lnTo>
                  <a:pt x="16180" y="339562"/>
                </a:lnTo>
                <a:lnTo>
                  <a:pt x="26543" y="341312"/>
                </a:lnTo>
                <a:lnTo>
                  <a:pt x="36851" y="339562"/>
                </a:lnTo>
                <a:lnTo>
                  <a:pt x="45291" y="334791"/>
                </a:lnTo>
                <a:lnTo>
                  <a:pt x="50992" y="327714"/>
                </a:lnTo>
                <a:lnTo>
                  <a:pt x="53086" y="319049"/>
                </a:lnTo>
                <a:lnTo>
                  <a:pt x="53086" y="214985"/>
                </a:lnTo>
                <a:lnTo>
                  <a:pt x="274319" y="214985"/>
                </a:lnTo>
                <a:lnTo>
                  <a:pt x="274319" y="159372"/>
                </a:lnTo>
                <a:lnTo>
                  <a:pt x="270263" y="142509"/>
                </a:lnTo>
                <a:lnTo>
                  <a:pt x="259206" y="128739"/>
                </a:lnTo>
                <a:lnTo>
                  <a:pt x="242816" y="119456"/>
                </a:lnTo>
                <a:lnTo>
                  <a:pt x="222757" y="116052"/>
                </a:lnTo>
                <a:close/>
              </a:path>
              <a:path w="274319" h="607060">
                <a:moveTo>
                  <a:pt x="274319" y="214985"/>
                </a:moveTo>
                <a:lnTo>
                  <a:pt x="221234" y="214985"/>
                </a:lnTo>
                <a:lnTo>
                  <a:pt x="221234" y="319049"/>
                </a:lnTo>
                <a:lnTo>
                  <a:pt x="223327" y="327714"/>
                </a:lnTo>
                <a:lnTo>
                  <a:pt x="229028" y="334791"/>
                </a:lnTo>
                <a:lnTo>
                  <a:pt x="237468" y="339562"/>
                </a:lnTo>
                <a:lnTo>
                  <a:pt x="247776" y="341312"/>
                </a:lnTo>
                <a:lnTo>
                  <a:pt x="258139" y="339562"/>
                </a:lnTo>
                <a:lnTo>
                  <a:pt x="266573" y="334791"/>
                </a:lnTo>
                <a:lnTo>
                  <a:pt x="272244" y="327714"/>
                </a:lnTo>
                <a:lnTo>
                  <a:pt x="274319" y="319049"/>
                </a:lnTo>
                <a:lnTo>
                  <a:pt x="274319" y="214985"/>
                </a:lnTo>
                <a:close/>
              </a:path>
              <a:path w="274319" h="607060">
                <a:moveTo>
                  <a:pt x="137160" y="0"/>
                </a:moveTo>
                <a:lnTo>
                  <a:pt x="112990" y="4097"/>
                </a:lnTo>
                <a:lnTo>
                  <a:pt x="93249" y="15271"/>
                </a:lnTo>
                <a:lnTo>
                  <a:pt x="79938" y="31846"/>
                </a:lnTo>
                <a:lnTo>
                  <a:pt x="75056" y="52146"/>
                </a:lnTo>
                <a:lnTo>
                  <a:pt x="79938" y="72440"/>
                </a:lnTo>
                <a:lnTo>
                  <a:pt x="93249" y="89015"/>
                </a:lnTo>
                <a:lnTo>
                  <a:pt x="112990" y="100193"/>
                </a:lnTo>
                <a:lnTo>
                  <a:pt x="137160" y="104292"/>
                </a:lnTo>
                <a:lnTo>
                  <a:pt x="161329" y="100193"/>
                </a:lnTo>
                <a:lnTo>
                  <a:pt x="181070" y="89015"/>
                </a:lnTo>
                <a:lnTo>
                  <a:pt x="194381" y="72440"/>
                </a:lnTo>
                <a:lnTo>
                  <a:pt x="199262" y="52146"/>
                </a:lnTo>
                <a:lnTo>
                  <a:pt x="194381" y="31846"/>
                </a:lnTo>
                <a:lnTo>
                  <a:pt x="181070" y="15271"/>
                </a:lnTo>
                <a:lnTo>
                  <a:pt x="161329" y="4097"/>
                </a:lnTo>
                <a:lnTo>
                  <a:pt x="137160" y="0"/>
                </a:lnTo>
                <a:close/>
              </a:path>
            </a:pathLst>
          </a:custGeom>
          <a:solidFill>
            <a:srgbClr val="FFC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23160" y="4114800"/>
            <a:ext cx="277495" cy="607060"/>
          </a:xfrm>
          <a:custGeom>
            <a:avLst/>
            <a:gdLst/>
            <a:ahLst/>
            <a:cxnLst/>
            <a:rect l="l" t="t" r="r" b="b"/>
            <a:pathLst>
              <a:path w="277494" h="607060">
                <a:moveTo>
                  <a:pt x="215772" y="214985"/>
                </a:moveTo>
                <a:lnTo>
                  <a:pt x="61594" y="214985"/>
                </a:lnTo>
                <a:lnTo>
                  <a:pt x="60325" y="578726"/>
                </a:lnTo>
                <a:lnTo>
                  <a:pt x="62956" y="589557"/>
                </a:lnTo>
                <a:lnTo>
                  <a:pt x="70135" y="598401"/>
                </a:lnTo>
                <a:lnTo>
                  <a:pt x="80791" y="604365"/>
                </a:lnTo>
                <a:lnTo>
                  <a:pt x="93852" y="606552"/>
                </a:lnTo>
                <a:lnTo>
                  <a:pt x="106860" y="604365"/>
                </a:lnTo>
                <a:lnTo>
                  <a:pt x="117522" y="598401"/>
                </a:lnTo>
                <a:lnTo>
                  <a:pt x="124731" y="589557"/>
                </a:lnTo>
                <a:lnTo>
                  <a:pt x="127381" y="578726"/>
                </a:lnTo>
                <a:lnTo>
                  <a:pt x="127381" y="356336"/>
                </a:lnTo>
                <a:lnTo>
                  <a:pt x="215235" y="356336"/>
                </a:lnTo>
                <a:lnTo>
                  <a:pt x="215772" y="214985"/>
                </a:lnTo>
                <a:close/>
              </a:path>
              <a:path w="277494" h="607060">
                <a:moveTo>
                  <a:pt x="215235" y="356336"/>
                </a:moveTo>
                <a:lnTo>
                  <a:pt x="147446" y="356336"/>
                </a:lnTo>
                <a:lnTo>
                  <a:pt x="147446" y="578726"/>
                </a:lnTo>
                <a:lnTo>
                  <a:pt x="150078" y="589557"/>
                </a:lnTo>
                <a:lnTo>
                  <a:pt x="157257" y="598401"/>
                </a:lnTo>
                <a:lnTo>
                  <a:pt x="167913" y="604365"/>
                </a:lnTo>
                <a:lnTo>
                  <a:pt x="180975" y="606552"/>
                </a:lnTo>
                <a:lnTo>
                  <a:pt x="193982" y="604365"/>
                </a:lnTo>
                <a:lnTo>
                  <a:pt x="204644" y="598401"/>
                </a:lnTo>
                <a:lnTo>
                  <a:pt x="211853" y="589557"/>
                </a:lnTo>
                <a:lnTo>
                  <a:pt x="214502" y="578726"/>
                </a:lnTo>
                <a:lnTo>
                  <a:pt x="215235" y="356336"/>
                </a:lnTo>
                <a:close/>
              </a:path>
              <a:path w="277494" h="607060">
                <a:moveTo>
                  <a:pt x="225170" y="116052"/>
                </a:moveTo>
                <a:lnTo>
                  <a:pt x="52196" y="116052"/>
                </a:lnTo>
                <a:lnTo>
                  <a:pt x="31878" y="119456"/>
                </a:lnTo>
                <a:lnTo>
                  <a:pt x="15287" y="128739"/>
                </a:lnTo>
                <a:lnTo>
                  <a:pt x="4101" y="142509"/>
                </a:lnTo>
                <a:lnTo>
                  <a:pt x="0" y="159372"/>
                </a:lnTo>
                <a:lnTo>
                  <a:pt x="0" y="319049"/>
                </a:lnTo>
                <a:lnTo>
                  <a:pt x="2115" y="327714"/>
                </a:lnTo>
                <a:lnTo>
                  <a:pt x="7873" y="334791"/>
                </a:lnTo>
                <a:lnTo>
                  <a:pt x="16394" y="339562"/>
                </a:lnTo>
                <a:lnTo>
                  <a:pt x="26796" y="341312"/>
                </a:lnTo>
                <a:lnTo>
                  <a:pt x="37252" y="339562"/>
                </a:lnTo>
                <a:lnTo>
                  <a:pt x="45767" y="334791"/>
                </a:lnTo>
                <a:lnTo>
                  <a:pt x="51496" y="327714"/>
                </a:lnTo>
                <a:lnTo>
                  <a:pt x="53593" y="319049"/>
                </a:lnTo>
                <a:lnTo>
                  <a:pt x="53593" y="214985"/>
                </a:lnTo>
                <a:lnTo>
                  <a:pt x="277367" y="214985"/>
                </a:lnTo>
                <a:lnTo>
                  <a:pt x="277367" y="159372"/>
                </a:lnTo>
                <a:lnTo>
                  <a:pt x="273266" y="142509"/>
                </a:lnTo>
                <a:lnTo>
                  <a:pt x="262080" y="128739"/>
                </a:lnTo>
                <a:lnTo>
                  <a:pt x="245489" y="119456"/>
                </a:lnTo>
                <a:lnTo>
                  <a:pt x="225170" y="116052"/>
                </a:lnTo>
                <a:close/>
              </a:path>
              <a:path w="277494" h="607060">
                <a:moveTo>
                  <a:pt x="277367" y="214985"/>
                </a:moveTo>
                <a:lnTo>
                  <a:pt x="223773" y="214985"/>
                </a:lnTo>
                <a:lnTo>
                  <a:pt x="223773" y="319049"/>
                </a:lnTo>
                <a:lnTo>
                  <a:pt x="225871" y="327714"/>
                </a:lnTo>
                <a:lnTo>
                  <a:pt x="231600" y="334791"/>
                </a:lnTo>
                <a:lnTo>
                  <a:pt x="240115" y="339562"/>
                </a:lnTo>
                <a:lnTo>
                  <a:pt x="250570" y="341312"/>
                </a:lnTo>
                <a:lnTo>
                  <a:pt x="260973" y="339562"/>
                </a:lnTo>
                <a:lnTo>
                  <a:pt x="269493" y="334791"/>
                </a:lnTo>
                <a:lnTo>
                  <a:pt x="275252" y="327714"/>
                </a:lnTo>
                <a:lnTo>
                  <a:pt x="277367" y="319049"/>
                </a:lnTo>
                <a:lnTo>
                  <a:pt x="277367" y="214985"/>
                </a:lnTo>
                <a:close/>
              </a:path>
              <a:path w="277494" h="607060">
                <a:moveTo>
                  <a:pt x="138683" y="0"/>
                </a:moveTo>
                <a:lnTo>
                  <a:pt x="114254" y="4097"/>
                </a:lnTo>
                <a:lnTo>
                  <a:pt x="94313" y="15271"/>
                </a:lnTo>
                <a:lnTo>
                  <a:pt x="80873" y="31846"/>
                </a:lnTo>
                <a:lnTo>
                  <a:pt x="75945" y="52146"/>
                </a:lnTo>
                <a:lnTo>
                  <a:pt x="80873" y="72440"/>
                </a:lnTo>
                <a:lnTo>
                  <a:pt x="94313" y="89015"/>
                </a:lnTo>
                <a:lnTo>
                  <a:pt x="114254" y="100193"/>
                </a:lnTo>
                <a:lnTo>
                  <a:pt x="138683" y="104292"/>
                </a:lnTo>
                <a:lnTo>
                  <a:pt x="163113" y="100193"/>
                </a:lnTo>
                <a:lnTo>
                  <a:pt x="183054" y="89015"/>
                </a:lnTo>
                <a:lnTo>
                  <a:pt x="196494" y="72440"/>
                </a:lnTo>
                <a:lnTo>
                  <a:pt x="201421" y="52146"/>
                </a:lnTo>
                <a:lnTo>
                  <a:pt x="196494" y="31846"/>
                </a:lnTo>
                <a:lnTo>
                  <a:pt x="183054" y="15271"/>
                </a:lnTo>
                <a:lnTo>
                  <a:pt x="163113" y="4097"/>
                </a:lnTo>
                <a:lnTo>
                  <a:pt x="138683" y="0"/>
                </a:lnTo>
                <a:close/>
              </a:path>
            </a:pathLst>
          </a:custGeom>
          <a:solidFill>
            <a:srgbClr val="FFC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73679" y="4114800"/>
            <a:ext cx="277495" cy="607060"/>
          </a:xfrm>
          <a:custGeom>
            <a:avLst/>
            <a:gdLst/>
            <a:ahLst/>
            <a:cxnLst/>
            <a:rect l="l" t="t" r="r" b="b"/>
            <a:pathLst>
              <a:path w="277494" h="607060">
                <a:moveTo>
                  <a:pt x="215772" y="214985"/>
                </a:moveTo>
                <a:lnTo>
                  <a:pt x="61594" y="214985"/>
                </a:lnTo>
                <a:lnTo>
                  <a:pt x="60325" y="578726"/>
                </a:lnTo>
                <a:lnTo>
                  <a:pt x="62956" y="589557"/>
                </a:lnTo>
                <a:lnTo>
                  <a:pt x="70135" y="598401"/>
                </a:lnTo>
                <a:lnTo>
                  <a:pt x="80791" y="604365"/>
                </a:lnTo>
                <a:lnTo>
                  <a:pt x="93852" y="606552"/>
                </a:lnTo>
                <a:lnTo>
                  <a:pt x="106860" y="604365"/>
                </a:lnTo>
                <a:lnTo>
                  <a:pt x="117522" y="598401"/>
                </a:lnTo>
                <a:lnTo>
                  <a:pt x="124731" y="589557"/>
                </a:lnTo>
                <a:lnTo>
                  <a:pt x="127381" y="578726"/>
                </a:lnTo>
                <a:lnTo>
                  <a:pt x="127381" y="356336"/>
                </a:lnTo>
                <a:lnTo>
                  <a:pt x="215235" y="356336"/>
                </a:lnTo>
                <a:lnTo>
                  <a:pt x="215772" y="214985"/>
                </a:lnTo>
                <a:close/>
              </a:path>
              <a:path w="277494" h="607060">
                <a:moveTo>
                  <a:pt x="215235" y="356336"/>
                </a:moveTo>
                <a:lnTo>
                  <a:pt x="147446" y="356336"/>
                </a:lnTo>
                <a:lnTo>
                  <a:pt x="147446" y="578726"/>
                </a:lnTo>
                <a:lnTo>
                  <a:pt x="150078" y="589557"/>
                </a:lnTo>
                <a:lnTo>
                  <a:pt x="157257" y="598401"/>
                </a:lnTo>
                <a:lnTo>
                  <a:pt x="167913" y="604365"/>
                </a:lnTo>
                <a:lnTo>
                  <a:pt x="180975" y="606552"/>
                </a:lnTo>
                <a:lnTo>
                  <a:pt x="193982" y="604365"/>
                </a:lnTo>
                <a:lnTo>
                  <a:pt x="204644" y="598401"/>
                </a:lnTo>
                <a:lnTo>
                  <a:pt x="211853" y="589557"/>
                </a:lnTo>
                <a:lnTo>
                  <a:pt x="214502" y="578726"/>
                </a:lnTo>
                <a:lnTo>
                  <a:pt x="215235" y="356336"/>
                </a:lnTo>
                <a:close/>
              </a:path>
              <a:path w="277494" h="607060">
                <a:moveTo>
                  <a:pt x="225170" y="116052"/>
                </a:moveTo>
                <a:lnTo>
                  <a:pt x="52196" y="116052"/>
                </a:lnTo>
                <a:lnTo>
                  <a:pt x="31878" y="119456"/>
                </a:lnTo>
                <a:lnTo>
                  <a:pt x="15287" y="128739"/>
                </a:lnTo>
                <a:lnTo>
                  <a:pt x="4101" y="142509"/>
                </a:lnTo>
                <a:lnTo>
                  <a:pt x="0" y="159372"/>
                </a:lnTo>
                <a:lnTo>
                  <a:pt x="0" y="319049"/>
                </a:lnTo>
                <a:lnTo>
                  <a:pt x="2115" y="327714"/>
                </a:lnTo>
                <a:lnTo>
                  <a:pt x="7873" y="334791"/>
                </a:lnTo>
                <a:lnTo>
                  <a:pt x="16394" y="339562"/>
                </a:lnTo>
                <a:lnTo>
                  <a:pt x="26796" y="341312"/>
                </a:lnTo>
                <a:lnTo>
                  <a:pt x="37252" y="339562"/>
                </a:lnTo>
                <a:lnTo>
                  <a:pt x="45767" y="334791"/>
                </a:lnTo>
                <a:lnTo>
                  <a:pt x="51496" y="327714"/>
                </a:lnTo>
                <a:lnTo>
                  <a:pt x="53593" y="319049"/>
                </a:lnTo>
                <a:lnTo>
                  <a:pt x="53593" y="214985"/>
                </a:lnTo>
                <a:lnTo>
                  <a:pt x="277368" y="214985"/>
                </a:lnTo>
                <a:lnTo>
                  <a:pt x="277368" y="159372"/>
                </a:lnTo>
                <a:lnTo>
                  <a:pt x="273266" y="142509"/>
                </a:lnTo>
                <a:lnTo>
                  <a:pt x="262080" y="128739"/>
                </a:lnTo>
                <a:lnTo>
                  <a:pt x="245489" y="119456"/>
                </a:lnTo>
                <a:lnTo>
                  <a:pt x="225170" y="116052"/>
                </a:lnTo>
                <a:close/>
              </a:path>
              <a:path w="277494" h="607060">
                <a:moveTo>
                  <a:pt x="277368" y="214985"/>
                </a:moveTo>
                <a:lnTo>
                  <a:pt x="223774" y="214985"/>
                </a:lnTo>
                <a:lnTo>
                  <a:pt x="223774" y="319049"/>
                </a:lnTo>
                <a:lnTo>
                  <a:pt x="225871" y="327714"/>
                </a:lnTo>
                <a:lnTo>
                  <a:pt x="231600" y="334791"/>
                </a:lnTo>
                <a:lnTo>
                  <a:pt x="240115" y="339562"/>
                </a:lnTo>
                <a:lnTo>
                  <a:pt x="250570" y="341312"/>
                </a:lnTo>
                <a:lnTo>
                  <a:pt x="260973" y="339562"/>
                </a:lnTo>
                <a:lnTo>
                  <a:pt x="269494" y="334791"/>
                </a:lnTo>
                <a:lnTo>
                  <a:pt x="275252" y="327714"/>
                </a:lnTo>
                <a:lnTo>
                  <a:pt x="277368" y="319049"/>
                </a:lnTo>
                <a:lnTo>
                  <a:pt x="277368" y="214985"/>
                </a:lnTo>
                <a:close/>
              </a:path>
              <a:path w="277494" h="607060">
                <a:moveTo>
                  <a:pt x="138683" y="0"/>
                </a:moveTo>
                <a:lnTo>
                  <a:pt x="114254" y="4097"/>
                </a:lnTo>
                <a:lnTo>
                  <a:pt x="94313" y="15271"/>
                </a:lnTo>
                <a:lnTo>
                  <a:pt x="80873" y="31846"/>
                </a:lnTo>
                <a:lnTo>
                  <a:pt x="75945" y="52146"/>
                </a:lnTo>
                <a:lnTo>
                  <a:pt x="80873" y="72440"/>
                </a:lnTo>
                <a:lnTo>
                  <a:pt x="94313" y="89015"/>
                </a:lnTo>
                <a:lnTo>
                  <a:pt x="114254" y="100193"/>
                </a:lnTo>
                <a:lnTo>
                  <a:pt x="138683" y="104292"/>
                </a:lnTo>
                <a:lnTo>
                  <a:pt x="163113" y="100193"/>
                </a:lnTo>
                <a:lnTo>
                  <a:pt x="183054" y="89015"/>
                </a:lnTo>
                <a:lnTo>
                  <a:pt x="196494" y="72440"/>
                </a:lnTo>
                <a:lnTo>
                  <a:pt x="201421" y="52146"/>
                </a:lnTo>
                <a:lnTo>
                  <a:pt x="196494" y="31846"/>
                </a:lnTo>
                <a:lnTo>
                  <a:pt x="183054" y="15271"/>
                </a:lnTo>
                <a:lnTo>
                  <a:pt x="163113" y="4097"/>
                </a:lnTo>
                <a:lnTo>
                  <a:pt x="138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24200" y="4114800"/>
            <a:ext cx="277495" cy="607060"/>
          </a:xfrm>
          <a:custGeom>
            <a:avLst/>
            <a:gdLst/>
            <a:ahLst/>
            <a:cxnLst/>
            <a:rect l="l" t="t" r="r" b="b"/>
            <a:pathLst>
              <a:path w="277495" h="607060">
                <a:moveTo>
                  <a:pt x="215773" y="214985"/>
                </a:moveTo>
                <a:lnTo>
                  <a:pt x="61594" y="214985"/>
                </a:lnTo>
                <a:lnTo>
                  <a:pt x="60325" y="578726"/>
                </a:lnTo>
                <a:lnTo>
                  <a:pt x="62956" y="589557"/>
                </a:lnTo>
                <a:lnTo>
                  <a:pt x="70135" y="598401"/>
                </a:lnTo>
                <a:lnTo>
                  <a:pt x="80791" y="604365"/>
                </a:lnTo>
                <a:lnTo>
                  <a:pt x="93852" y="606552"/>
                </a:lnTo>
                <a:lnTo>
                  <a:pt x="106860" y="604365"/>
                </a:lnTo>
                <a:lnTo>
                  <a:pt x="117522" y="598401"/>
                </a:lnTo>
                <a:lnTo>
                  <a:pt x="124731" y="589557"/>
                </a:lnTo>
                <a:lnTo>
                  <a:pt x="127380" y="578726"/>
                </a:lnTo>
                <a:lnTo>
                  <a:pt x="127380" y="356336"/>
                </a:lnTo>
                <a:lnTo>
                  <a:pt x="215235" y="356336"/>
                </a:lnTo>
                <a:lnTo>
                  <a:pt x="215773" y="214985"/>
                </a:lnTo>
                <a:close/>
              </a:path>
              <a:path w="277495" h="607060">
                <a:moveTo>
                  <a:pt x="215235" y="356336"/>
                </a:moveTo>
                <a:lnTo>
                  <a:pt x="147447" y="356336"/>
                </a:lnTo>
                <a:lnTo>
                  <a:pt x="147447" y="578726"/>
                </a:lnTo>
                <a:lnTo>
                  <a:pt x="150078" y="589557"/>
                </a:lnTo>
                <a:lnTo>
                  <a:pt x="157257" y="598401"/>
                </a:lnTo>
                <a:lnTo>
                  <a:pt x="167913" y="604365"/>
                </a:lnTo>
                <a:lnTo>
                  <a:pt x="180975" y="606552"/>
                </a:lnTo>
                <a:lnTo>
                  <a:pt x="193982" y="604365"/>
                </a:lnTo>
                <a:lnTo>
                  <a:pt x="204644" y="598401"/>
                </a:lnTo>
                <a:lnTo>
                  <a:pt x="211853" y="589557"/>
                </a:lnTo>
                <a:lnTo>
                  <a:pt x="214502" y="578726"/>
                </a:lnTo>
                <a:lnTo>
                  <a:pt x="215235" y="356336"/>
                </a:lnTo>
                <a:close/>
              </a:path>
              <a:path w="277495" h="607060">
                <a:moveTo>
                  <a:pt x="225171" y="116052"/>
                </a:moveTo>
                <a:lnTo>
                  <a:pt x="52197" y="116052"/>
                </a:lnTo>
                <a:lnTo>
                  <a:pt x="31878" y="119456"/>
                </a:lnTo>
                <a:lnTo>
                  <a:pt x="15287" y="128739"/>
                </a:lnTo>
                <a:lnTo>
                  <a:pt x="4101" y="142509"/>
                </a:lnTo>
                <a:lnTo>
                  <a:pt x="0" y="159372"/>
                </a:lnTo>
                <a:lnTo>
                  <a:pt x="0" y="319049"/>
                </a:lnTo>
                <a:lnTo>
                  <a:pt x="2115" y="327714"/>
                </a:lnTo>
                <a:lnTo>
                  <a:pt x="7874" y="334791"/>
                </a:lnTo>
                <a:lnTo>
                  <a:pt x="16394" y="339562"/>
                </a:lnTo>
                <a:lnTo>
                  <a:pt x="26797" y="341312"/>
                </a:lnTo>
                <a:lnTo>
                  <a:pt x="37252" y="339562"/>
                </a:lnTo>
                <a:lnTo>
                  <a:pt x="45767" y="334791"/>
                </a:lnTo>
                <a:lnTo>
                  <a:pt x="51496" y="327714"/>
                </a:lnTo>
                <a:lnTo>
                  <a:pt x="53593" y="319049"/>
                </a:lnTo>
                <a:lnTo>
                  <a:pt x="53593" y="214985"/>
                </a:lnTo>
                <a:lnTo>
                  <a:pt x="277367" y="214985"/>
                </a:lnTo>
                <a:lnTo>
                  <a:pt x="277367" y="159372"/>
                </a:lnTo>
                <a:lnTo>
                  <a:pt x="273266" y="142509"/>
                </a:lnTo>
                <a:lnTo>
                  <a:pt x="262080" y="128739"/>
                </a:lnTo>
                <a:lnTo>
                  <a:pt x="245489" y="119456"/>
                </a:lnTo>
                <a:lnTo>
                  <a:pt x="225171" y="116052"/>
                </a:lnTo>
                <a:close/>
              </a:path>
              <a:path w="277495" h="607060">
                <a:moveTo>
                  <a:pt x="277367" y="214985"/>
                </a:moveTo>
                <a:lnTo>
                  <a:pt x="223774" y="214985"/>
                </a:lnTo>
                <a:lnTo>
                  <a:pt x="223774" y="319049"/>
                </a:lnTo>
                <a:lnTo>
                  <a:pt x="225871" y="327714"/>
                </a:lnTo>
                <a:lnTo>
                  <a:pt x="231600" y="334791"/>
                </a:lnTo>
                <a:lnTo>
                  <a:pt x="240115" y="339562"/>
                </a:lnTo>
                <a:lnTo>
                  <a:pt x="250571" y="341312"/>
                </a:lnTo>
                <a:lnTo>
                  <a:pt x="260973" y="339562"/>
                </a:lnTo>
                <a:lnTo>
                  <a:pt x="269493" y="334791"/>
                </a:lnTo>
                <a:lnTo>
                  <a:pt x="275252" y="327714"/>
                </a:lnTo>
                <a:lnTo>
                  <a:pt x="277367" y="319049"/>
                </a:lnTo>
                <a:lnTo>
                  <a:pt x="277367" y="214985"/>
                </a:lnTo>
                <a:close/>
              </a:path>
              <a:path w="277495" h="607060">
                <a:moveTo>
                  <a:pt x="138684" y="0"/>
                </a:moveTo>
                <a:lnTo>
                  <a:pt x="114254" y="4097"/>
                </a:lnTo>
                <a:lnTo>
                  <a:pt x="94313" y="15271"/>
                </a:lnTo>
                <a:lnTo>
                  <a:pt x="80873" y="31846"/>
                </a:lnTo>
                <a:lnTo>
                  <a:pt x="75945" y="52146"/>
                </a:lnTo>
                <a:lnTo>
                  <a:pt x="80873" y="72440"/>
                </a:lnTo>
                <a:lnTo>
                  <a:pt x="94313" y="89015"/>
                </a:lnTo>
                <a:lnTo>
                  <a:pt x="114254" y="100193"/>
                </a:lnTo>
                <a:lnTo>
                  <a:pt x="138684" y="104292"/>
                </a:lnTo>
                <a:lnTo>
                  <a:pt x="163113" y="100193"/>
                </a:lnTo>
                <a:lnTo>
                  <a:pt x="183054" y="89015"/>
                </a:lnTo>
                <a:lnTo>
                  <a:pt x="196494" y="72440"/>
                </a:lnTo>
                <a:lnTo>
                  <a:pt x="201422" y="52146"/>
                </a:lnTo>
                <a:lnTo>
                  <a:pt x="196494" y="31846"/>
                </a:lnTo>
                <a:lnTo>
                  <a:pt x="183054" y="15271"/>
                </a:lnTo>
                <a:lnTo>
                  <a:pt x="163113" y="4097"/>
                </a:lnTo>
                <a:lnTo>
                  <a:pt x="13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74720" y="4114800"/>
            <a:ext cx="277495" cy="607060"/>
          </a:xfrm>
          <a:custGeom>
            <a:avLst/>
            <a:gdLst/>
            <a:ahLst/>
            <a:cxnLst/>
            <a:rect l="l" t="t" r="r" b="b"/>
            <a:pathLst>
              <a:path w="277495" h="607060">
                <a:moveTo>
                  <a:pt x="215772" y="214985"/>
                </a:moveTo>
                <a:lnTo>
                  <a:pt x="61594" y="214985"/>
                </a:lnTo>
                <a:lnTo>
                  <a:pt x="60325" y="578726"/>
                </a:lnTo>
                <a:lnTo>
                  <a:pt x="62956" y="589557"/>
                </a:lnTo>
                <a:lnTo>
                  <a:pt x="70135" y="598401"/>
                </a:lnTo>
                <a:lnTo>
                  <a:pt x="80791" y="604365"/>
                </a:lnTo>
                <a:lnTo>
                  <a:pt x="93852" y="606552"/>
                </a:lnTo>
                <a:lnTo>
                  <a:pt x="106860" y="604365"/>
                </a:lnTo>
                <a:lnTo>
                  <a:pt x="117522" y="598401"/>
                </a:lnTo>
                <a:lnTo>
                  <a:pt x="124731" y="589557"/>
                </a:lnTo>
                <a:lnTo>
                  <a:pt x="127380" y="578726"/>
                </a:lnTo>
                <a:lnTo>
                  <a:pt x="127380" y="356336"/>
                </a:lnTo>
                <a:lnTo>
                  <a:pt x="215235" y="356336"/>
                </a:lnTo>
                <a:lnTo>
                  <a:pt x="215772" y="214985"/>
                </a:lnTo>
                <a:close/>
              </a:path>
              <a:path w="277495" h="607060">
                <a:moveTo>
                  <a:pt x="215235" y="356336"/>
                </a:moveTo>
                <a:lnTo>
                  <a:pt x="147446" y="356336"/>
                </a:lnTo>
                <a:lnTo>
                  <a:pt x="147446" y="578726"/>
                </a:lnTo>
                <a:lnTo>
                  <a:pt x="150078" y="589557"/>
                </a:lnTo>
                <a:lnTo>
                  <a:pt x="157257" y="598401"/>
                </a:lnTo>
                <a:lnTo>
                  <a:pt x="167913" y="604365"/>
                </a:lnTo>
                <a:lnTo>
                  <a:pt x="180975" y="606552"/>
                </a:lnTo>
                <a:lnTo>
                  <a:pt x="193982" y="604365"/>
                </a:lnTo>
                <a:lnTo>
                  <a:pt x="204644" y="598401"/>
                </a:lnTo>
                <a:lnTo>
                  <a:pt x="211853" y="589557"/>
                </a:lnTo>
                <a:lnTo>
                  <a:pt x="214502" y="578726"/>
                </a:lnTo>
                <a:lnTo>
                  <a:pt x="215235" y="356336"/>
                </a:lnTo>
                <a:close/>
              </a:path>
              <a:path w="277495" h="607060">
                <a:moveTo>
                  <a:pt x="225170" y="116052"/>
                </a:moveTo>
                <a:lnTo>
                  <a:pt x="52196" y="116052"/>
                </a:lnTo>
                <a:lnTo>
                  <a:pt x="31878" y="119456"/>
                </a:lnTo>
                <a:lnTo>
                  <a:pt x="15287" y="128739"/>
                </a:lnTo>
                <a:lnTo>
                  <a:pt x="4101" y="142509"/>
                </a:lnTo>
                <a:lnTo>
                  <a:pt x="0" y="159372"/>
                </a:lnTo>
                <a:lnTo>
                  <a:pt x="0" y="319049"/>
                </a:lnTo>
                <a:lnTo>
                  <a:pt x="2115" y="327714"/>
                </a:lnTo>
                <a:lnTo>
                  <a:pt x="7874" y="334791"/>
                </a:lnTo>
                <a:lnTo>
                  <a:pt x="16394" y="339562"/>
                </a:lnTo>
                <a:lnTo>
                  <a:pt x="26796" y="341312"/>
                </a:lnTo>
                <a:lnTo>
                  <a:pt x="37252" y="339562"/>
                </a:lnTo>
                <a:lnTo>
                  <a:pt x="45767" y="334791"/>
                </a:lnTo>
                <a:lnTo>
                  <a:pt x="51496" y="327714"/>
                </a:lnTo>
                <a:lnTo>
                  <a:pt x="53593" y="319049"/>
                </a:lnTo>
                <a:lnTo>
                  <a:pt x="53593" y="214985"/>
                </a:lnTo>
                <a:lnTo>
                  <a:pt x="277367" y="214985"/>
                </a:lnTo>
                <a:lnTo>
                  <a:pt x="277367" y="159372"/>
                </a:lnTo>
                <a:lnTo>
                  <a:pt x="273266" y="142509"/>
                </a:lnTo>
                <a:lnTo>
                  <a:pt x="262080" y="128739"/>
                </a:lnTo>
                <a:lnTo>
                  <a:pt x="245489" y="119456"/>
                </a:lnTo>
                <a:lnTo>
                  <a:pt x="225170" y="116052"/>
                </a:lnTo>
                <a:close/>
              </a:path>
              <a:path w="277495" h="607060">
                <a:moveTo>
                  <a:pt x="277367" y="214985"/>
                </a:moveTo>
                <a:lnTo>
                  <a:pt x="223774" y="214985"/>
                </a:lnTo>
                <a:lnTo>
                  <a:pt x="223774" y="319049"/>
                </a:lnTo>
                <a:lnTo>
                  <a:pt x="225871" y="327714"/>
                </a:lnTo>
                <a:lnTo>
                  <a:pt x="231600" y="334791"/>
                </a:lnTo>
                <a:lnTo>
                  <a:pt x="240115" y="339562"/>
                </a:lnTo>
                <a:lnTo>
                  <a:pt x="250570" y="341312"/>
                </a:lnTo>
                <a:lnTo>
                  <a:pt x="260973" y="339562"/>
                </a:lnTo>
                <a:lnTo>
                  <a:pt x="269493" y="334791"/>
                </a:lnTo>
                <a:lnTo>
                  <a:pt x="275252" y="327714"/>
                </a:lnTo>
                <a:lnTo>
                  <a:pt x="277367" y="319049"/>
                </a:lnTo>
                <a:lnTo>
                  <a:pt x="277367" y="214985"/>
                </a:lnTo>
                <a:close/>
              </a:path>
              <a:path w="277495" h="607060">
                <a:moveTo>
                  <a:pt x="138683" y="0"/>
                </a:moveTo>
                <a:lnTo>
                  <a:pt x="114254" y="4097"/>
                </a:lnTo>
                <a:lnTo>
                  <a:pt x="94313" y="15271"/>
                </a:lnTo>
                <a:lnTo>
                  <a:pt x="80873" y="31846"/>
                </a:lnTo>
                <a:lnTo>
                  <a:pt x="75945" y="52146"/>
                </a:lnTo>
                <a:lnTo>
                  <a:pt x="80873" y="72440"/>
                </a:lnTo>
                <a:lnTo>
                  <a:pt x="94313" y="89015"/>
                </a:lnTo>
                <a:lnTo>
                  <a:pt x="114254" y="100193"/>
                </a:lnTo>
                <a:lnTo>
                  <a:pt x="138683" y="104292"/>
                </a:lnTo>
                <a:lnTo>
                  <a:pt x="163113" y="100193"/>
                </a:lnTo>
                <a:lnTo>
                  <a:pt x="183054" y="89015"/>
                </a:lnTo>
                <a:lnTo>
                  <a:pt x="196494" y="72440"/>
                </a:lnTo>
                <a:lnTo>
                  <a:pt x="201421" y="52146"/>
                </a:lnTo>
                <a:lnTo>
                  <a:pt x="196494" y="31846"/>
                </a:lnTo>
                <a:lnTo>
                  <a:pt x="183054" y="15271"/>
                </a:lnTo>
                <a:lnTo>
                  <a:pt x="163113" y="4097"/>
                </a:lnTo>
                <a:lnTo>
                  <a:pt x="138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25240" y="4114800"/>
            <a:ext cx="277495" cy="607060"/>
          </a:xfrm>
          <a:custGeom>
            <a:avLst/>
            <a:gdLst/>
            <a:ahLst/>
            <a:cxnLst/>
            <a:rect l="l" t="t" r="r" b="b"/>
            <a:pathLst>
              <a:path w="277495" h="607060">
                <a:moveTo>
                  <a:pt x="215773" y="214985"/>
                </a:moveTo>
                <a:lnTo>
                  <a:pt x="61595" y="214985"/>
                </a:lnTo>
                <a:lnTo>
                  <a:pt x="60325" y="578726"/>
                </a:lnTo>
                <a:lnTo>
                  <a:pt x="62956" y="589557"/>
                </a:lnTo>
                <a:lnTo>
                  <a:pt x="70135" y="598401"/>
                </a:lnTo>
                <a:lnTo>
                  <a:pt x="80791" y="604365"/>
                </a:lnTo>
                <a:lnTo>
                  <a:pt x="93852" y="606552"/>
                </a:lnTo>
                <a:lnTo>
                  <a:pt x="106860" y="604365"/>
                </a:lnTo>
                <a:lnTo>
                  <a:pt x="117522" y="598401"/>
                </a:lnTo>
                <a:lnTo>
                  <a:pt x="124731" y="589557"/>
                </a:lnTo>
                <a:lnTo>
                  <a:pt x="127381" y="578726"/>
                </a:lnTo>
                <a:lnTo>
                  <a:pt x="127381" y="356336"/>
                </a:lnTo>
                <a:lnTo>
                  <a:pt x="215235" y="356336"/>
                </a:lnTo>
                <a:lnTo>
                  <a:pt x="215773" y="214985"/>
                </a:lnTo>
                <a:close/>
              </a:path>
              <a:path w="277495" h="607060">
                <a:moveTo>
                  <a:pt x="215235" y="356336"/>
                </a:moveTo>
                <a:lnTo>
                  <a:pt x="147447" y="356336"/>
                </a:lnTo>
                <a:lnTo>
                  <a:pt x="147447" y="578726"/>
                </a:lnTo>
                <a:lnTo>
                  <a:pt x="150078" y="589557"/>
                </a:lnTo>
                <a:lnTo>
                  <a:pt x="157257" y="598401"/>
                </a:lnTo>
                <a:lnTo>
                  <a:pt x="167913" y="604365"/>
                </a:lnTo>
                <a:lnTo>
                  <a:pt x="180975" y="606552"/>
                </a:lnTo>
                <a:lnTo>
                  <a:pt x="193982" y="604365"/>
                </a:lnTo>
                <a:lnTo>
                  <a:pt x="204644" y="598401"/>
                </a:lnTo>
                <a:lnTo>
                  <a:pt x="211853" y="589557"/>
                </a:lnTo>
                <a:lnTo>
                  <a:pt x="214502" y="578726"/>
                </a:lnTo>
                <a:lnTo>
                  <a:pt x="215235" y="356336"/>
                </a:lnTo>
                <a:close/>
              </a:path>
              <a:path w="277495" h="607060">
                <a:moveTo>
                  <a:pt x="225171" y="116052"/>
                </a:moveTo>
                <a:lnTo>
                  <a:pt x="52197" y="116052"/>
                </a:lnTo>
                <a:lnTo>
                  <a:pt x="31878" y="119456"/>
                </a:lnTo>
                <a:lnTo>
                  <a:pt x="15287" y="128739"/>
                </a:lnTo>
                <a:lnTo>
                  <a:pt x="4101" y="142509"/>
                </a:lnTo>
                <a:lnTo>
                  <a:pt x="0" y="159372"/>
                </a:lnTo>
                <a:lnTo>
                  <a:pt x="0" y="319049"/>
                </a:lnTo>
                <a:lnTo>
                  <a:pt x="2115" y="327714"/>
                </a:lnTo>
                <a:lnTo>
                  <a:pt x="7874" y="334791"/>
                </a:lnTo>
                <a:lnTo>
                  <a:pt x="16394" y="339562"/>
                </a:lnTo>
                <a:lnTo>
                  <a:pt x="26797" y="341312"/>
                </a:lnTo>
                <a:lnTo>
                  <a:pt x="37252" y="339562"/>
                </a:lnTo>
                <a:lnTo>
                  <a:pt x="45767" y="334791"/>
                </a:lnTo>
                <a:lnTo>
                  <a:pt x="51496" y="327714"/>
                </a:lnTo>
                <a:lnTo>
                  <a:pt x="53594" y="319049"/>
                </a:lnTo>
                <a:lnTo>
                  <a:pt x="53594" y="214985"/>
                </a:lnTo>
                <a:lnTo>
                  <a:pt x="277368" y="214985"/>
                </a:lnTo>
                <a:lnTo>
                  <a:pt x="277368" y="159372"/>
                </a:lnTo>
                <a:lnTo>
                  <a:pt x="273266" y="142509"/>
                </a:lnTo>
                <a:lnTo>
                  <a:pt x="262080" y="128739"/>
                </a:lnTo>
                <a:lnTo>
                  <a:pt x="245489" y="119456"/>
                </a:lnTo>
                <a:lnTo>
                  <a:pt x="225171" y="116052"/>
                </a:lnTo>
                <a:close/>
              </a:path>
              <a:path w="277495" h="607060">
                <a:moveTo>
                  <a:pt x="277368" y="214985"/>
                </a:moveTo>
                <a:lnTo>
                  <a:pt x="223774" y="214985"/>
                </a:lnTo>
                <a:lnTo>
                  <a:pt x="223774" y="319049"/>
                </a:lnTo>
                <a:lnTo>
                  <a:pt x="225871" y="327714"/>
                </a:lnTo>
                <a:lnTo>
                  <a:pt x="231600" y="334791"/>
                </a:lnTo>
                <a:lnTo>
                  <a:pt x="240115" y="339562"/>
                </a:lnTo>
                <a:lnTo>
                  <a:pt x="250571" y="341312"/>
                </a:lnTo>
                <a:lnTo>
                  <a:pt x="260973" y="339562"/>
                </a:lnTo>
                <a:lnTo>
                  <a:pt x="269494" y="334791"/>
                </a:lnTo>
                <a:lnTo>
                  <a:pt x="275252" y="327714"/>
                </a:lnTo>
                <a:lnTo>
                  <a:pt x="277368" y="319049"/>
                </a:lnTo>
                <a:lnTo>
                  <a:pt x="277368" y="214985"/>
                </a:lnTo>
                <a:close/>
              </a:path>
              <a:path w="277495" h="607060">
                <a:moveTo>
                  <a:pt x="138684" y="0"/>
                </a:moveTo>
                <a:lnTo>
                  <a:pt x="114254" y="4097"/>
                </a:lnTo>
                <a:lnTo>
                  <a:pt x="94313" y="15271"/>
                </a:lnTo>
                <a:lnTo>
                  <a:pt x="80873" y="31846"/>
                </a:lnTo>
                <a:lnTo>
                  <a:pt x="75946" y="52146"/>
                </a:lnTo>
                <a:lnTo>
                  <a:pt x="80873" y="72440"/>
                </a:lnTo>
                <a:lnTo>
                  <a:pt x="94313" y="89015"/>
                </a:lnTo>
                <a:lnTo>
                  <a:pt x="114254" y="100193"/>
                </a:lnTo>
                <a:lnTo>
                  <a:pt x="138684" y="104292"/>
                </a:lnTo>
                <a:lnTo>
                  <a:pt x="163113" y="100193"/>
                </a:lnTo>
                <a:lnTo>
                  <a:pt x="183054" y="89015"/>
                </a:lnTo>
                <a:lnTo>
                  <a:pt x="196494" y="72440"/>
                </a:lnTo>
                <a:lnTo>
                  <a:pt x="201422" y="52146"/>
                </a:lnTo>
                <a:lnTo>
                  <a:pt x="196494" y="31846"/>
                </a:lnTo>
                <a:lnTo>
                  <a:pt x="183054" y="15271"/>
                </a:lnTo>
                <a:lnTo>
                  <a:pt x="163113" y="4097"/>
                </a:lnTo>
                <a:lnTo>
                  <a:pt x="13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75759" y="4114800"/>
            <a:ext cx="277495" cy="607060"/>
          </a:xfrm>
          <a:custGeom>
            <a:avLst/>
            <a:gdLst/>
            <a:ahLst/>
            <a:cxnLst/>
            <a:rect l="l" t="t" r="r" b="b"/>
            <a:pathLst>
              <a:path w="277495" h="607060">
                <a:moveTo>
                  <a:pt x="215773" y="214985"/>
                </a:moveTo>
                <a:lnTo>
                  <a:pt x="61594" y="214985"/>
                </a:lnTo>
                <a:lnTo>
                  <a:pt x="60325" y="578726"/>
                </a:lnTo>
                <a:lnTo>
                  <a:pt x="62956" y="589557"/>
                </a:lnTo>
                <a:lnTo>
                  <a:pt x="70135" y="598401"/>
                </a:lnTo>
                <a:lnTo>
                  <a:pt x="80791" y="604365"/>
                </a:lnTo>
                <a:lnTo>
                  <a:pt x="93852" y="606552"/>
                </a:lnTo>
                <a:lnTo>
                  <a:pt x="106860" y="604365"/>
                </a:lnTo>
                <a:lnTo>
                  <a:pt x="117522" y="598401"/>
                </a:lnTo>
                <a:lnTo>
                  <a:pt x="124731" y="589557"/>
                </a:lnTo>
                <a:lnTo>
                  <a:pt x="127380" y="578726"/>
                </a:lnTo>
                <a:lnTo>
                  <a:pt x="127380" y="356336"/>
                </a:lnTo>
                <a:lnTo>
                  <a:pt x="215235" y="356336"/>
                </a:lnTo>
                <a:lnTo>
                  <a:pt x="215773" y="214985"/>
                </a:lnTo>
                <a:close/>
              </a:path>
              <a:path w="277495" h="607060">
                <a:moveTo>
                  <a:pt x="215235" y="356336"/>
                </a:moveTo>
                <a:lnTo>
                  <a:pt x="147447" y="356336"/>
                </a:lnTo>
                <a:lnTo>
                  <a:pt x="147447" y="578726"/>
                </a:lnTo>
                <a:lnTo>
                  <a:pt x="150078" y="589557"/>
                </a:lnTo>
                <a:lnTo>
                  <a:pt x="157257" y="598401"/>
                </a:lnTo>
                <a:lnTo>
                  <a:pt x="167913" y="604365"/>
                </a:lnTo>
                <a:lnTo>
                  <a:pt x="180975" y="606552"/>
                </a:lnTo>
                <a:lnTo>
                  <a:pt x="193982" y="604365"/>
                </a:lnTo>
                <a:lnTo>
                  <a:pt x="204644" y="598401"/>
                </a:lnTo>
                <a:lnTo>
                  <a:pt x="211853" y="589557"/>
                </a:lnTo>
                <a:lnTo>
                  <a:pt x="214502" y="578726"/>
                </a:lnTo>
                <a:lnTo>
                  <a:pt x="215235" y="356336"/>
                </a:lnTo>
                <a:close/>
              </a:path>
              <a:path w="277495" h="607060">
                <a:moveTo>
                  <a:pt x="225170" y="116052"/>
                </a:moveTo>
                <a:lnTo>
                  <a:pt x="52197" y="116052"/>
                </a:lnTo>
                <a:lnTo>
                  <a:pt x="31878" y="119456"/>
                </a:lnTo>
                <a:lnTo>
                  <a:pt x="15287" y="128739"/>
                </a:lnTo>
                <a:lnTo>
                  <a:pt x="4101" y="142509"/>
                </a:lnTo>
                <a:lnTo>
                  <a:pt x="0" y="159372"/>
                </a:lnTo>
                <a:lnTo>
                  <a:pt x="0" y="319049"/>
                </a:lnTo>
                <a:lnTo>
                  <a:pt x="2115" y="327714"/>
                </a:lnTo>
                <a:lnTo>
                  <a:pt x="7874" y="334791"/>
                </a:lnTo>
                <a:lnTo>
                  <a:pt x="16394" y="339562"/>
                </a:lnTo>
                <a:lnTo>
                  <a:pt x="26797" y="341312"/>
                </a:lnTo>
                <a:lnTo>
                  <a:pt x="37252" y="339562"/>
                </a:lnTo>
                <a:lnTo>
                  <a:pt x="45767" y="334791"/>
                </a:lnTo>
                <a:lnTo>
                  <a:pt x="51496" y="327714"/>
                </a:lnTo>
                <a:lnTo>
                  <a:pt x="53593" y="319049"/>
                </a:lnTo>
                <a:lnTo>
                  <a:pt x="53593" y="214985"/>
                </a:lnTo>
                <a:lnTo>
                  <a:pt x="277367" y="214985"/>
                </a:lnTo>
                <a:lnTo>
                  <a:pt x="277367" y="159372"/>
                </a:lnTo>
                <a:lnTo>
                  <a:pt x="273266" y="142509"/>
                </a:lnTo>
                <a:lnTo>
                  <a:pt x="262080" y="128739"/>
                </a:lnTo>
                <a:lnTo>
                  <a:pt x="245489" y="119456"/>
                </a:lnTo>
                <a:lnTo>
                  <a:pt x="225170" y="116052"/>
                </a:lnTo>
                <a:close/>
              </a:path>
              <a:path w="277495" h="607060">
                <a:moveTo>
                  <a:pt x="277367" y="214985"/>
                </a:moveTo>
                <a:lnTo>
                  <a:pt x="223774" y="214985"/>
                </a:lnTo>
                <a:lnTo>
                  <a:pt x="223774" y="319049"/>
                </a:lnTo>
                <a:lnTo>
                  <a:pt x="225871" y="327714"/>
                </a:lnTo>
                <a:lnTo>
                  <a:pt x="231600" y="334791"/>
                </a:lnTo>
                <a:lnTo>
                  <a:pt x="240115" y="339562"/>
                </a:lnTo>
                <a:lnTo>
                  <a:pt x="250570" y="341312"/>
                </a:lnTo>
                <a:lnTo>
                  <a:pt x="260973" y="339562"/>
                </a:lnTo>
                <a:lnTo>
                  <a:pt x="269493" y="334791"/>
                </a:lnTo>
                <a:lnTo>
                  <a:pt x="275252" y="327714"/>
                </a:lnTo>
                <a:lnTo>
                  <a:pt x="277367" y="319049"/>
                </a:lnTo>
                <a:lnTo>
                  <a:pt x="277367" y="214985"/>
                </a:lnTo>
                <a:close/>
              </a:path>
              <a:path w="277495" h="607060">
                <a:moveTo>
                  <a:pt x="138684" y="0"/>
                </a:moveTo>
                <a:lnTo>
                  <a:pt x="114254" y="4097"/>
                </a:lnTo>
                <a:lnTo>
                  <a:pt x="94313" y="15271"/>
                </a:lnTo>
                <a:lnTo>
                  <a:pt x="80873" y="31846"/>
                </a:lnTo>
                <a:lnTo>
                  <a:pt x="75945" y="52146"/>
                </a:lnTo>
                <a:lnTo>
                  <a:pt x="80873" y="72440"/>
                </a:lnTo>
                <a:lnTo>
                  <a:pt x="94313" y="89015"/>
                </a:lnTo>
                <a:lnTo>
                  <a:pt x="114254" y="100193"/>
                </a:lnTo>
                <a:lnTo>
                  <a:pt x="138684" y="104292"/>
                </a:lnTo>
                <a:lnTo>
                  <a:pt x="163113" y="100193"/>
                </a:lnTo>
                <a:lnTo>
                  <a:pt x="183054" y="89015"/>
                </a:lnTo>
                <a:lnTo>
                  <a:pt x="196494" y="72440"/>
                </a:lnTo>
                <a:lnTo>
                  <a:pt x="201422" y="52146"/>
                </a:lnTo>
                <a:lnTo>
                  <a:pt x="196494" y="31846"/>
                </a:lnTo>
                <a:lnTo>
                  <a:pt x="183054" y="15271"/>
                </a:lnTo>
                <a:lnTo>
                  <a:pt x="163113" y="4097"/>
                </a:lnTo>
                <a:lnTo>
                  <a:pt x="13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26279" y="4114800"/>
            <a:ext cx="277495" cy="607060"/>
          </a:xfrm>
          <a:custGeom>
            <a:avLst/>
            <a:gdLst/>
            <a:ahLst/>
            <a:cxnLst/>
            <a:rect l="l" t="t" r="r" b="b"/>
            <a:pathLst>
              <a:path w="277495" h="607060">
                <a:moveTo>
                  <a:pt x="215773" y="214985"/>
                </a:moveTo>
                <a:lnTo>
                  <a:pt x="61595" y="214985"/>
                </a:lnTo>
                <a:lnTo>
                  <a:pt x="60325" y="578726"/>
                </a:lnTo>
                <a:lnTo>
                  <a:pt x="62956" y="589557"/>
                </a:lnTo>
                <a:lnTo>
                  <a:pt x="70135" y="598401"/>
                </a:lnTo>
                <a:lnTo>
                  <a:pt x="80791" y="604365"/>
                </a:lnTo>
                <a:lnTo>
                  <a:pt x="93853" y="606552"/>
                </a:lnTo>
                <a:lnTo>
                  <a:pt x="106860" y="604365"/>
                </a:lnTo>
                <a:lnTo>
                  <a:pt x="117522" y="598401"/>
                </a:lnTo>
                <a:lnTo>
                  <a:pt x="124731" y="589557"/>
                </a:lnTo>
                <a:lnTo>
                  <a:pt x="127381" y="578726"/>
                </a:lnTo>
                <a:lnTo>
                  <a:pt x="127381" y="356336"/>
                </a:lnTo>
                <a:lnTo>
                  <a:pt x="215235" y="356336"/>
                </a:lnTo>
                <a:lnTo>
                  <a:pt x="215773" y="214985"/>
                </a:lnTo>
                <a:close/>
              </a:path>
              <a:path w="277495" h="607060">
                <a:moveTo>
                  <a:pt x="215235" y="356336"/>
                </a:moveTo>
                <a:lnTo>
                  <a:pt x="147447" y="356336"/>
                </a:lnTo>
                <a:lnTo>
                  <a:pt x="147447" y="578726"/>
                </a:lnTo>
                <a:lnTo>
                  <a:pt x="150078" y="589557"/>
                </a:lnTo>
                <a:lnTo>
                  <a:pt x="157257" y="598401"/>
                </a:lnTo>
                <a:lnTo>
                  <a:pt x="167913" y="604365"/>
                </a:lnTo>
                <a:lnTo>
                  <a:pt x="180975" y="606552"/>
                </a:lnTo>
                <a:lnTo>
                  <a:pt x="193982" y="604365"/>
                </a:lnTo>
                <a:lnTo>
                  <a:pt x="204644" y="598401"/>
                </a:lnTo>
                <a:lnTo>
                  <a:pt x="211853" y="589557"/>
                </a:lnTo>
                <a:lnTo>
                  <a:pt x="214503" y="578726"/>
                </a:lnTo>
                <a:lnTo>
                  <a:pt x="215235" y="356336"/>
                </a:lnTo>
                <a:close/>
              </a:path>
              <a:path w="277495" h="607060">
                <a:moveTo>
                  <a:pt x="225171" y="116052"/>
                </a:moveTo>
                <a:lnTo>
                  <a:pt x="52197" y="116052"/>
                </a:lnTo>
                <a:lnTo>
                  <a:pt x="31878" y="119456"/>
                </a:lnTo>
                <a:lnTo>
                  <a:pt x="15287" y="128739"/>
                </a:lnTo>
                <a:lnTo>
                  <a:pt x="4101" y="142509"/>
                </a:lnTo>
                <a:lnTo>
                  <a:pt x="0" y="159372"/>
                </a:lnTo>
                <a:lnTo>
                  <a:pt x="0" y="319049"/>
                </a:lnTo>
                <a:lnTo>
                  <a:pt x="2115" y="327714"/>
                </a:lnTo>
                <a:lnTo>
                  <a:pt x="7874" y="334791"/>
                </a:lnTo>
                <a:lnTo>
                  <a:pt x="16394" y="339562"/>
                </a:lnTo>
                <a:lnTo>
                  <a:pt x="26797" y="341312"/>
                </a:lnTo>
                <a:lnTo>
                  <a:pt x="37252" y="339562"/>
                </a:lnTo>
                <a:lnTo>
                  <a:pt x="45767" y="334791"/>
                </a:lnTo>
                <a:lnTo>
                  <a:pt x="51496" y="327714"/>
                </a:lnTo>
                <a:lnTo>
                  <a:pt x="53594" y="319049"/>
                </a:lnTo>
                <a:lnTo>
                  <a:pt x="53594" y="214985"/>
                </a:lnTo>
                <a:lnTo>
                  <a:pt x="277368" y="214985"/>
                </a:lnTo>
                <a:lnTo>
                  <a:pt x="277368" y="159372"/>
                </a:lnTo>
                <a:lnTo>
                  <a:pt x="273266" y="142509"/>
                </a:lnTo>
                <a:lnTo>
                  <a:pt x="262080" y="128739"/>
                </a:lnTo>
                <a:lnTo>
                  <a:pt x="245489" y="119456"/>
                </a:lnTo>
                <a:lnTo>
                  <a:pt x="225171" y="116052"/>
                </a:lnTo>
                <a:close/>
              </a:path>
              <a:path w="277495" h="607060">
                <a:moveTo>
                  <a:pt x="277368" y="214985"/>
                </a:moveTo>
                <a:lnTo>
                  <a:pt x="223774" y="214985"/>
                </a:lnTo>
                <a:lnTo>
                  <a:pt x="223774" y="319049"/>
                </a:lnTo>
                <a:lnTo>
                  <a:pt x="225871" y="327714"/>
                </a:lnTo>
                <a:lnTo>
                  <a:pt x="231600" y="334791"/>
                </a:lnTo>
                <a:lnTo>
                  <a:pt x="240115" y="339562"/>
                </a:lnTo>
                <a:lnTo>
                  <a:pt x="250571" y="341312"/>
                </a:lnTo>
                <a:lnTo>
                  <a:pt x="260973" y="339562"/>
                </a:lnTo>
                <a:lnTo>
                  <a:pt x="269494" y="334791"/>
                </a:lnTo>
                <a:lnTo>
                  <a:pt x="275252" y="327714"/>
                </a:lnTo>
                <a:lnTo>
                  <a:pt x="277368" y="319049"/>
                </a:lnTo>
                <a:lnTo>
                  <a:pt x="277368" y="214985"/>
                </a:lnTo>
                <a:close/>
              </a:path>
              <a:path w="277495" h="607060">
                <a:moveTo>
                  <a:pt x="138684" y="0"/>
                </a:moveTo>
                <a:lnTo>
                  <a:pt x="114254" y="4097"/>
                </a:lnTo>
                <a:lnTo>
                  <a:pt x="94313" y="15271"/>
                </a:lnTo>
                <a:lnTo>
                  <a:pt x="80873" y="31846"/>
                </a:lnTo>
                <a:lnTo>
                  <a:pt x="75946" y="52146"/>
                </a:lnTo>
                <a:lnTo>
                  <a:pt x="80873" y="72440"/>
                </a:lnTo>
                <a:lnTo>
                  <a:pt x="94313" y="89015"/>
                </a:lnTo>
                <a:lnTo>
                  <a:pt x="114254" y="100193"/>
                </a:lnTo>
                <a:lnTo>
                  <a:pt x="138684" y="104292"/>
                </a:lnTo>
                <a:lnTo>
                  <a:pt x="163113" y="100193"/>
                </a:lnTo>
                <a:lnTo>
                  <a:pt x="183054" y="89015"/>
                </a:lnTo>
                <a:lnTo>
                  <a:pt x="196494" y="72440"/>
                </a:lnTo>
                <a:lnTo>
                  <a:pt x="201422" y="52146"/>
                </a:lnTo>
                <a:lnTo>
                  <a:pt x="196494" y="31846"/>
                </a:lnTo>
                <a:lnTo>
                  <a:pt x="183054" y="15271"/>
                </a:lnTo>
                <a:lnTo>
                  <a:pt x="163113" y="4097"/>
                </a:lnTo>
                <a:lnTo>
                  <a:pt x="13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296405" y="1983104"/>
            <a:ext cx="1672589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dirty="0">
                <a:solidFill>
                  <a:srgbClr val="FFFFFF"/>
                </a:solidFill>
                <a:latin typeface="Bahnschrift"/>
                <a:cs typeface="Bahnschrift"/>
              </a:rPr>
              <a:t>Сайт</a:t>
            </a:r>
            <a:r>
              <a:rPr sz="2100" spc="12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100" dirty="0">
                <a:solidFill>
                  <a:srgbClr val="FFFFFF"/>
                </a:solidFill>
                <a:latin typeface="Bahnschrift"/>
                <a:cs typeface="Bahnschrift"/>
              </a:rPr>
              <a:t>СарФТИ</a:t>
            </a:r>
            <a:endParaRPr sz="2100" dirty="0">
              <a:latin typeface="Bahnschrift"/>
              <a:cs typeface="Bahnschrif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96405" y="2745994"/>
            <a:ext cx="106680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dirty="0">
                <a:solidFill>
                  <a:srgbClr val="FFFFFF"/>
                </a:solidFill>
                <a:latin typeface="Bahnschrift"/>
                <a:cs typeface="Bahnschrift"/>
              </a:rPr>
              <a:t>Соцсети</a:t>
            </a:r>
            <a:endParaRPr sz="2100">
              <a:latin typeface="Bahnschrift"/>
              <a:cs typeface="Bahnschrif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96405" y="3493134"/>
            <a:ext cx="117094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dirty="0">
                <a:solidFill>
                  <a:srgbClr val="FFFFFF"/>
                </a:solidFill>
                <a:latin typeface="Bahnschrift"/>
                <a:cs typeface="Bahnschrift"/>
              </a:rPr>
              <a:t>Староста</a:t>
            </a:r>
            <a:endParaRPr sz="2100">
              <a:latin typeface="Bahnschrift"/>
              <a:cs typeface="Bahnschrif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96405" y="4252061"/>
            <a:ext cx="941069" cy="347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00" spc="5" dirty="0">
                <a:solidFill>
                  <a:srgbClr val="FFFFFF"/>
                </a:solidFill>
                <a:latin typeface="Bahnschrift"/>
                <a:cs typeface="Bahnschrift"/>
              </a:rPr>
              <a:t>Про</a:t>
            </a:r>
            <a:r>
              <a:rPr sz="2100" spc="15" dirty="0">
                <a:solidFill>
                  <a:srgbClr val="FFFFFF"/>
                </a:solidFill>
                <a:latin typeface="Bahnschrift"/>
                <a:cs typeface="Bahnschrift"/>
              </a:rPr>
              <a:t>ч</a:t>
            </a:r>
            <a:r>
              <a:rPr sz="2100" dirty="0">
                <a:solidFill>
                  <a:srgbClr val="FFFFFF"/>
                </a:solidFill>
                <a:latin typeface="Bahnschrift"/>
                <a:cs typeface="Bahnschrift"/>
              </a:rPr>
              <a:t>ее</a:t>
            </a:r>
            <a:endParaRPr sz="2100">
              <a:latin typeface="Bahnschrift"/>
              <a:cs typeface="Bahnschrift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489447" y="1691639"/>
            <a:ext cx="774700" cy="3225165"/>
            <a:chOff x="5489447" y="1691639"/>
            <a:chExt cx="774700" cy="3225165"/>
          </a:xfrm>
        </p:grpSpPr>
        <p:pic>
          <p:nvPicPr>
            <p:cNvPr id="58" name="object 5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1263" y="1691639"/>
              <a:ext cx="670560" cy="95097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1263" y="3965447"/>
              <a:ext cx="670560" cy="95097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9447" y="2380487"/>
              <a:ext cx="774191" cy="109728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8591" y="3148583"/>
              <a:ext cx="755903" cy="1069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412" y="295097"/>
            <a:ext cx="55149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Актуальность</a:t>
            </a:r>
            <a:r>
              <a:rPr spc="-160" dirty="0"/>
              <a:t> </a:t>
            </a:r>
            <a:r>
              <a:rPr spc="-110" dirty="0"/>
              <a:t>проблемы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68111" y="2218944"/>
            <a:ext cx="3383279" cy="2667000"/>
            <a:chOff x="5468111" y="2218944"/>
            <a:chExt cx="3383279" cy="2667000"/>
          </a:xfrm>
        </p:grpSpPr>
        <p:sp>
          <p:nvSpPr>
            <p:cNvPr id="4" name="object 4"/>
            <p:cNvSpPr/>
            <p:nvPr/>
          </p:nvSpPr>
          <p:spPr>
            <a:xfrm>
              <a:off x="6156959" y="2484120"/>
              <a:ext cx="2682240" cy="2390140"/>
            </a:xfrm>
            <a:custGeom>
              <a:avLst/>
              <a:gdLst/>
              <a:ahLst/>
              <a:cxnLst/>
              <a:rect l="l" t="t" r="r" b="b"/>
              <a:pathLst>
                <a:path w="2682240" h="2390140">
                  <a:moveTo>
                    <a:pt x="2682240" y="0"/>
                  </a:moveTo>
                  <a:lnTo>
                    <a:pt x="0" y="0"/>
                  </a:lnTo>
                  <a:lnTo>
                    <a:pt x="0" y="2389631"/>
                  </a:lnTo>
                  <a:lnTo>
                    <a:pt x="2682240" y="2389631"/>
                  </a:lnTo>
                  <a:lnTo>
                    <a:pt x="268224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56959" y="2484120"/>
              <a:ext cx="2682240" cy="2390140"/>
            </a:xfrm>
            <a:custGeom>
              <a:avLst/>
              <a:gdLst/>
              <a:ahLst/>
              <a:cxnLst/>
              <a:rect l="l" t="t" r="r" b="b"/>
              <a:pathLst>
                <a:path w="2682240" h="2390140">
                  <a:moveTo>
                    <a:pt x="0" y="2389631"/>
                  </a:moveTo>
                  <a:lnTo>
                    <a:pt x="2682240" y="2389631"/>
                  </a:lnTo>
                  <a:lnTo>
                    <a:pt x="2682240" y="0"/>
                  </a:lnTo>
                  <a:lnTo>
                    <a:pt x="0" y="0"/>
                  </a:lnTo>
                  <a:lnTo>
                    <a:pt x="0" y="2389631"/>
                  </a:lnTo>
                  <a:close/>
                </a:path>
              </a:pathLst>
            </a:custGeom>
            <a:ln w="2438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8111" y="2218944"/>
              <a:ext cx="637540" cy="1356360"/>
            </a:xfrm>
            <a:custGeom>
              <a:avLst/>
              <a:gdLst/>
              <a:ahLst/>
              <a:cxnLst/>
              <a:rect l="l" t="t" r="r" b="b"/>
              <a:pathLst>
                <a:path w="637539" h="1356360">
                  <a:moveTo>
                    <a:pt x="495553" y="480694"/>
                  </a:moveTo>
                  <a:lnTo>
                    <a:pt x="141477" y="480694"/>
                  </a:lnTo>
                  <a:lnTo>
                    <a:pt x="138429" y="1294130"/>
                  </a:lnTo>
                  <a:lnTo>
                    <a:pt x="144490" y="1318373"/>
                  </a:lnTo>
                  <a:lnTo>
                    <a:pt x="161004" y="1338151"/>
                  </a:lnTo>
                  <a:lnTo>
                    <a:pt x="185471" y="1351476"/>
                  </a:lnTo>
                  <a:lnTo>
                    <a:pt x="215391" y="1356360"/>
                  </a:lnTo>
                  <a:lnTo>
                    <a:pt x="245365" y="1351476"/>
                  </a:lnTo>
                  <a:lnTo>
                    <a:pt x="269827" y="1338151"/>
                  </a:lnTo>
                  <a:lnTo>
                    <a:pt x="286311" y="1318373"/>
                  </a:lnTo>
                  <a:lnTo>
                    <a:pt x="292353" y="1294130"/>
                  </a:lnTo>
                  <a:lnTo>
                    <a:pt x="292353" y="796798"/>
                  </a:lnTo>
                  <a:lnTo>
                    <a:pt x="494369" y="796798"/>
                  </a:lnTo>
                  <a:lnTo>
                    <a:pt x="495553" y="480694"/>
                  </a:lnTo>
                  <a:close/>
                </a:path>
                <a:path w="637539" h="1356360">
                  <a:moveTo>
                    <a:pt x="494369" y="796798"/>
                  </a:moveTo>
                  <a:lnTo>
                    <a:pt x="338582" y="796798"/>
                  </a:lnTo>
                  <a:lnTo>
                    <a:pt x="338582" y="1294130"/>
                  </a:lnTo>
                  <a:lnTo>
                    <a:pt x="344624" y="1318373"/>
                  </a:lnTo>
                  <a:lnTo>
                    <a:pt x="361108" y="1338151"/>
                  </a:lnTo>
                  <a:lnTo>
                    <a:pt x="385570" y="1351476"/>
                  </a:lnTo>
                  <a:lnTo>
                    <a:pt x="415543" y="1356360"/>
                  </a:lnTo>
                  <a:lnTo>
                    <a:pt x="445517" y="1351476"/>
                  </a:lnTo>
                  <a:lnTo>
                    <a:pt x="469979" y="1338151"/>
                  </a:lnTo>
                  <a:lnTo>
                    <a:pt x="486463" y="1318373"/>
                  </a:lnTo>
                  <a:lnTo>
                    <a:pt x="492505" y="1294130"/>
                  </a:lnTo>
                  <a:lnTo>
                    <a:pt x="494369" y="796798"/>
                  </a:lnTo>
                  <a:close/>
                </a:path>
                <a:path w="637539" h="1356360">
                  <a:moveTo>
                    <a:pt x="517271" y="259461"/>
                  </a:moveTo>
                  <a:lnTo>
                    <a:pt x="119761" y="259461"/>
                  </a:lnTo>
                  <a:lnTo>
                    <a:pt x="73134" y="267082"/>
                  </a:lnTo>
                  <a:lnTo>
                    <a:pt x="35067" y="287861"/>
                  </a:lnTo>
                  <a:lnTo>
                    <a:pt x="9407" y="318664"/>
                  </a:lnTo>
                  <a:lnTo>
                    <a:pt x="0" y="356362"/>
                  </a:lnTo>
                  <a:lnTo>
                    <a:pt x="0" y="713486"/>
                  </a:lnTo>
                  <a:lnTo>
                    <a:pt x="4837" y="732837"/>
                  </a:lnTo>
                  <a:lnTo>
                    <a:pt x="18034" y="748665"/>
                  </a:lnTo>
                  <a:lnTo>
                    <a:pt x="37611" y="759348"/>
                  </a:lnTo>
                  <a:lnTo>
                    <a:pt x="61595" y="763269"/>
                  </a:lnTo>
                  <a:lnTo>
                    <a:pt x="85578" y="759348"/>
                  </a:lnTo>
                  <a:lnTo>
                    <a:pt x="105155" y="748665"/>
                  </a:lnTo>
                  <a:lnTo>
                    <a:pt x="118352" y="732837"/>
                  </a:lnTo>
                  <a:lnTo>
                    <a:pt x="123189" y="713486"/>
                  </a:lnTo>
                  <a:lnTo>
                    <a:pt x="123189" y="480694"/>
                  </a:lnTo>
                  <a:lnTo>
                    <a:pt x="637032" y="480694"/>
                  </a:lnTo>
                  <a:lnTo>
                    <a:pt x="637032" y="356362"/>
                  </a:lnTo>
                  <a:lnTo>
                    <a:pt x="627624" y="318664"/>
                  </a:lnTo>
                  <a:lnTo>
                    <a:pt x="601964" y="287861"/>
                  </a:lnTo>
                  <a:lnTo>
                    <a:pt x="563897" y="267082"/>
                  </a:lnTo>
                  <a:lnTo>
                    <a:pt x="517271" y="259461"/>
                  </a:lnTo>
                  <a:close/>
                </a:path>
                <a:path w="637539" h="1356360">
                  <a:moveTo>
                    <a:pt x="637032" y="480694"/>
                  </a:moveTo>
                  <a:lnTo>
                    <a:pt x="513841" y="480694"/>
                  </a:lnTo>
                  <a:lnTo>
                    <a:pt x="513841" y="713486"/>
                  </a:lnTo>
                  <a:lnTo>
                    <a:pt x="518679" y="732837"/>
                  </a:lnTo>
                  <a:lnTo>
                    <a:pt x="531876" y="748665"/>
                  </a:lnTo>
                  <a:lnTo>
                    <a:pt x="551453" y="759348"/>
                  </a:lnTo>
                  <a:lnTo>
                    <a:pt x="575437" y="763269"/>
                  </a:lnTo>
                  <a:lnTo>
                    <a:pt x="599420" y="759348"/>
                  </a:lnTo>
                  <a:lnTo>
                    <a:pt x="618998" y="748665"/>
                  </a:lnTo>
                  <a:lnTo>
                    <a:pt x="632194" y="732837"/>
                  </a:lnTo>
                  <a:lnTo>
                    <a:pt x="637032" y="713486"/>
                  </a:lnTo>
                  <a:lnTo>
                    <a:pt x="637032" y="480694"/>
                  </a:lnTo>
                  <a:close/>
                </a:path>
                <a:path w="637539" h="1356360">
                  <a:moveTo>
                    <a:pt x="318515" y="0"/>
                  </a:moveTo>
                  <a:lnTo>
                    <a:pt x="262380" y="9161"/>
                  </a:lnTo>
                  <a:lnTo>
                    <a:pt x="216519" y="34147"/>
                  </a:lnTo>
                  <a:lnTo>
                    <a:pt x="185588" y="71205"/>
                  </a:lnTo>
                  <a:lnTo>
                    <a:pt x="174243" y="116586"/>
                  </a:lnTo>
                  <a:lnTo>
                    <a:pt x="185588" y="161966"/>
                  </a:lnTo>
                  <a:lnTo>
                    <a:pt x="216519" y="199024"/>
                  </a:lnTo>
                  <a:lnTo>
                    <a:pt x="262380" y="224010"/>
                  </a:lnTo>
                  <a:lnTo>
                    <a:pt x="318515" y="233172"/>
                  </a:lnTo>
                  <a:lnTo>
                    <a:pt x="374651" y="224010"/>
                  </a:lnTo>
                  <a:lnTo>
                    <a:pt x="420512" y="199024"/>
                  </a:lnTo>
                  <a:lnTo>
                    <a:pt x="451443" y="161966"/>
                  </a:lnTo>
                  <a:lnTo>
                    <a:pt x="462788" y="116586"/>
                  </a:lnTo>
                  <a:lnTo>
                    <a:pt x="451443" y="71205"/>
                  </a:lnTo>
                  <a:lnTo>
                    <a:pt x="420512" y="34147"/>
                  </a:lnTo>
                  <a:lnTo>
                    <a:pt x="374651" y="9161"/>
                  </a:lnTo>
                  <a:lnTo>
                    <a:pt x="318515" y="0"/>
                  </a:lnTo>
                  <a:close/>
                </a:path>
              </a:pathLst>
            </a:custGeom>
            <a:solidFill>
              <a:srgbClr val="6BC5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75832" y="2218943"/>
              <a:ext cx="2258695" cy="1356360"/>
            </a:xfrm>
            <a:custGeom>
              <a:avLst/>
              <a:gdLst/>
              <a:ahLst/>
              <a:cxnLst/>
              <a:rect l="l" t="t" r="r" b="b"/>
              <a:pathLst>
                <a:path w="2258695" h="1356360">
                  <a:moveTo>
                    <a:pt x="464947" y="116586"/>
                  </a:moveTo>
                  <a:lnTo>
                    <a:pt x="453555" y="71208"/>
                  </a:lnTo>
                  <a:lnTo>
                    <a:pt x="422490" y="34150"/>
                  </a:lnTo>
                  <a:lnTo>
                    <a:pt x="376428" y="9169"/>
                  </a:lnTo>
                  <a:lnTo>
                    <a:pt x="320040" y="0"/>
                  </a:lnTo>
                  <a:lnTo>
                    <a:pt x="263639" y="9169"/>
                  </a:lnTo>
                  <a:lnTo>
                    <a:pt x="217576" y="34150"/>
                  </a:lnTo>
                  <a:lnTo>
                    <a:pt x="186512" y="71208"/>
                  </a:lnTo>
                  <a:lnTo>
                    <a:pt x="175133" y="116586"/>
                  </a:lnTo>
                  <a:lnTo>
                    <a:pt x="186512" y="161975"/>
                  </a:lnTo>
                  <a:lnTo>
                    <a:pt x="217576" y="199034"/>
                  </a:lnTo>
                  <a:lnTo>
                    <a:pt x="263639" y="224015"/>
                  </a:lnTo>
                  <a:lnTo>
                    <a:pt x="320040" y="233172"/>
                  </a:lnTo>
                  <a:lnTo>
                    <a:pt x="376428" y="224015"/>
                  </a:lnTo>
                  <a:lnTo>
                    <a:pt x="422490" y="199034"/>
                  </a:lnTo>
                  <a:lnTo>
                    <a:pt x="453555" y="161975"/>
                  </a:lnTo>
                  <a:lnTo>
                    <a:pt x="464947" y="116586"/>
                  </a:lnTo>
                  <a:close/>
                </a:path>
                <a:path w="2258695" h="1356360">
                  <a:moveTo>
                    <a:pt x="640080" y="356362"/>
                  </a:moveTo>
                  <a:lnTo>
                    <a:pt x="630618" y="318668"/>
                  </a:lnTo>
                  <a:lnTo>
                    <a:pt x="604837" y="287870"/>
                  </a:lnTo>
                  <a:lnTo>
                    <a:pt x="566559" y="267093"/>
                  </a:lnTo>
                  <a:lnTo>
                    <a:pt x="519684" y="259461"/>
                  </a:lnTo>
                  <a:lnTo>
                    <a:pt x="120396" y="259461"/>
                  </a:lnTo>
                  <a:lnTo>
                    <a:pt x="73507" y="267093"/>
                  </a:lnTo>
                  <a:lnTo>
                    <a:pt x="35242" y="287870"/>
                  </a:lnTo>
                  <a:lnTo>
                    <a:pt x="9448" y="318668"/>
                  </a:lnTo>
                  <a:lnTo>
                    <a:pt x="0" y="356362"/>
                  </a:lnTo>
                  <a:lnTo>
                    <a:pt x="0" y="713486"/>
                  </a:lnTo>
                  <a:lnTo>
                    <a:pt x="4851" y="732840"/>
                  </a:lnTo>
                  <a:lnTo>
                    <a:pt x="18110" y="748665"/>
                  </a:lnTo>
                  <a:lnTo>
                    <a:pt x="37769" y="759358"/>
                  </a:lnTo>
                  <a:lnTo>
                    <a:pt x="61849" y="763270"/>
                  </a:lnTo>
                  <a:lnTo>
                    <a:pt x="85915" y="759358"/>
                  </a:lnTo>
                  <a:lnTo>
                    <a:pt x="105575" y="748665"/>
                  </a:lnTo>
                  <a:lnTo>
                    <a:pt x="118833" y="732840"/>
                  </a:lnTo>
                  <a:lnTo>
                    <a:pt x="123698" y="713486"/>
                  </a:lnTo>
                  <a:lnTo>
                    <a:pt x="123698" y="480695"/>
                  </a:lnTo>
                  <a:lnTo>
                    <a:pt x="142113" y="480695"/>
                  </a:lnTo>
                  <a:lnTo>
                    <a:pt x="139192" y="1294130"/>
                  </a:lnTo>
                  <a:lnTo>
                    <a:pt x="161810" y="1338160"/>
                  </a:lnTo>
                  <a:lnTo>
                    <a:pt x="216535" y="1356360"/>
                  </a:lnTo>
                  <a:lnTo>
                    <a:pt x="246621" y="1351483"/>
                  </a:lnTo>
                  <a:lnTo>
                    <a:pt x="271208" y="1338160"/>
                  </a:lnTo>
                  <a:lnTo>
                    <a:pt x="287782" y="1318374"/>
                  </a:lnTo>
                  <a:lnTo>
                    <a:pt x="293865" y="1294130"/>
                  </a:lnTo>
                  <a:lnTo>
                    <a:pt x="293865" y="796798"/>
                  </a:lnTo>
                  <a:lnTo>
                    <a:pt x="340233" y="796798"/>
                  </a:lnTo>
                  <a:lnTo>
                    <a:pt x="340233" y="1294130"/>
                  </a:lnTo>
                  <a:lnTo>
                    <a:pt x="346316" y="1318374"/>
                  </a:lnTo>
                  <a:lnTo>
                    <a:pt x="362889" y="1338160"/>
                  </a:lnTo>
                  <a:lnTo>
                    <a:pt x="387477" y="1351483"/>
                  </a:lnTo>
                  <a:lnTo>
                    <a:pt x="417576" y="1356360"/>
                  </a:lnTo>
                  <a:lnTo>
                    <a:pt x="447662" y="1351483"/>
                  </a:lnTo>
                  <a:lnTo>
                    <a:pt x="472236" y="1338160"/>
                  </a:lnTo>
                  <a:lnTo>
                    <a:pt x="488823" y="1318374"/>
                  </a:lnTo>
                  <a:lnTo>
                    <a:pt x="494919" y="1294130"/>
                  </a:lnTo>
                  <a:lnTo>
                    <a:pt x="496773" y="796798"/>
                  </a:lnTo>
                  <a:lnTo>
                    <a:pt x="497967" y="480695"/>
                  </a:lnTo>
                  <a:lnTo>
                    <a:pt x="516382" y="480695"/>
                  </a:lnTo>
                  <a:lnTo>
                    <a:pt x="516382" y="713486"/>
                  </a:lnTo>
                  <a:lnTo>
                    <a:pt x="521233" y="732840"/>
                  </a:lnTo>
                  <a:lnTo>
                    <a:pt x="534492" y="748665"/>
                  </a:lnTo>
                  <a:lnTo>
                    <a:pt x="554151" y="759358"/>
                  </a:lnTo>
                  <a:lnTo>
                    <a:pt x="578231" y="763270"/>
                  </a:lnTo>
                  <a:lnTo>
                    <a:pt x="602297" y="759358"/>
                  </a:lnTo>
                  <a:lnTo>
                    <a:pt x="621957" y="748665"/>
                  </a:lnTo>
                  <a:lnTo>
                    <a:pt x="635215" y="732840"/>
                  </a:lnTo>
                  <a:lnTo>
                    <a:pt x="640080" y="713486"/>
                  </a:lnTo>
                  <a:lnTo>
                    <a:pt x="640080" y="480695"/>
                  </a:lnTo>
                  <a:lnTo>
                    <a:pt x="640080" y="356362"/>
                  </a:lnTo>
                  <a:close/>
                </a:path>
                <a:path w="2258695" h="1356360">
                  <a:moveTo>
                    <a:pt x="1273556" y="116586"/>
                  </a:moveTo>
                  <a:lnTo>
                    <a:pt x="1262202" y="71208"/>
                  </a:lnTo>
                  <a:lnTo>
                    <a:pt x="1231277" y="34150"/>
                  </a:lnTo>
                  <a:lnTo>
                    <a:pt x="1185418" y="9169"/>
                  </a:lnTo>
                  <a:lnTo>
                    <a:pt x="1129284" y="0"/>
                  </a:lnTo>
                  <a:lnTo>
                    <a:pt x="1073137" y="9169"/>
                  </a:lnTo>
                  <a:lnTo>
                    <a:pt x="1027277" y="34150"/>
                  </a:lnTo>
                  <a:lnTo>
                    <a:pt x="996353" y="71208"/>
                  </a:lnTo>
                  <a:lnTo>
                    <a:pt x="985012" y="116586"/>
                  </a:lnTo>
                  <a:lnTo>
                    <a:pt x="996353" y="161975"/>
                  </a:lnTo>
                  <a:lnTo>
                    <a:pt x="1027277" y="199034"/>
                  </a:lnTo>
                  <a:lnTo>
                    <a:pt x="1073137" y="224015"/>
                  </a:lnTo>
                  <a:lnTo>
                    <a:pt x="1129284" y="233172"/>
                  </a:lnTo>
                  <a:lnTo>
                    <a:pt x="1185418" y="224015"/>
                  </a:lnTo>
                  <a:lnTo>
                    <a:pt x="1231277" y="199034"/>
                  </a:lnTo>
                  <a:lnTo>
                    <a:pt x="1262202" y="161975"/>
                  </a:lnTo>
                  <a:lnTo>
                    <a:pt x="1273556" y="116586"/>
                  </a:lnTo>
                  <a:close/>
                </a:path>
                <a:path w="2258695" h="1356360">
                  <a:moveTo>
                    <a:pt x="1447800" y="356362"/>
                  </a:moveTo>
                  <a:lnTo>
                    <a:pt x="1438389" y="318668"/>
                  </a:lnTo>
                  <a:lnTo>
                    <a:pt x="1412722" y="287870"/>
                  </a:lnTo>
                  <a:lnTo>
                    <a:pt x="1374660" y="267093"/>
                  </a:lnTo>
                  <a:lnTo>
                    <a:pt x="1328039" y="259461"/>
                  </a:lnTo>
                  <a:lnTo>
                    <a:pt x="930529" y="259461"/>
                  </a:lnTo>
                  <a:lnTo>
                    <a:pt x="883894" y="267093"/>
                  </a:lnTo>
                  <a:lnTo>
                    <a:pt x="845832" y="287870"/>
                  </a:lnTo>
                  <a:lnTo>
                    <a:pt x="820166" y="318668"/>
                  </a:lnTo>
                  <a:lnTo>
                    <a:pt x="810768" y="356362"/>
                  </a:lnTo>
                  <a:lnTo>
                    <a:pt x="810768" y="713486"/>
                  </a:lnTo>
                  <a:lnTo>
                    <a:pt x="815594" y="732840"/>
                  </a:lnTo>
                  <a:lnTo>
                    <a:pt x="828802" y="748665"/>
                  </a:lnTo>
                  <a:lnTo>
                    <a:pt x="848372" y="759358"/>
                  </a:lnTo>
                  <a:lnTo>
                    <a:pt x="872363" y="763270"/>
                  </a:lnTo>
                  <a:lnTo>
                    <a:pt x="896340" y="759358"/>
                  </a:lnTo>
                  <a:lnTo>
                    <a:pt x="915924" y="748665"/>
                  </a:lnTo>
                  <a:lnTo>
                    <a:pt x="929119" y="732840"/>
                  </a:lnTo>
                  <a:lnTo>
                    <a:pt x="933958" y="713486"/>
                  </a:lnTo>
                  <a:lnTo>
                    <a:pt x="933958" y="480695"/>
                  </a:lnTo>
                  <a:lnTo>
                    <a:pt x="952246" y="480695"/>
                  </a:lnTo>
                  <a:lnTo>
                    <a:pt x="949198" y="1294130"/>
                  </a:lnTo>
                  <a:lnTo>
                    <a:pt x="971765" y="1338160"/>
                  </a:lnTo>
                  <a:lnTo>
                    <a:pt x="1026160" y="1356360"/>
                  </a:lnTo>
                  <a:lnTo>
                    <a:pt x="1056132" y="1351483"/>
                  </a:lnTo>
                  <a:lnTo>
                    <a:pt x="1080592" y="1338160"/>
                  </a:lnTo>
                  <a:lnTo>
                    <a:pt x="1097076" y="1318374"/>
                  </a:lnTo>
                  <a:lnTo>
                    <a:pt x="1103122" y="1294130"/>
                  </a:lnTo>
                  <a:lnTo>
                    <a:pt x="1103122" y="796798"/>
                  </a:lnTo>
                  <a:lnTo>
                    <a:pt x="1149350" y="796798"/>
                  </a:lnTo>
                  <a:lnTo>
                    <a:pt x="1149350" y="1294130"/>
                  </a:lnTo>
                  <a:lnTo>
                    <a:pt x="1155382" y="1318374"/>
                  </a:lnTo>
                  <a:lnTo>
                    <a:pt x="1171867" y="1338160"/>
                  </a:lnTo>
                  <a:lnTo>
                    <a:pt x="1196327" y="1351483"/>
                  </a:lnTo>
                  <a:lnTo>
                    <a:pt x="1226312" y="1356360"/>
                  </a:lnTo>
                  <a:lnTo>
                    <a:pt x="1256284" y="1351483"/>
                  </a:lnTo>
                  <a:lnTo>
                    <a:pt x="1280744" y="1338160"/>
                  </a:lnTo>
                  <a:lnTo>
                    <a:pt x="1297228" y="1318374"/>
                  </a:lnTo>
                  <a:lnTo>
                    <a:pt x="1303274" y="1294130"/>
                  </a:lnTo>
                  <a:lnTo>
                    <a:pt x="1305128" y="796798"/>
                  </a:lnTo>
                  <a:lnTo>
                    <a:pt x="1306322" y="480695"/>
                  </a:lnTo>
                  <a:lnTo>
                    <a:pt x="1324610" y="480695"/>
                  </a:lnTo>
                  <a:lnTo>
                    <a:pt x="1324610" y="713486"/>
                  </a:lnTo>
                  <a:lnTo>
                    <a:pt x="1329436" y="732840"/>
                  </a:lnTo>
                  <a:lnTo>
                    <a:pt x="1342644" y="748665"/>
                  </a:lnTo>
                  <a:lnTo>
                    <a:pt x="1362214" y="759358"/>
                  </a:lnTo>
                  <a:lnTo>
                    <a:pt x="1386205" y="763270"/>
                  </a:lnTo>
                  <a:lnTo>
                    <a:pt x="1410182" y="759358"/>
                  </a:lnTo>
                  <a:lnTo>
                    <a:pt x="1429766" y="748665"/>
                  </a:lnTo>
                  <a:lnTo>
                    <a:pt x="1442961" y="732840"/>
                  </a:lnTo>
                  <a:lnTo>
                    <a:pt x="1447800" y="713486"/>
                  </a:lnTo>
                  <a:lnTo>
                    <a:pt x="1447800" y="480695"/>
                  </a:lnTo>
                  <a:lnTo>
                    <a:pt x="1447800" y="356362"/>
                  </a:lnTo>
                  <a:close/>
                </a:path>
                <a:path w="2258695" h="1356360">
                  <a:moveTo>
                    <a:pt x="2083435" y="116586"/>
                  </a:moveTo>
                  <a:lnTo>
                    <a:pt x="2072043" y="71208"/>
                  </a:lnTo>
                  <a:lnTo>
                    <a:pt x="2040978" y="34150"/>
                  </a:lnTo>
                  <a:lnTo>
                    <a:pt x="1994916" y="9169"/>
                  </a:lnTo>
                  <a:lnTo>
                    <a:pt x="1938528" y="0"/>
                  </a:lnTo>
                  <a:lnTo>
                    <a:pt x="1882127" y="9169"/>
                  </a:lnTo>
                  <a:lnTo>
                    <a:pt x="1836064" y="34150"/>
                  </a:lnTo>
                  <a:lnTo>
                    <a:pt x="1805000" y="71208"/>
                  </a:lnTo>
                  <a:lnTo>
                    <a:pt x="1793621" y="116586"/>
                  </a:lnTo>
                  <a:lnTo>
                    <a:pt x="1805000" y="161975"/>
                  </a:lnTo>
                  <a:lnTo>
                    <a:pt x="1836064" y="199034"/>
                  </a:lnTo>
                  <a:lnTo>
                    <a:pt x="1882127" y="224015"/>
                  </a:lnTo>
                  <a:lnTo>
                    <a:pt x="1938528" y="233172"/>
                  </a:lnTo>
                  <a:lnTo>
                    <a:pt x="1994916" y="224015"/>
                  </a:lnTo>
                  <a:lnTo>
                    <a:pt x="2040978" y="199034"/>
                  </a:lnTo>
                  <a:lnTo>
                    <a:pt x="2072043" y="161975"/>
                  </a:lnTo>
                  <a:lnTo>
                    <a:pt x="2083435" y="116586"/>
                  </a:lnTo>
                  <a:close/>
                </a:path>
                <a:path w="2258695" h="1356360">
                  <a:moveTo>
                    <a:pt x="2258568" y="356362"/>
                  </a:moveTo>
                  <a:lnTo>
                    <a:pt x="2249106" y="318668"/>
                  </a:lnTo>
                  <a:lnTo>
                    <a:pt x="2223325" y="287870"/>
                  </a:lnTo>
                  <a:lnTo>
                    <a:pt x="2185047" y="267093"/>
                  </a:lnTo>
                  <a:lnTo>
                    <a:pt x="2138172" y="259461"/>
                  </a:lnTo>
                  <a:lnTo>
                    <a:pt x="1738884" y="259461"/>
                  </a:lnTo>
                  <a:lnTo>
                    <a:pt x="1691995" y="267093"/>
                  </a:lnTo>
                  <a:lnTo>
                    <a:pt x="1653730" y="287870"/>
                  </a:lnTo>
                  <a:lnTo>
                    <a:pt x="1627936" y="318668"/>
                  </a:lnTo>
                  <a:lnTo>
                    <a:pt x="1618488" y="356362"/>
                  </a:lnTo>
                  <a:lnTo>
                    <a:pt x="1618488" y="713486"/>
                  </a:lnTo>
                  <a:lnTo>
                    <a:pt x="1623339" y="732840"/>
                  </a:lnTo>
                  <a:lnTo>
                    <a:pt x="1636598" y="748665"/>
                  </a:lnTo>
                  <a:lnTo>
                    <a:pt x="1656257" y="759358"/>
                  </a:lnTo>
                  <a:lnTo>
                    <a:pt x="1680337" y="763270"/>
                  </a:lnTo>
                  <a:lnTo>
                    <a:pt x="1704403" y="759358"/>
                  </a:lnTo>
                  <a:lnTo>
                    <a:pt x="1724063" y="748665"/>
                  </a:lnTo>
                  <a:lnTo>
                    <a:pt x="1737321" y="732840"/>
                  </a:lnTo>
                  <a:lnTo>
                    <a:pt x="1742186" y="713486"/>
                  </a:lnTo>
                  <a:lnTo>
                    <a:pt x="1742186" y="480695"/>
                  </a:lnTo>
                  <a:lnTo>
                    <a:pt x="1760601" y="480695"/>
                  </a:lnTo>
                  <a:lnTo>
                    <a:pt x="1757680" y="1294130"/>
                  </a:lnTo>
                  <a:lnTo>
                    <a:pt x="1780298" y="1338160"/>
                  </a:lnTo>
                  <a:lnTo>
                    <a:pt x="1835023" y="1356360"/>
                  </a:lnTo>
                  <a:lnTo>
                    <a:pt x="1865109" y="1351483"/>
                  </a:lnTo>
                  <a:lnTo>
                    <a:pt x="1889683" y="1338160"/>
                  </a:lnTo>
                  <a:lnTo>
                    <a:pt x="1906270" y="1318374"/>
                  </a:lnTo>
                  <a:lnTo>
                    <a:pt x="1912366" y="1294130"/>
                  </a:lnTo>
                  <a:lnTo>
                    <a:pt x="1912366" y="796798"/>
                  </a:lnTo>
                  <a:lnTo>
                    <a:pt x="1958721" y="796798"/>
                  </a:lnTo>
                  <a:lnTo>
                    <a:pt x="1958721" y="1294130"/>
                  </a:lnTo>
                  <a:lnTo>
                    <a:pt x="1964804" y="1318374"/>
                  </a:lnTo>
                  <a:lnTo>
                    <a:pt x="1981390" y="1338160"/>
                  </a:lnTo>
                  <a:lnTo>
                    <a:pt x="2005965" y="1351483"/>
                  </a:lnTo>
                  <a:lnTo>
                    <a:pt x="2036064" y="1356360"/>
                  </a:lnTo>
                  <a:lnTo>
                    <a:pt x="2066150" y="1351483"/>
                  </a:lnTo>
                  <a:lnTo>
                    <a:pt x="2090737" y="1338160"/>
                  </a:lnTo>
                  <a:lnTo>
                    <a:pt x="2107311" y="1318374"/>
                  </a:lnTo>
                  <a:lnTo>
                    <a:pt x="2113407" y="1294130"/>
                  </a:lnTo>
                  <a:lnTo>
                    <a:pt x="2115261" y="796798"/>
                  </a:lnTo>
                  <a:lnTo>
                    <a:pt x="2116455" y="480695"/>
                  </a:lnTo>
                  <a:lnTo>
                    <a:pt x="2134870" y="480695"/>
                  </a:lnTo>
                  <a:lnTo>
                    <a:pt x="2134870" y="713486"/>
                  </a:lnTo>
                  <a:lnTo>
                    <a:pt x="2139721" y="732840"/>
                  </a:lnTo>
                  <a:lnTo>
                    <a:pt x="2152980" y="748665"/>
                  </a:lnTo>
                  <a:lnTo>
                    <a:pt x="2172639" y="759358"/>
                  </a:lnTo>
                  <a:lnTo>
                    <a:pt x="2196719" y="763270"/>
                  </a:lnTo>
                  <a:lnTo>
                    <a:pt x="2220785" y="759358"/>
                  </a:lnTo>
                  <a:lnTo>
                    <a:pt x="2240445" y="748665"/>
                  </a:lnTo>
                  <a:lnTo>
                    <a:pt x="2253704" y="732840"/>
                  </a:lnTo>
                  <a:lnTo>
                    <a:pt x="2258568" y="713486"/>
                  </a:lnTo>
                  <a:lnTo>
                    <a:pt x="2258568" y="480695"/>
                  </a:lnTo>
                  <a:lnTo>
                    <a:pt x="2258568" y="356362"/>
                  </a:lnTo>
                  <a:close/>
                </a:path>
              </a:pathLst>
            </a:custGeom>
            <a:solidFill>
              <a:srgbClr val="FF5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9685" y="1209853"/>
            <a:ext cx="577342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С</a:t>
            </a:r>
            <a:r>
              <a:rPr sz="16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11.06.22</a:t>
            </a:r>
            <a:r>
              <a:rPr sz="1600" spc="16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по</a:t>
            </a:r>
            <a:r>
              <a:rPr sz="1600" spc="12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13.06.22</a:t>
            </a:r>
            <a:r>
              <a:rPr sz="1600" spc="17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было</a:t>
            </a:r>
            <a:r>
              <a:rPr sz="16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опрошено</a:t>
            </a:r>
            <a:r>
              <a:rPr sz="1600" spc="114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100</a:t>
            </a:r>
            <a:r>
              <a:rPr sz="1600" spc="16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человек.</a:t>
            </a:r>
            <a:endParaRPr sz="1600" dirty="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Насколько</a:t>
            </a:r>
            <a:r>
              <a:rPr sz="16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просто</a:t>
            </a:r>
            <a:r>
              <a:rPr sz="16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получать</a:t>
            </a:r>
            <a:r>
              <a:rPr sz="1600" spc="7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информацию</a:t>
            </a:r>
            <a:r>
              <a:rPr sz="1600" spc="10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с</a:t>
            </a:r>
            <a:r>
              <a:rPr sz="1600" spc="14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сайта</a:t>
            </a:r>
            <a:r>
              <a:rPr sz="16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вуза?</a:t>
            </a:r>
            <a:endParaRPr sz="1600" dirty="0">
              <a:latin typeface="Bahnschrift"/>
              <a:cs typeface="Bahnschrif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2218944"/>
            <a:ext cx="640080" cy="1356360"/>
          </a:xfrm>
          <a:custGeom>
            <a:avLst/>
            <a:gdLst/>
            <a:ahLst/>
            <a:cxnLst/>
            <a:rect l="l" t="t" r="r" b="b"/>
            <a:pathLst>
              <a:path w="640080" h="1356360">
                <a:moveTo>
                  <a:pt x="497916" y="480694"/>
                </a:moveTo>
                <a:lnTo>
                  <a:pt x="142163" y="480694"/>
                </a:lnTo>
                <a:lnTo>
                  <a:pt x="139141" y="1294130"/>
                </a:lnTo>
                <a:lnTo>
                  <a:pt x="145219" y="1318373"/>
                </a:lnTo>
                <a:lnTo>
                  <a:pt x="161796" y="1338151"/>
                </a:lnTo>
                <a:lnTo>
                  <a:pt x="186381" y="1351476"/>
                </a:lnTo>
                <a:lnTo>
                  <a:pt x="216484" y="1356360"/>
                </a:lnTo>
                <a:lnTo>
                  <a:pt x="246585" y="1351476"/>
                </a:lnTo>
                <a:lnTo>
                  <a:pt x="271165" y="1338151"/>
                </a:lnTo>
                <a:lnTo>
                  <a:pt x="287737" y="1318373"/>
                </a:lnTo>
                <a:lnTo>
                  <a:pt x="293814" y="1294130"/>
                </a:lnTo>
                <a:lnTo>
                  <a:pt x="293814" y="796798"/>
                </a:lnTo>
                <a:lnTo>
                  <a:pt x="496741" y="796798"/>
                </a:lnTo>
                <a:lnTo>
                  <a:pt x="497916" y="480694"/>
                </a:lnTo>
                <a:close/>
              </a:path>
              <a:path w="640080" h="1356360">
                <a:moveTo>
                  <a:pt x="496741" y="796798"/>
                </a:moveTo>
                <a:lnTo>
                  <a:pt x="340220" y="796798"/>
                </a:lnTo>
                <a:lnTo>
                  <a:pt x="340220" y="1294130"/>
                </a:lnTo>
                <a:lnTo>
                  <a:pt x="346297" y="1318373"/>
                </a:lnTo>
                <a:lnTo>
                  <a:pt x="362869" y="1338151"/>
                </a:lnTo>
                <a:lnTo>
                  <a:pt x="387449" y="1351476"/>
                </a:lnTo>
                <a:lnTo>
                  <a:pt x="417550" y="1356360"/>
                </a:lnTo>
                <a:lnTo>
                  <a:pt x="447659" y="1351476"/>
                </a:lnTo>
                <a:lnTo>
                  <a:pt x="472243" y="1338151"/>
                </a:lnTo>
                <a:lnTo>
                  <a:pt x="488816" y="1318373"/>
                </a:lnTo>
                <a:lnTo>
                  <a:pt x="494893" y="1294130"/>
                </a:lnTo>
                <a:lnTo>
                  <a:pt x="496741" y="796798"/>
                </a:lnTo>
                <a:close/>
              </a:path>
              <a:path w="640080" h="1356360">
                <a:moveTo>
                  <a:pt x="519684" y="259461"/>
                </a:moveTo>
                <a:lnTo>
                  <a:pt x="120383" y="259461"/>
                </a:lnTo>
                <a:lnTo>
                  <a:pt x="73525" y="267082"/>
                </a:lnTo>
                <a:lnTo>
                  <a:pt x="35259" y="287861"/>
                </a:lnTo>
                <a:lnTo>
                  <a:pt x="9460" y="318664"/>
                </a:lnTo>
                <a:lnTo>
                  <a:pt x="0" y="356362"/>
                </a:lnTo>
                <a:lnTo>
                  <a:pt x="0" y="713486"/>
                </a:lnTo>
                <a:lnTo>
                  <a:pt x="4861" y="732837"/>
                </a:lnTo>
                <a:lnTo>
                  <a:pt x="18121" y="748665"/>
                </a:lnTo>
                <a:lnTo>
                  <a:pt x="37788" y="759348"/>
                </a:lnTo>
                <a:lnTo>
                  <a:pt x="61874" y="763269"/>
                </a:lnTo>
                <a:lnTo>
                  <a:pt x="85960" y="759348"/>
                </a:lnTo>
                <a:lnTo>
                  <a:pt x="105627" y="748665"/>
                </a:lnTo>
                <a:lnTo>
                  <a:pt x="118886" y="732837"/>
                </a:lnTo>
                <a:lnTo>
                  <a:pt x="123748" y="713486"/>
                </a:lnTo>
                <a:lnTo>
                  <a:pt x="123748" y="480694"/>
                </a:lnTo>
                <a:lnTo>
                  <a:pt x="640080" y="480694"/>
                </a:lnTo>
                <a:lnTo>
                  <a:pt x="640080" y="356362"/>
                </a:lnTo>
                <a:lnTo>
                  <a:pt x="630619" y="318664"/>
                </a:lnTo>
                <a:lnTo>
                  <a:pt x="604818" y="287861"/>
                </a:lnTo>
                <a:lnTo>
                  <a:pt x="566549" y="267082"/>
                </a:lnTo>
                <a:lnTo>
                  <a:pt x="519684" y="259461"/>
                </a:lnTo>
                <a:close/>
              </a:path>
              <a:path w="640080" h="1356360">
                <a:moveTo>
                  <a:pt x="640080" y="480694"/>
                </a:moveTo>
                <a:lnTo>
                  <a:pt x="516331" y="480694"/>
                </a:lnTo>
                <a:lnTo>
                  <a:pt x="516331" y="713486"/>
                </a:lnTo>
                <a:lnTo>
                  <a:pt x="521193" y="732837"/>
                </a:lnTo>
                <a:lnTo>
                  <a:pt x="534452" y="748665"/>
                </a:lnTo>
                <a:lnTo>
                  <a:pt x="554119" y="759348"/>
                </a:lnTo>
                <a:lnTo>
                  <a:pt x="578205" y="763269"/>
                </a:lnTo>
                <a:lnTo>
                  <a:pt x="602291" y="759348"/>
                </a:lnTo>
                <a:lnTo>
                  <a:pt x="621958" y="748665"/>
                </a:lnTo>
                <a:lnTo>
                  <a:pt x="635218" y="732837"/>
                </a:lnTo>
                <a:lnTo>
                  <a:pt x="640080" y="713486"/>
                </a:lnTo>
                <a:lnTo>
                  <a:pt x="640080" y="480694"/>
                </a:lnTo>
                <a:close/>
              </a:path>
              <a:path w="640080" h="1356360">
                <a:moveTo>
                  <a:pt x="320040" y="0"/>
                </a:moveTo>
                <a:lnTo>
                  <a:pt x="263631" y="9161"/>
                </a:lnTo>
                <a:lnTo>
                  <a:pt x="217566" y="34147"/>
                </a:lnTo>
                <a:lnTo>
                  <a:pt x="186509" y="71205"/>
                </a:lnTo>
                <a:lnTo>
                  <a:pt x="175120" y="116586"/>
                </a:lnTo>
                <a:lnTo>
                  <a:pt x="186509" y="161966"/>
                </a:lnTo>
                <a:lnTo>
                  <a:pt x="217566" y="199024"/>
                </a:lnTo>
                <a:lnTo>
                  <a:pt x="263631" y="224010"/>
                </a:lnTo>
                <a:lnTo>
                  <a:pt x="320040" y="233172"/>
                </a:lnTo>
                <a:lnTo>
                  <a:pt x="376448" y="224010"/>
                </a:lnTo>
                <a:lnTo>
                  <a:pt x="422513" y="199024"/>
                </a:lnTo>
                <a:lnTo>
                  <a:pt x="453570" y="161966"/>
                </a:lnTo>
                <a:lnTo>
                  <a:pt x="464959" y="116586"/>
                </a:lnTo>
                <a:lnTo>
                  <a:pt x="453570" y="71205"/>
                </a:lnTo>
                <a:lnTo>
                  <a:pt x="422513" y="34147"/>
                </a:lnTo>
                <a:lnTo>
                  <a:pt x="376448" y="9161"/>
                </a:lnTo>
                <a:lnTo>
                  <a:pt x="320040" y="0"/>
                </a:lnTo>
                <a:close/>
              </a:path>
            </a:pathLst>
          </a:custGeom>
          <a:solidFill>
            <a:srgbClr val="F8F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0367" y="2218944"/>
            <a:ext cx="637540" cy="1356360"/>
          </a:xfrm>
          <a:custGeom>
            <a:avLst/>
            <a:gdLst/>
            <a:ahLst/>
            <a:cxnLst/>
            <a:rect l="l" t="t" r="r" b="b"/>
            <a:pathLst>
              <a:path w="637539" h="1356360">
                <a:moveTo>
                  <a:pt x="495554" y="480694"/>
                </a:moveTo>
                <a:lnTo>
                  <a:pt x="141478" y="480694"/>
                </a:lnTo>
                <a:lnTo>
                  <a:pt x="138429" y="1294130"/>
                </a:lnTo>
                <a:lnTo>
                  <a:pt x="144490" y="1318373"/>
                </a:lnTo>
                <a:lnTo>
                  <a:pt x="161004" y="1338151"/>
                </a:lnTo>
                <a:lnTo>
                  <a:pt x="185471" y="1351476"/>
                </a:lnTo>
                <a:lnTo>
                  <a:pt x="215392" y="1356360"/>
                </a:lnTo>
                <a:lnTo>
                  <a:pt x="245385" y="1351476"/>
                </a:lnTo>
                <a:lnTo>
                  <a:pt x="269890" y="1338151"/>
                </a:lnTo>
                <a:lnTo>
                  <a:pt x="286418" y="1318373"/>
                </a:lnTo>
                <a:lnTo>
                  <a:pt x="292481" y="1294130"/>
                </a:lnTo>
                <a:lnTo>
                  <a:pt x="292481" y="796798"/>
                </a:lnTo>
                <a:lnTo>
                  <a:pt x="494369" y="796798"/>
                </a:lnTo>
                <a:lnTo>
                  <a:pt x="495554" y="480694"/>
                </a:lnTo>
                <a:close/>
              </a:path>
              <a:path w="637539" h="1356360">
                <a:moveTo>
                  <a:pt x="494369" y="796798"/>
                </a:moveTo>
                <a:lnTo>
                  <a:pt x="338581" y="796798"/>
                </a:lnTo>
                <a:lnTo>
                  <a:pt x="338581" y="1294130"/>
                </a:lnTo>
                <a:lnTo>
                  <a:pt x="344624" y="1318373"/>
                </a:lnTo>
                <a:lnTo>
                  <a:pt x="361108" y="1338151"/>
                </a:lnTo>
                <a:lnTo>
                  <a:pt x="385570" y="1351476"/>
                </a:lnTo>
                <a:lnTo>
                  <a:pt x="415544" y="1356360"/>
                </a:lnTo>
                <a:lnTo>
                  <a:pt x="445517" y="1351476"/>
                </a:lnTo>
                <a:lnTo>
                  <a:pt x="469979" y="1338151"/>
                </a:lnTo>
                <a:lnTo>
                  <a:pt x="486463" y="1318373"/>
                </a:lnTo>
                <a:lnTo>
                  <a:pt x="492506" y="1294130"/>
                </a:lnTo>
                <a:lnTo>
                  <a:pt x="494369" y="796798"/>
                </a:lnTo>
                <a:close/>
              </a:path>
              <a:path w="637539" h="1356360">
                <a:moveTo>
                  <a:pt x="517270" y="259461"/>
                </a:moveTo>
                <a:lnTo>
                  <a:pt x="119760" y="259461"/>
                </a:lnTo>
                <a:lnTo>
                  <a:pt x="73134" y="267082"/>
                </a:lnTo>
                <a:lnTo>
                  <a:pt x="35067" y="287861"/>
                </a:lnTo>
                <a:lnTo>
                  <a:pt x="9407" y="318664"/>
                </a:lnTo>
                <a:lnTo>
                  <a:pt x="0" y="356362"/>
                </a:lnTo>
                <a:lnTo>
                  <a:pt x="0" y="713486"/>
                </a:lnTo>
                <a:lnTo>
                  <a:pt x="4837" y="732837"/>
                </a:lnTo>
                <a:lnTo>
                  <a:pt x="18034" y="748665"/>
                </a:lnTo>
                <a:lnTo>
                  <a:pt x="37611" y="759348"/>
                </a:lnTo>
                <a:lnTo>
                  <a:pt x="61594" y="763269"/>
                </a:lnTo>
                <a:lnTo>
                  <a:pt x="85578" y="759348"/>
                </a:lnTo>
                <a:lnTo>
                  <a:pt x="105156" y="748665"/>
                </a:lnTo>
                <a:lnTo>
                  <a:pt x="118352" y="732837"/>
                </a:lnTo>
                <a:lnTo>
                  <a:pt x="123190" y="713486"/>
                </a:lnTo>
                <a:lnTo>
                  <a:pt x="123190" y="480694"/>
                </a:lnTo>
                <a:lnTo>
                  <a:pt x="637032" y="480694"/>
                </a:lnTo>
                <a:lnTo>
                  <a:pt x="637032" y="356362"/>
                </a:lnTo>
                <a:lnTo>
                  <a:pt x="627624" y="318664"/>
                </a:lnTo>
                <a:lnTo>
                  <a:pt x="601964" y="287861"/>
                </a:lnTo>
                <a:lnTo>
                  <a:pt x="563897" y="267082"/>
                </a:lnTo>
                <a:lnTo>
                  <a:pt x="517270" y="259461"/>
                </a:lnTo>
                <a:close/>
              </a:path>
              <a:path w="637539" h="1356360">
                <a:moveTo>
                  <a:pt x="637032" y="480694"/>
                </a:moveTo>
                <a:lnTo>
                  <a:pt x="513842" y="480694"/>
                </a:lnTo>
                <a:lnTo>
                  <a:pt x="513842" y="713486"/>
                </a:lnTo>
                <a:lnTo>
                  <a:pt x="518679" y="732837"/>
                </a:lnTo>
                <a:lnTo>
                  <a:pt x="531876" y="748665"/>
                </a:lnTo>
                <a:lnTo>
                  <a:pt x="551453" y="759348"/>
                </a:lnTo>
                <a:lnTo>
                  <a:pt x="575437" y="763269"/>
                </a:lnTo>
                <a:lnTo>
                  <a:pt x="599420" y="759348"/>
                </a:lnTo>
                <a:lnTo>
                  <a:pt x="618998" y="748665"/>
                </a:lnTo>
                <a:lnTo>
                  <a:pt x="632194" y="732837"/>
                </a:lnTo>
                <a:lnTo>
                  <a:pt x="637032" y="713486"/>
                </a:lnTo>
                <a:lnTo>
                  <a:pt x="637032" y="480694"/>
                </a:lnTo>
                <a:close/>
              </a:path>
              <a:path w="637539" h="1356360">
                <a:moveTo>
                  <a:pt x="318515" y="0"/>
                </a:moveTo>
                <a:lnTo>
                  <a:pt x="262380" y="9161"/>
                </a:lnTo>
                <a:lnTo>
                  <a:pt x="216519" y="34147"/>
                </a:lnTo>
                <a:lnTo>
                  <a:pt x="185588" y="71205"/>
                </a:lnTo>
                <a:lnTo>
                  <a:pt x="174244" y="116586"/>
                </a:lnTo>
                <a:lnTo>
                  <a:pt x="185588" y="161966"/>
                </a:lnTo>
                <a:lnTo>
                  <a:pt x="216519" y="199024"/>
                </a:lnTo>
                <a:lnTo>
                  <a:pt x="262380" y="224010"/>
                </a:lnTo>
                <a:lnTo>
                  <a:pt x="318515" y="233172"/>
                </a:lnTo>
                <a:lnTo>
                  <a:pt x="374651" y="224010"/>
                </a:lnTo>
                <a:lnTo>
                  <a:pt x="420512" y="199024"/>
                </a:lnTo>
                <a:lnTo>
                  <a:pt x="451443" y="161966"/>
                </a:lnTo>
                <a:lnTo>
                  <a:pt x="462788" y="116586"/>
                </a:lnTo>
                <a:lnTo>
                  <a:pt x="451443" y="71205"/>
                </a:lnTo>
                <a:lnTo>
                  <a:pt x="420512" y="34147"/>
                </a:lnTo>
                <a:lnTo>
                  <a:pt x="374651" y="9161"/>
                </a:lnTo>
                <a:lnTo>
                  <a:pt x="318515" y="0"/>
                </a:lnTo>
                <a:close/>
              </a:path>
            </a:pathLst>
          </a:custGeom>
          <a:solidFill>
            <a:srgbClr val="F8F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8088" y="2218944"/>
            <a:ext cx="640080" cy="1356360"/>
          </a:xfrm>
          <a:custGeom>
            <a:avLst/>
            <a:gdLst/>
            <a:ahLst/>
            <a:cxnLst/>
            <a:rect l="l" t="t" r="r" b="b"/>
            <a:pathLst>
              <a:path w="640080" h="1356360">
                <a:moveTo>
                  <a:pt x="497967" y="480694"/>
                </a:moveTo>
                <a:lnTo>
                  <a:pt x="142112" y="480694"/>
                </a:lnTo>
                <a:lnTo>
                  <a:pt x="139192" y="1294130"/>
                </a:lnTo>
                <a:lnTo>
                  <a:pt x="145258" y="1318373"/>
                </a:lnTo>
                <a:lnTo>
                  <a:pt x="161813" y="1338151"/>
                </a:lnTo>
                <a:lnTo>
                  <a:pt x="186394" y="1351476"/>
                </a:lnTo>
                <a:lnTo>
                  <a:pt x="216535" y="1356360"/>
                </a:lnTo>
                <a:lnTo>
                  <a:pt x="246622" y="1351476"/>
                </a:lnTo>
                <a:lnTo>
                  <a:pt x="271208" y="1338151"/>
                </a:lnTo>
                <a:lnTo>
                  <a:pt x="287793" y="1318373"/>
                </a:lnTo>
                <a:lnTo>
                  <a:pt x="293878" y="1294130"/>
                </a:lnTo>
                <a:lnTo>
                  <a:pt x="293878" y="796798"/>
                </a:lnTo>
                <a:lnTo>
                  <a:pt x="496782" y="796798"/>
                </a:lnTo>
                <a:lnTo>
                  <a:pt x="497967" y="480694"/>
                </a:lnTo>
                <a:close/>
              </a:path>
              <a:path w="640080" h="1356360">
                <a:moveTo>
                  <a:pt x="496782" y="796798"/>
                </a:moveTo>
                <a:lnTo>
                  <a:pt x="340232" y="796798"/>
                </a:lnTo>
                <a:lnTo>
                  <a:pt x="340232" y="1294130"/>
                </a:lnTo>
                <a:lnTo>
                  <a:pt x="346317" y="1318373"/>
                </a:lnTo>
                <a:lnTo>
                  <a:pt x="362902" y="1338151"/>
                </a:lnTo>
                <a:lnTo>
                  <a:pt x="387488" y="1351476"/>
                </a:lnTo>
                <a:lnTo>
                  <a:pt x="417575" y="1356360"/>
                </a:lnTo>
                <a:lnTo>
                  <a:pt x="447663" y="1351476"/>
                </a:lnTo>
                <a:lnTo>
                  <a:pt x="472249" y="1338151"/>
                </a:lnTo>
                <a:lnTo>
                  <a:pt x="488834" y="1318373"/>
                </a:lnTo>
                <a:lnTo>
                  <a:pt x="494919" y="1294130"/>
                </a:lnTo>
                <a:lnTo>
                  <a:pt x="496782" y="796798"/>
                </a:lnTo>
                <a:close/>
              </a:path>
              <a:path w="640080" h="1356360">
                <a:moveTo>
                  <a:pt x="519684" y="259461"/>
                </a:moveTo>
                <a:lnTo>
                  <a:pt x="120395" y="259461"/>
                </a:lnTo>
                <a:lnTo>
                  <a:pt x="73509" y="267082"/>
                </a:lnTo>
                <a:lnTo>
                  <a:pt x="35242" y="287861"/>
                </a:lnTo>
                <a:lnTo>
                  <a:pt x="9453" y="318664"/>
                </a:lnTo>
                <a:lnTo>
                  <a:pt x="0" y="356362"/>
                </a:lnTo>
                <a:lnTo>
                  <a:pt x="0" y="713486"/>
                </a:lnTo>
                <a:lnTo>
                  <a:pt x="4859" y="732837"/>
                </a:lnTo>
                <a:lnTo>
                  <a:pt x="18113" y="748665"/>
                </a:lnTo>
                <a:lnTo>
                  <a:pt x="37772" y="759348"/>
                </a:lnTo>
                <a:lnTo>
                  <a:pt x="61849" y="763269"/>
                </a:lnTo>
                <a:lnTo>
                  <a:pt x="85925" y="759348"/>
                </a:lnTo>
                <a:lnTo>
                  <a:pt x="105584" y="748665"/>
                </a:lnTo>
                <a:lnTo>
                  <a:pt x="118838" y="732837"/>
                </a:lnTo>
                <a:lnTo>
                  <a:pt x="123698" y="713486"/>
                </a:lnTo>
                <a:lnTo>
                  <a:pt x="123698" y="480694"/>
                </a:lnTo>
                <a:lnTo>
                  <a:pt x="640080" y="480694"/>
                </a:lnTo>
                <a:lnTo>
                  <a:pt x="640080" y="356362"/>
                </a:lnTo>
                <a:lnTo>
                  <a:pt x="630626" y="318664"/>
                </a:lnTo>
                <a:lnTo>
                  <a:pt x="604837" y="287861"/>
                </a:lnTo>
                <a:lnTo>
                  <a:pt x="566570" y="267082"/>
                </a:lnTo>
                <a:lnTo>
                  <a:pt x="519684" y="259461"/>
                </a:lnTo>
                <a:close/>
              </a:path>
              <a:path w="640080" h="1356360">
                <a:moveTo>
                  <a:pt x="640080" y="480694"/>
                </a:moveTo>
                <a:lnTo>
                  <a:pt x="516381" y="480694"/>
                </a:lnTo>
                <a:lnTo>
                  <a:pt x="516381" y="713486"/>
                </a:lnTo>
                <a:lnTo>
                  <a:pt x="521241" y="732837"/>
                </a:lnTo>
                <a:lnTo>
                  <a:pt x="534495" y="748665"/>
                </a:lnTo>
                <a:lnTo>
                  <a:pt x="554154" y="759348"/>
                </a:lnTo>
                <a:lnTo>
                  <a:pt x="578231" y="763269"/>
                </a:lnTo>
                <a:lnTo>
                  <a:pt x="602307" y="759348"/>
                </a:lnTo>
                <a:lnTo>
                  <a:pt x="621966" y="748665"/>
                </a:lnTo>
                <a:lnTo>
                  <a:pt x="635220" y="732837"/>
                </a:lnTo>
                <a:lnTo>
                  <a:pt x="640080" y="713486"/>
                </a:lnTo>
                <a:lnTo>
                  <a:pt x="640080" y="480694"/>
                </a:lnTo>
                <a:close/>
              </a:path>
              <a:path w="640080" h="1356360">
                <a:moveTo>
                  <a:pt x="320039" y="0"/>
                </a:moveTo>
                <a:lnTo>
                  <a:pt x="263644" y="9161"/>
                </a:lnTo>
                <a:lnTo>
                  <a:pt x="217582" y="34147"/>
                </a:lnTo>
                <a:lnTo>
                  <a:pt x="186523" y="71205"/>
                </a:lnTo>
                <a:lnTo>
                  <a:pt x="175132" y="116586"/>
                </a:lnTo>
                <a:lnTo>
                  <a:pt x="186523" y="161966"/>
                </a:lnTo>
                <a:lnTo>
                  <a:pt x="217582" y="199024"/>
                </a:lnTo>
                <a:lnTo>
                  <a:pt x="263644" y="224010"/>
                </a:lnTo>
                <a:lnTo>
                  <a:pt x="320039" y="233172"/>
                </a:lnTo>
                <a:lnTo>
                  <a:pt x="376435" y="224010"/>
                </a:lnTo>
                <a:lnTo>
                  <a:pt x="422497" y="199024"/>
                </a:lnTo>
                <a:lnTo>
                  <a:pt x="453556" y="161966"/>
                </a:lnTo>
                <a:lnTo>
                  <a:pt x="464947" y="116586"/>
                </a:lnTo>
                <a:lnTo>
                  <a:pt x="453556" y="71205"/>
                </a:lnTo>
                <a:lnTo>
                  <a:pt x="422497" y="34147"/>
                </a:lnTo>
                <a:lnTo>
                  <a:pt x="376435" y="9161"/>
                </a:lnTo>
                <a:lnTo>
                  <a:pt x="320039" y="0"/>
                </a:lnTo>
                <a:close/>
              </a:path>
            </a:pathLst>
          </a:custGeom>
          <a:solidFill>
            <a:srgbClr val="F8F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8855" y="2218944"/>
            <a:ext cx="637540" cy="1356360"/>
          </a:xfrm>
          <a:custGeom>
            <a:avLst/>
            <a:gdLst/>
            <a:ahLst/>
            <a:cxnLst/>
            <a:rect l="l" t="t" r="r" b="b"/>
            <a:pathLst>
              <a:path w="637539" h="1356360">
                <a:moveTo>
                  <a:pt x="495554" y="480694"/>
                </a:moveTo>
                <a:lnTo>
                  <a:pt x="141477" y="480694"/>
                </a:lnTo>
                <a:lnTo>
                  <a:pt x="138430" y="1294130"/>
                </a:lnTo>
                <a:lnTo>
                  <a:pt x="144490" y="1318373"/>
                </a:lnTo>
                <a:lnTo>
                  <a:pt x="161004" y="1338151"/>
                </a:lnTo>
                <a:lnTo>
                  <a:pt x="185471" y="1351476"/>
                </a:lnTo>
                <a:lnTo>
                  <a:pt x="215392" y="1356360"/>
                </a:lnTo>
                <a:lnTo>
                  <a:pt x="245385" y="1351476"/>
                </a:lnTo>
                <a:lnTo>
                  <a:pt x="269890" y="1338151"/>
                </a:lnTo>
                <a:lnTo>
                  <a:pt x="286418" y="1318373"/>
                </a:lnTo>
                <a:lnTo>
                  <a:pt x="292481" y="1294130"/>
                </a:lnTo>
                <a:lnTo>
                  <a:pt x="292481" y="796798"/>
                </a:lnTo>
                <a:lnTo>
                  <a:pt x="494369" y="796798"/>
                </a:lnTo>
                <a:lnTo>
                  <a:pt x="495554" y="480694"/>
                </a:lnTo>
                <a:close/>
              </a:path>
              <a:path w="637539" h="1356360">
                <a:moveTo>
                  <a:pt x="494369" y="796798"/>
                </a:moveTo>
                <a:lnTo>
                  <a:pt x="338581" y="796798"/>
                </a:lnTo>
                <a:lnTo>
                  <a:pt x="338581" y="1294130"/>
                </a:lnTo>
                <a:lnTo>
                  <a:pt x="344624" y="1318373"/>
                </a:lnTo>
                <a:lnTo>
                  <a:pt x="361108" y="1338151"/>
                </a:lnTo>
                <a:lnTo>
                  <a:pt x="385570" y="1351476"/>
                </a:lnTo>
                <a:lnTo>
                  <a:pt x="415544" y="1356360"/>
                </a:lnTo>
                <a:lnTo>
                  <a:pt x="445517" y="1351476"/>
                </a:lnTo>
                <a:lnTo>
                  <a:pt x="469979" y="1338151"/>
                </a:lnTo>
                <a:lnTo>
                  <a:pt x="486463" y="1318373"/>
                </a:lnTo>
                <a:lnTo>
                  <a:pt x="492506" y="1294130"/>
                </a:lnTo>
                <a:lnTo>
                  <a:pt x="494369" y="796798"/>
                </a:lnTo>
                <a:close/>
              </a:path>
              <a:path w="637539" h="1356360">
                <a:moveTo>
                  <a:pt x="517270" y="259461"/>
                </a:moveTo>
                <a:lnTo>
                  <a:pt x="119761" y="259461"/>
                </a:lnTo>
                <a:lnTo>
                  <a:pt x="73134" y="267082"/>
                </a:lnTo>
                <a:lnTo>
                  <a:pt x="35067" y="287861"/>
                </a:lnTo>
                <a:lnTo>
                  <a:pt x="9407" y="318664"/>
                </a:lnTo>
                <a:lnTo>
                  <a:pt x="0" y="356362"/>
                </a:lnTo>
                <a:lnTo>
                  <a:pt x="0" y="713486"/>
                </a:lnTo>
                <a:lnTo>
                  <a:pt x="4837" y="732837"/>
                </a:lnTo>
                <a:lnTo>
                  <a:pt x="18034" y="748665"/>
                </a:lnTo>
                <a:lnTo>
                  <a:pt x="37611" y="759348"/>
                </a:lnTo>
                <a:lnTo>
                  <a:pt x="61594" y="763269"/>
                </a:lnTo>
                <a:lnTo>
                  <a:pt x="85578" y="759348"/>
                </a:lnTo>
                <a:lnTo>
                  <a:pt x="105156" y="748665"/>
                </a:lnTo>
                <a:lnTo>
                  <a:pt x="118352" y="732837"/>
                </a:lnTo>
                <a:lnTo>
                  <a:pt x="123189" y="713486"/>
                </a:lnTo>
                <a:lnTo>
                  <a:pt x="123189" y="480694"/>
                </a:lnTo>
                <a:lnTo>
                  <a:pt x="637032" y="480694"/>
                </a:lnTo>
                <a:lnTo>
                  <a:pt x="637032" y="356362"/>
                </a:lnTo>
                <a:lnTo>
                  <a:pt x="627624" y="318664"/>
                </a:lnTo>
                <a:lnTo>
                  <a:pt x="601964" y="287861"/>
                </a:lnTo>
                <a:lnTo>
                  <a:pt x="563897" y="267082"/>
                </a:lnTo>
                <a:lnTo>
                  <a:pt x="517270" y="259461"/>
                </a:lnTo>
                <a:close/>
              </a:path>
              <a:path w="637539" h="1356360">
                <a:moveTo>
                  <a:pt x="637032" y="480694"/>
                </a:moveTo>
                <a:lnTo>
                  <a:pt x="513842" y="480694"/>
                </a:lnTo>
                <a:lnTo>
                  <a:pt x="513842" y="713486"/>
                </a:lnTo>
                <a:lnTo>
                  <a:pt x="518679" y="732837"/>
                </a:lnTo>
                <a:lnTo>
                  <a:pt x="531876" y="748665"/>
                </a:lnTo>
                <a:lnTo>
                  <a:pt x="551453" y="759348"/>
                </a:lnTo>
                <a:lnTo>
                  <a:pt x="575436" y="763269"/>
                </a:lnTo>
                <a:lnTo>
                  <a:pt x="599420" y="759348"/>
                </a:lnTo>
                <a:lnTo>
                  <a:pt x="618997" y="748665"/>
                </a:lnTo>
                <a:lnTo>
                  <a:pt x="632194" y="732837"/>
                </a:lnTo>
                <a:lnTo>
                  <a:pt x="637032" y="713486"/>
                </a:lnTo>
                <a:lnTo>
                  <a:pt x="637032" y="480694"/>
                </a:lnTo>
                <a:close/>
              </a:path>
              <a:path w="637539" h="1356360">
                <a:moveTo>
                  <a:pt x="318516" y="0"/>
                </a:moveTo>
                <a:lnTo>
                  <a:pt x="262380" y="9161"/>
                </a:lnTo>
                <a:lnTo>
                  <a:pt x="216519" y="34147"/>
                </a:lnTo>
                <a:lnTo>
                  <a:pt x="185588" y="71205"/>
                </a:lnTo>
                <a:lnTo>
                  <a:pt x="174244" y="116586"/>
                </a:lnTo>
                <a:lnTo>
                  <a:pt x="185588" y="161966"/>
                </a:lnTo>
                <a:lnTo>
                  <a:pt x="216519" y="199024"/>
                </a:lnTo>
                <a:lnTo>
                  <a:pt x="262380" y="224010"/>
                </a:lnTo>
                <a:lnTo>
                  <a:pt x="318516" y="233172"/>
                </a:lnTo>
                <a:lnTo>
                  <a:pt x="374651" y="224010"/>
                </a:lnTo>
                <a:lnTo>
                  <a:pt x="420512" y="199024"/>
                </a:lnTo>
                <a:lnTo>
                  <a:pt x="451443" y="161966"/>
                </a:lnTo>
                <a:lnTo>
                  <a:pt x="462788" y="116586"/>
                </a:lnTo>
                <a:lnTo>
                  <a:pt x="451443" y="71205"/>
                </a:lnTo>
                <a:lnTo>
                  <a:pt x="420512" y="34147"/>
                </a:lnTo>
                <a:lnTo>
                  <a:pt x="374651" y="9161"/>
                </a:lnTo>
                <a:lnTo>
                  <a:pt x="318516" y="0"/>
                </a:lnTo>
                <a:close/>
              </a:path>
            </a:pathLst>
          </a:custGeom>
          <a:solidFill>
            <a:srgbClr val="F8F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46576" y="2218944"/>
            <a:ext cx="640080" cy="1356360"/>
          </a:xfrm>
          <a:custGeom>
            <a:avLst/>
            <a:gdLst/>
            <a:ahLst/>
            <a:cxnLst/>
            <a:rect l="l" t="t" r="r" b="b"/>
            <a:pathLst>
              <a:path w="640079" h="1356360">
                <a:moveTo>
                  <a:pt x="497966" y="480694"/>
                </a:moveTo>
                <a:lnTo>
                  <a:pt x="142112" y="480694"/>
                </a:lnTo>
                <a:lnTo>
                  <a:pt x="139191" y="1294130"/>
                </a:lnTo>
                <a:lnTo>
                  <a:pt x="145258" y="1318373"/>
                </a:lnTo>
                <a:lnTo>
                  <a:pt x="161813" y="1338151"/>
                </a:lnTo>
                <a:lnTo>
                  <a:pt x="186394" y="1351476"/>
                </a:lnTo>
                <a:lnTo>
                  <a:pt x="216535" y="1356360"/>
                </a:lnTo>
                <a:lnTo>
                  <a:pt x="246622" y="1351476"/>
                </a:lnTo>
                <a:lnTo>
                  <a:pt x="271208" y="1338151"/>
                </a:lnTo>
                <a:lnTo>
                  <a:pt x="287793" y="1318373"/>
                </a:lnTo>
                <a:lnTo>
                  <a:pt x="293877" y="1294130"/>
                </a:lnTo>
                <a:lnTo>
                  <a:pt x="293877" y="796798"/>
                </a:lnTo>
                <a:lnTo>
                  <a:pt x="496782" y="796798"/>
                </a:lnTo>
                <a:lnTo>
                  <a:pt x="497966" y="480694"/>
                </a:lnTo>
                <a:close/>
              </a:path>
              <a:path w="640079" h="1356360">
                <a:moveTo>
                  <a:pt x="496782" y="796798"/>
                </a:moveTo>
                <a:lnTo>
                  <a:pt x="340233" y="796798"/>
                </a:lnTo>
                <a:lnTo>
                  <a:pt x="340233" y="1294130"/>
                </a:lnTo>
                <a:lnTo>
                  <a:pt x="346317" y="1318373"/>
                </a:lnTo>
                <a:lnTo>
                  <a:pt x="362902" y="1338151"/>
                </a:lnTo>
                <a:lnTo>
                  <a:pt x="387488" y="1351476"/>
                </a:lnTo>
                <a:lnTo>
                  <a:pt x="417575" y="1356360"/>
                </a:lnTo>
                <a:lnTo>
                  <a:pt x="447663" y="1351476"/>
                </a:lnTo>
                <a:lnTo>
                  <a:pt x="472249" y="1338151"/>
                </a:lnTo>
                <a:lnTo>
                  <a:pt x="488834" y="1318373"/>
                </a:lnTo>
                <a:lnTo>
                  <a:pt x="494919" y="1294130"/>
                </a:lnTo>
                <a:lnTo>
                  <a:pt x="496782" y="796798"/>
                </a:lnTo>
                <a:close/>
              </a:path>
              <a:path w="640079" h="1356360">
                <a:moveTo>
                  <a:pt x="519684" y="259461"/>
                </a:moveTo>
                <a:lnTo>
                  <a:pt x="120396" y="259461"/>
                </a:lnTo>
                <a:lnTo>
                  <a:pt x="73509" y="267082"/>
                </a:lnTo>
                <a:lnTo>
                  <a:pt x="35242" y="287861"/>
                </a:lnTo>
                <a:lnTo>
                  <a:pt x="9453" y="318664"/>
                </a:lnTo>
                <a:lnTo>
                  <a:pt x="0" y="356362"/>
                </a:lnTo>
                <a:lnTo>
                  <a:pt x="0" y="713486"/>
                </a:lnTo>
                <a:lnTo>
                  <a:pt x="4859" y="732837"/>
                </a:lnTo>
                <a:lnTo>
                  <a:pt x="18113" y="748665"/>
                </a:lnTo>
                <a:lnTo>
                  <a:pt x="37772" y="759348"/>
                </a:lnTo>
                <a:lnTo>
                  <a:pt x="61849" y="763269"/>
                </a:lnTo>
                <a:lnTo>
                  <a:pt x="85925" y="759348"/>
                </a:lnTo>
                <a:lnTo>
                  <a:pt x="105584" y="748665"/>
                </a:lnTo>
                <a:lnTo>
                  <a:pt x="118838" y="732837"/>
                </a:lnTo>
                <a:lnTo>
                  <a:pt x="123698" y="713486"/>
                </a:lnTo>
                <a:lnTo>
                  <a:pt x="123698" y="480694"/>
                </a:lnTo>
                <a:lnTo>
                  <a:pt x="640079" y="480694"/>
                </a:lnTo>
                <a:lnTo>
                  <a:pt x="640079" y="356362"/>
                </a:lnTo>
                <a:lnTo>
                  <a:pt x="630626" y="318664"/>
                </a:lnTo>
                <a:lnTo>
                  <a:pt x="604837" y="287861"/>
                </a:lnTo>
                <a:lnTo>
                  <a:pt x="566570" y="267082"/>
                </a:lnTo>
                <a:lnTo>
                  <a:pt x="519684" y="259461"/>
                </a:lnTo>
                <a:close/>
              </a:path>
              <a:path w="640079" h="1356360">
                <a:moveTo>
                  <a:pt x="640079" y="480694"/>
                </a:moveTo>
                <a:lnTo>
                  <a:pt x="516382" y="480694"/>
                </a:lnTo>
                <a:lnTo>
                  <a:pt x="516382" y="713486"/>
                </a:lnTo>
                <a:lnTo>
                  <a:pt x="521241" y="732837"/>
                </a:lnTo>
                <a:lnTo>
                  <a:pt x="534495" y="748665"/>
                </a:lnTo>
                <a:lnTo>
                  <a:pt x="554154" y="759348"/>
                </a:lnTo>
                <a:lnTo>
                  <a:pt x="578231" y="763269"/>
                </a:lnTo>
                <a:lnTo>
                  <a:pt x="602307" y="759348"/>
                </a:lnTo>
                <a:lnTo>
                  <a:pt x="621966" y="748665"/>
                </a:lnTo>
                <a:lnTo>
                  <a:pt x="635220" y="732837"/>
                </a:lnTo>
                <a:lnTo>
                  <a:pt x="640079" y="713486"/>
                </a:lnTo>
                <a:lnTo>
                  <a:pt x="640079" y="480694"/>
                </a:lnTo>
                <a:close/>
              </a:path>
              <a:path w="640079" h="1356360">
                <a:moveTo>
                  <a:pt x="320039" y="0"/>
                </a:moveTo>
                <a:lnTo>
                  <a:pt x="263644" y="9161"/>
                </a:lnTo>
                <a:lnTo>
                  <a:pt x="217582" y="34147"/>
                </a:lnTo>
                <a:lnTo>
                  <a:pt x="186523" y="71205"/>
                </a:lnTo>
                <a:lnTo>
                  <a:pt x="175133" y="116586"/>
                </a:lnTo>
                <a:lnTo>
                  <a:pt x="186523" y="161966"/>
                </a:lnTo>
                <a:lnTo>
                  <a:pt x="217582" y="199024"/>
                </a:lnTo>
                <a:lnTo>
                  <a:pt x="263644" y="224010"/>
                </a:lnTo>
                <a:lnTo>
                  <a:pt x="320039" y="233172"/>
                </a:lnTo>
                <a:lnTo>
                  <a:pt x="376435" y="224010"/>
                </a:lnTo>
                <a:lnTo>
                  <a:pt x="422497" y="199024"/>
                </a:lnTo>
                <a:lnTo>
                  <a:pt x="453556" y="161966"/>
                </a:lnTo>
                <a:lnTo>
                  <a:pt x="464947" y="116586"/>
                </a:lnTo>
                <a:lnTo>
                  <a:pt x="453556" y="71205"/>
                </a:lnTo>
                <a:lnTo>
                  <a:pt x="422497" y="34147"/>
                </a:lnTo>
                <a:lnTo>
                  <a:pt x="376435" y="9161"/>
                </a:lnTo>
                <a:lnTo>
                  <a:pt x="320039" y="0"/>
                </a:lnTo>
                <a:close/>
              </a:path>
            </a:pathLst>
          </a:custGeom>
          <a:solidFill>
            <a:srgbClr val="6BC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7344" y="2218944"/>
            <a:ext cx="640080" cy="1356360"/>
          </a:xfrm>
          <a:custGeom>
            <a:avLst/>
            <a:gdLst/>
            <a:ahLst/>
            <a:cxnLst/>
            <a:rect l="l" t="t" r="r" b="b"/>
            <a:pathLst>
              <a:path w="640079" h="1356360">
                <a:moveTo>
                  <a:pt x="497966" y="480694"/>
                </a:moveTo>
                <a:lnTo>
                  <a:pt x="142112" y="480694"/>
                </a:lnTo>
                <a:lnTo>
                  <a:pt x="139191" y="1294130"/>
                </a:lnTo>
                <a:lnTo>
                  <a:pt x="145258" y="1318373"/>
                </a:lnTo>
                <a:lnTo>
                  <a:pt x="161813" y="1338151"/>
                </a:lnTo>
                <a:lnTo>
                  <a:pt x="186394" y="1351476"/>
                </a:lnTo>
                <a:lnTo>
                  <a:pt x="216534" y="1356360"/>
                </a:lnTo>
                <a:lnTo>
                  <a:pt x="246622" y="1351476"/>
                </a:lnTo>
                <a:lnTo>
                  <a:pt x="271208" y="1338151"/>
                </a:lnTo>
                <a:lnTo>
                  <a:pt x="287793" y="1318373"/>
                </a:lnTo>
                <a:lnTo>
                  <a:pt x="293877" y="1294130"/>
                </a:lnTo>
                <a:lnTo>
                  <a:pt x="293877" y="796798"/>
                </a:lnTo>
                <a:lnTo>
                  <a:pt x="496782" y="796798"/>
                </a:lnTo>
                <a:lnTo>
                  <a:pt x="497966" y="480694"/>
                </a:lnTo>
                <a:close/>
              </a:path>
              <a:path w="640079" h="1356360">
                <a:moveTo>
                  <a:pt x="496782" y="796798"/>
                </a:moveTo>
                <a:lnTo>
                  <a:pt x="340232" y="796798"/>
                </a:lnTo>
                <a:lnTo>
                  <a:pt x="340232" y="1294130"/>
                </a:lnTo>
                <a:lnTo>
                  <a:pt x="346317" y="1318373"/>
                </a:lnTo>
                <a:lnTo>
                  <a:pt x="362902" y="1338151"/>
                </a:lnTo>
                <a:lnTo>
                  <a:pt x="387488" y="1351476"/>
                </a:lnTo>
                <a:lnTo>
                  <a:pt x="417575" y="1356360"/>
                </a:lnTo>
                <a:lnTo>
                  <a:pt x="447663" y="1351476"/>
                </a:lnTo>
                <a:lnTo>
                  <a:pt x="472249" y="1338151"/>
                </a:lnTo>
                <a:lnTo>
                  <a:pt x="488834" y="1318373"/>
                </a:lnTo>
                <a:lnTo>
                  <a:pt x="494918" y="1294130"/>
                </a:lnTo>
                <a:lnTo>
                  <a:pt x="496782" y="796798"/>
                </a:lnTo>
                <a:close/>
              </a:path>
              <a:path w="640079" h="1356360">
                <a:moveTo>
                  <a:pt x="519683" y="259461"/>
                </a:moveTo>
                <a:lnTo>
                  <a:pt x="120395" y="259461"/>
                </a:lnTo>
                <a:lnTo>
                  <a:pt x="73509" y="267082"/>
                </a:lnTo>
                <a:lnTo>
                  <a:pt x="35242" y="287861"/>
                </a:lnTo>
                <a:lnTo>
                  <a:pt x="9453" y="318664"/>
                </a:lnTo>
                <a:lnTo>
                  <a:pt x="0" y="356362"/>
                </a:lnTo>
                <a:lnTo>
                  <a:pt x="0" y="713486"/>
                </a:lnTo>
                <a:lnTo>
                  <a:pt x="4859" y="732837"/>
                </a:lnTo>
                <a:lnTo>
                  <a:pt x="18113" y="748665"/>
                </a:lnTo>
                <a:lnTo>
                  <a:pt x="37772" y="759348"/>
                </a:lnTo>
                <a:lnTo>
                  <a:pt x="61848" y="763269"/>
                </a:lnTo>
                <a:lnTo>
                  <a:pt x="85925" y="759348"/>
                </a:lnTo>
                <a:lnTo>
                  <a:pt x="105584" y="748665"/>
                </a:lnTo>
                <a:lnTo>
                  <a:pt x="118838" y="732837"/>
                </a:lnTo>
                <a:lnTo>
                  <a:pt x="123697" y="713486"/>
                </a:lnTo>
                <a:lnTo>
                  <a:pt x="123697" y="480694"/>
                </a:lnTo>
                <a:lnTo>
                  <a:pt x="640079" y="480694"/>
                </a:lnTo>
                <a:lnTo>
                  <a:pt x="640079" y="356362"/>
                </a:lnTo>
                <a:lnTo>
                  <a:pt x="630626" y="318664"/>
                </a:lnTo>
                <a:lnTo>
                  <a:pt x="604837" y="287861"/>
                </a:lnTo>
                <a:lnTo>
                  <a:pt x="566570" y="267082"/>
                </a:lnTo>
                <a:lnTo>
                  <a:pt x="519683" y="259461"/>
                </a:lnTo>
                <a:close/>
              </a:path>
              <a:path w="640079" h="1356360">
                <a:moveTo>
                  <a:pt x="640079" y="480694"/>
                </a:moveTo>
                <a:lnTo>
                  <a:pt x="516381" y="480694"/>
                </a:lnTo>
                <a:lnTo>
                  <a:pt x="516381" y="713486"/>
                </a:lnTo>
                <a:lnTo>
                  <a:pt x="521241" y="732837"/>
                </a:lnTo>
                <a:lnTo>
                  <a:pt x="534495" y="748665"/>
                </a:lnTo>
                <a:lnTo>
                  <a:pt x="554154" y="759348"/>
                </a:lnTo>
                <a:lnTo>
                  <a:pt x="578230" y="763269"/>
                </a:lnTo>
                <a:lnTo>
                  <a:pt x="602307" y="759348"/>
                </a:lnTo>
                <a:lnTo>
                  <a:pt x="621966" y="748665"/>
                </a:lnTo>
                <a:lnTo>
                  <a:pt x="635220" y="732837"/>
                </a:lnTo>
                <a:lnTo>
                  <a:pt x="640079" y="713486"/>
                </a:lnTo>
                <a:lnTo>
                  <a:pt x="640079" y="480694"/>
                </a:lnTo>
                <a:close/>
              </a:path>
              <a:path w="640079" h="1356360">
                <a:moveTo>
                  <a:pt x="320039" y="0"/>
                </a:moveTo>
                <a:lnTo>
                  <a:pt x="263644" y="9161"/>
                </a:lnTo>
                <a:lnTo>
                  <a:pt x="217582" y="34147"/>
                </a:lnTo>
                <a:lnTo>
                  <a:pt x="186523" y="71205"/>
                </a:lnTo>
                <a:lnTo>
                  <a:pt x="175132" y="116586"/>
                </a:lnTo>
                <a:lnTo>
                  <a:pt x="186523" y="161966"/>
                </a:lnTo>
                <a:lnTo>
                  <a:pt x="217582" y="199024"/>
                </a:lnTo>
                <a:lnTo>
                  <a:pt x="263644" y="224010"/>
                </a:lnTo>
                <a:lnTo>
                  <a:pt x="320039" y="233172"/>
                </a:lnTo>
                <a:lnTo>
                  <a:pt x="376435" y="224010"/>
                </a:lnTo>
                <a:lnTo>
                  <a:pt x="422497" y="199024"/>
                </a:lnTo>
                <a:lnTo>
                  <a:pt x="453556" y="161966"/>
                </a:lnTo>
                <a:lnTo>
                  <a:pt x="464946" y="116586"/>
                </a:lnTo>
                <a:lnTo>
                  <a:pt x="453556" y="71205"/>
                </a:lnTo>
                <a:lnTo>
                  <a:pt x="422497" y="34147"/>
                </a:lnTo>
                <a:lnTo>
                  <a:pt x="376435" y="9161"/>
                </a:lnTo>
                <a:lnTo>
                  <a:pt x="320039" y="0"/>
                </a:lnTo>
                <a:close/>
              </a:path>
            </a:pathLst>
          </a:custGeom>
          <a:solidFill>
            <a:srgbClr val="6BC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42517" y="3788765"/>
            <a:ext cx="1909445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8F08F"/>
                </a:solidFill>
                <a:latin typeface="Bahnschrift"/>
                <a:cs typeface="Bahnschrift"/>
              </a:rPr>
              <a:t>38%</a:t>
            </a:r>
            <a:endParaRPr sz="2300">
              <a:latin typeface="Bahnschrift"/>
              <a:cs typeface="Bahnschrift"/>
            </a:endParaRPr>
          </a:p>
          <a:p>
            <a:pPr algn="ctr">
              <a:lnSpc>
                <a:spcPts val="1670"/>
              </a:lnSpc>
              <a:spcBef>
                <a:spcPts val="1520"/>
              </a:spcBef>
            </a:pP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«Невозможно»,</a:t>
            </a:r>
            <a:r>
              <a:rPr sz="1400" spc="15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Bahnschrift"/>
                <a:cs typeface="Bahnschrift"/>
              </a:rPr>
              <a:t>«Очень</a:t>
            </a:r>
            <a:endParaRPr sz="1400">
              <a:latin typeface="Bahnschrift"/>
              <a:cs typeface="Bahnschrift"/>
            </a:endParaRPr>
          </a:p>
          <a:p>
            <a:pPr algn="ctr">
              <a:lnSpc>
                <a:spcPts val="1670"/>
              </a:lnSpc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плохо»,</a:t>
            </a:r>
            <a:r>
              <a:rPr sz="1400" spc="1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«Плохо»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4259" y="4491329"/>
            <a:ext cx="11163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«</a:t>
            </a:r>
            <a:r>
              <a:rPr sz="1400" spc="-25" dirty="0">
                <a:solidFill>
                  <a:srgbClr val="FFFFFF"/>
                </a:solidFill>
                <a:latin typeface="Bahnschrift"/>
                <a:cs typeface="Bahnschrift"/>
              </a:rPr>
              <a:t>Н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орм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а</a:t>
            </a:r>
            <a:r>
              <a:rPr sz="1400" spc="5" dirty="0">
                <a:solidFill>
                  <a:srgbClr val="FFFFFF"/>
                </a:solidFill>
                <a:latin typeface="Bahnschrift"/>
                <a:cs typeface="Bahnschrift"/>
              </a:rPr>
              <a:t>л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ь</a:t>
            </a:r>
            <a:r>
              <a:rPr sz="1400" spc="-15" dirty="0">
                <a:solidFill>
                  <a:srgbClr val="FFFFFF"/>
                </a:solidFill>
                <a:latin typeface="Bahnschrift"/>
                <a:cs typeface="Bahnschrift"/>
              </a:rPr>
              <a:t>н</a:t>
            </a:r>
            <a:r>
              <a:rPr sz="1400" dirty="0">
                <a:solidFill>
                  <a:srgbClr val="FFFFFF"/>
                </a:solidFill>
                <a:latin typeface="Bahnschrift"/>
                <a:cs typeface="Bahnschrift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»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1284" y="3842715"/>
            <a:ext cx="4794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5" dirty="0">
                <a:solidFill>
                  <a:srgbClr val="37D5EB"/>
                </a:solidFill>
                <a:latin typeface="Bahnschrift"/>
                <a:cs typeface="Bahnschrift"/>
              </a:rPr>
              <a:t>3</a:t>
            </a:r>
            <a:r>
              <a:rPr sz="2300" dirty="0">
                <a:solidFill>
                  <a:srgbClr val="37D5EB"/>
                </a:solidFill>
                <a:latin typeface="Bahnschrift"/>
                <a:cs typeface="Bahnschrift"/>
              </a:rPr>
              <a:t>1%</a:t>
            </a:r>
            <a:endParaRPr sz="2300">
              <a:latin typeface="Bahnschrift"/>
              <a:cs typeface="Bahnschrif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20002" y="3784803"/>
            <a:ext cx="141478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51D5"/>
                </a:solidFill>
                <a:latin typeface="Bahnschrift"/>
                <a:cs typeface="Bahnschrift"/>
              </a:rPr>
              <a:t>30%</a:t>
            </a:r>
            <a:endParaRPr sz="2300">
              <a:latin typeface="Bahnschrift"/>
              <a:cs typeface="Bahnschrift"/>
            </a:endParaRPr>
          </a:p>
          <a:p>
            <a:pPr algn="ctr">
              <a:lnSpc>
                <a:spcPts val="1670"/>
              </a:lnSpc>
              <a:spcBef>
                <a:spcPts val="1585"/>
              </a:spcBef>
            </a:pPr>
            <a:r>
              <a:rPr sz="1400" spc="-15" dirty="0">
                <a:solidFill>
                  <a:srgbClr val="FFFFFF"/>
                </a:solidFill>
                <a:latin typeface="Bahnschrift"/>
                <a:cs typeface="Bahnschrift"/>
              </a:rPr>
              <a:t>«Очень</a:t>
            </a:r>
            <a:r>
              <a:rPr sz="1400" spc="13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хорошо»,</a:t>
            </a:r>
            <a:endParaRPr sz="1400">
              <a:latin typeface="Bahnschrift"/>
              <a:cs typeface="Bahnschrift"/>
            </a:endParaRPr>
          </a:p>
          <a:p>
            <a:pPr marL="635" algn="ctr">
              <a:lnSpc>
                <a:spcPts val="1670"/>
              </a:lnSpc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«Хорошо»</a:t>
            </a:r>
            <a:endParaRPr sz="14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203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5112" y="320779"/>
            <a:ext cx="2038350" cy="49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29"/>
              </a:lnSpc>
            </a:pPr>
            <a:r>
              <a:rPr sz="3200" b="1" spc="-70" dirty="0">
                <a:solidFill>
                  <a:srgbClr val="FFFFFF"/>
                </a:solidFill>
                <a:latin typeface="Verdana"/>
                <a:cs typeface="Verdana"/>
              </a:rPr>
              <a:t>Решен</a:t>
            </a:r>
            <a:r>
              <a:rPr sz="3200" b="1" spc="-8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3200" b="1" spc="-75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3238" y="0"/>
            <a:ext cx="9159875" cy="984885"/>
            <a:chOff x="-3238" y="0"/>
            <a:chExt cx="9159875" cy="984885"/>
          </a:xfrm>
        </p:grpSpPr>
        <p:sp>
          <p:nvSpPr>
            <p:cNvPr id="5" name="object 5"/>
            <p:cNvSpPr/>
            <p:nvPr/>
          </p:nvSpPr>
          <p:spPr>
            <a:xfrm>
              <a:off x="9144" y="0"/>
              <a:ext cx="9135110" cy="960119"/>
            </a:xfrm>
            <a:custGeom>
              <a:avLst/>
              <a:gdLst/>
              <a:ahLst/>
              <a:cxnLst/>
              <a:rect l="l" t="t" r="r" b="b"/>
              <a:pathLst>
                <a:path w="9135110" h="960119">
                  <a:moveTo>
                    <a:pt x="0" y="960119"/>
                  </a:moveTo>
                  <a:lnTo>
                    <a:pt x="9134856" y="960119"/>
                  </a:lnTo>
                  <a:lnTo>
                    <a:pt x="9134856" y="0"/>
                  </a:lnTo>
                  <a:lnTo>
                    <a:pt x="0" y="0"/>
                  </a:lnTo>
                  <a:lnTo>
                    <a:pt x="0" y="960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" y="0"/>
              <a:ext cx="9135110" cy="960119"/>
            </a:xfrm>
            <a:custGeom>
              <a:avLst/>
              <a:gdLst/>
              <a:ahLst/>
              <a:cxnLst/>
              <a:rect l="l" t="t" r="r" b="b"/>
              <a:pathLst>
                <a:path w="9135110" h="960119">
                  <a:moveTo>
                    <a:pt x="0" y="960119"/>
                  </a:moveTo>
                  <a:lnTo>
                    <a:pt x="9134856" y="960119"/>
                  </a:lnTo>
                  <a:lnTo>
                    <a:pt x="9134856" y="0"/>
                  </a:lnTo>
                </a:path>
                <a:path w="9135110" h="960119">
                  <a:moveTo>
                    <a:pt x="0" y="0"/>
                  </a:moveTo>
                  <a:lnTo>
                    <a:pt x="0" y="960119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2412" y="295097"/>
            <a:ext cx="20637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Решение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-3047" y="0"/>
            <a:ext cx="9159240" cy="5145405"/>
            <a:chOff x="-3047" y="0"/>
            <a:chExt cx="9159240" cy="5145405"/>
          </a:xfrm>
        </p:grpSpPr>
        <p:sp>
          <p:nvSpPr>
            <p:cNvPr id="9" name="object 9"/>
            <p:cNvSpPr/>
            <p:nvPr/>
          </p:nvSpPr>
          <p:spPr>
            <a:xfrm>
              <a:off x="9143" y="972311"/>
              <a:ext cx="9135110" cy="441959"/>
            </a:xfrm>
            <a:custGeom>
              <a:avLst/>
              <a:gdLst/>
              <a:ahLst/>
              <a:cxnLst/>
              <a:rect l="l" t="t" r="r" b="b"/>
              <a:pathLst>
                <a:path w="9135110" h="441959">
                  <a:moveTo>
                    <a:pt x="0" y="441960"/>
                  </a:moveTo>
                  <a:lnTo>
                    <a:pt x="9134856" y="441960"/>
                  </a:lnTo>
                  <a:lnTo>
                    <a:pt x="9134856" y="0"/>
                  </a:lnTo>
                  <a:lnTo>
                    <a:pt x="0" y="0"/>
                  </a:lnTo>
                  <a:lnTo>
                    <a:pt x="0" y="441960"/>
                  </a:lnTo>
                  <a:close/>
                </a:path>
              </a:pathLst>
            </a:custGeom>
            <a:solidFill>
              <a:srgbClr val="846A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43" y="1402079"/>
              <a:ext cx="9135110" cy="24765"/>
            </a:xfrm>
            <a:custGeom>
              <a:avLst/>
              <a:gdLst/>
              <a:ahLst/>
              <a:cxnLst/>
              <a:rect l="l" t="t" r="r" b="b"/>
              <a:pathLst>
                <a:path w="9135110" h="24765">
                  <a:moveTo>
                    <a:pt x="0" y="24383"/>
                  </a:moveTo>
                  <a:lnTo>
                    <a:pt x="9134856" y="24383"/>
                  </a:lnTo>
                  <a:lnTo>
                    <a:pt x="9134856" y="0"/>
                  </a:lnTo>
                  <a:lnTo>
                    <a:pt x="0" y="0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846A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3" y="972311"/>
              <a:ext cx="9135110" cy="441959"/>
            </a:xfrm>
            <a:custGeom>
              <a:avLst/>
              <a:gdLst/>
              <a:ahLst/>
              <a:cxnLst/>
              <a:rect l="l" t="t" r="r" b="b"/>
              <a:pathLst>
                <a:path w="9135110" h="441959">
                  <a:moveTo>
                    <a:pt x="9134856" y="0"/>
                  </a:moveTo>
                  <a:lnTo>
                    <a:pt x="0" y="0"/>
                  </a:lnTo>
                  <a:lnTo>
                    <a:pt x="0" y="441960"/>
                  </a:lnTo>
                </a:path>
              </a:pathLst>
            </a:custGeom>
            <a:ln w="24384">
              <a:solidFill>
                <a:srgbClr val="846A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19" y="0"/>
              <a:ext cx="2752344" cy="51450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20090" y="1580514"/>
            <a:ext cx="5449570" cy="2552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Bahnschrift"/>
                <a:cs typeface="Bahnschrift"/>
              </a:rPr>
              <a:t>Мы</a:t>
            </a:r>
            <a:r>
              <a:rPr sz="2300" spc="18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Bahnschrift"/>
                <a:cs typeface="Bahnschrift"/>
              </a:rPr>
              <a:t>предлагаем</a:t>
            </a:r>
            <a:r>
              <a:rPr sz="2300" spc="2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dirty="0">
                <a:solidFill>
                  <a:srgbClr val="FFFFFF"/>
                </a:solidFill>
                <a:latin typeface="Bahnschrift"/>
                <a:cs typeface="Bahnschrift"/>
              </a:rPr>
              <a:t>мобильное</a:t>
            </a:r>
            <a:r>
              <a:rPr sz="2300" spc="15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Bahnschrift"/>
                <a:cs typeface="Bahnschrift"/>
              </a:rPr>
              <a:t>приложение</a:t>
            </a:r>
            <a:endParaRPr sz="23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FFFFFF"/>
                </a:solidFill>
                <a:latin typeface="Bahnschrift"/>
                <a:cs typeface="Bahnschrift"/>
              </a:rPr>
              <a:t>со</a:t>
            </a:r>
            <a:r>
              <a:rPr sz="2300" spc="21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Bahnschrift"/>
                <a:cs typeface="Bahnschrift"/>
              </a:rPr>
              <a:t>следующими</a:t>
            </a:r>
            <a:r>
              <a:rPr sz="2300" spc="17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Bahnschrift"/>
                <a:cs typeface="Bahnschrift"/>
              </a:rPr>
              <a:t>функциями:</a:t>
            </a:r>
            <a:endParaRPr sz="23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Bahnschrift"/>
              <a:cs typeface="Bahnschrift"/>
            </a:endParaRPr>
          </a:p>
          <a:p>
            <a:pPr marL="356870" indent="-344805">
              <a:lnSpc>
                <a:spcPct val="100000"/>
              </a:lnSpc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FFFFFF"/>
                </a:solidFill>
                <a:latin typeface="Bahnschrift"/>
                <a:cs typeface="Bahnschrift"/>
              </a:rPr>
              <a:t>Связь</a:t>
            </a:r>
            <a:r>
              <a:rPr sz="1800" spc="14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800" dirty="0">
                <a:solidFill>
                  <a:srgbClr val="FFFFFF"/>
                </a:solidFill>
                <a:latin typeface="Bahnschrift"/>
                <a:cs typeface="Bahnschrift"/>
              </a:rPr>
              <a:t>с</a:t>
            </a:r>
            <a:r>
              <a:rPr sz="1800" spc="18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800" dirty="0">
                <a:solidFill>
                  <a:srgbClr val="FFFFFF"/>
                </a:solidFill>
                <a:latin typeface="Bahnschrift"/>
                <a:cs typeface="Bahnschrift"/>
              </a:rPr>
              <a:t>ректором</a:t>
            </a:r>
            <a:r>
              <a:rPr sz="1800" spc="13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800" dirty="0">
                <a:solidFill>
                  <a:srgbClr val="FFFFFF"/>
                </a:solidFill>
                <a:latin typeface="Bahnschrift"/>
                <a:cs typeface="Bahnschrift"/>
              </a:rPr>
              <a:t>вуза</a:t>
            </a:r>
            <a:r>
              <a:rPr sz="1800" spc="14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800" dirty="0">
                <a:solidFill>
                  <a:srgbClr val="FFFFFF"/>
                </a:solidFill>
                <a:latin typeface="Bahnschrift"/>
                <a:cs typeface="Bahnschrift"/>
              </a:rPr>
              <a:t>и</a:t>
            </a:r>
            <a:r>
              <a:rPr sz="1800" spc="19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ahnschrift"/>
                <a:cs typeface="Bahnschrift"/>
              </a:rPr>
              <a:t>его</a:t>
            </a:r>
            <a:r>
              <a:rPr sz="1800" spc="16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ahnschrift"/>
                <a:cs typeface="Bahnschrift"/>
              </a:rPr>
              <a:t>заместителями.</a:t>
            </a:r>
            <a:endParaRPr sz="1800">
              <a:latin typeface="Bahnschrift"/>
              <a:cs typeface="Bahnschrift"/>
            </a:endParaRPr>
          </a:p>
          <a:p>
            <a:pPr marL="356870" indent="-34480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FFFFFF"/>
                </a:solidFill>
                <a:latin typeface="Bahnschrift"/>
                <a:cs typeface="Bahnschrift"/>
              </a:rPr>
              <a:t>Ссылка</a:t>
            </a:r>
            <a:r>
              <a:rPr sz="1800" spc="18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ahnschrift"/>
                <a:cs typeface="Bahnschrift"/>
              </a:rPr>
              <a:t>на</a:t>
            </a:r>
            <a:r>
              <a:rPr sz="1800" spc="15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ahnschrift"/>
                <a:cs typeface="Bahnschrift"/>
              </a:rPr>
              <a:t>интернет-приемную</a:t>
            </a:r>
            <a:r>
              <a:rPr sz="1800" spc="2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ahnschrift"/>
                <a:cs typeface="Bahnschrift"/>
              </a:rPr>
              <a:t>вуза.</a:t>
            </a:r>
            <a:endParaRPr sz="1800">
              <a:latin typeface="Bahnschrift"/>
              <a:cs typeface="Bahnschrift"/>
            </a:endParaRPr>
          </a:p>
          <a:p>
            <a:pPr marL="356870" indent="-34480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FFFFFF"/>
                </a:solidFill>
                <a:latin typeface="Bahnschrift"/>
                <a:cs typeface="Bahnschrift"/>
              </a:rPr>
              <a:t>Пополняемая</a:t>
            </a:r>
            <a:r>
              <a:rPr sz="1800" spc="17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800" dirty="0">
                <a:solidFill>
                  <a:srgbClr val="FFFFFF"/>
                </a:solidFill>
                <a:latin typeface="Bahnschrift"/>
                <a:cs typeface="Bahnschrift"/>
              </a:rPr>
              <a:t>база</a:t>
            </a:r>
            <a:r>
              <a:rPr sz="1800" spc="16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ahnschrift"/>
                <a:cs typeface="Bahnschrift"/>
              </a:rPr>
              <a:t>актуальных</a:t>
            </a:r>
            <a:r>
              <a:rPr sz="1800" spc="14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800" dirty="0">
                <a:solidFill>
                  <a:srgbClr val="FFFFFF"/>
                </a:solidFill>
                <a:latin typeface="Bahnschrift"/>
                <a:cs typeface="Bahnschrift"/>
              </a:rPr>
              <a:t>конкурсов.</a:t>
            </a:r>
            <a:endParaRPr sz="1800">
              <a:latin typeface="Bahnschrift"/>
              <a:cs typeface="Bahnschrift"/>
            </a:endParaRPr>
          </a:p>
          <a:p>
            <a:pPr marL="356870" indent="-344805">
              <a:lnSpc>
                <a:spcPct val="100000"/>
              </a:lnSpc>
              <a:spcBef>
                <a:spcPts val="1085"/>
              </a:spcBef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FFFFFF"/>
                </a:solidFill>
                <a:latin typeface="Bahnschrift"/>
                <a:cs typeface="Bahnschrift"/>
              </a:rPr>
              <a:t>Новостная</a:t>
            </a:r>
            <a:r>
              <a:rPr sz="18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ahnschrift"/>
                <a:cs typeface="Bahnschrift"/>
              </a:rPr>
              <a:t>лента.</a:t>
            </a:r>
            <a:endParaRPr sz="18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0"/>
            <a:ext cx="9141460" cy="988060"/>
            <a:chOff x="3047" y="0"/>
            <a:chExt cx="9141460" cy="988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0"/>
              <a:ext cx="9140951" cy="9875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5007" y="243839"/>
              <a:ext cx="3749040" cy="506095"/>
            </a:xfrm>
            <a:custGeom>
              <a:avLst/>
              <a:gdLst/>
              <a:ahLst/>
              <a:cxnLst/>
              <a:rect l="l" t="t" r="r" b="b"/>
              <a:pathLst>
                <a:path w="3749040" h="506095">
                  <a:moveTo>
                    <a:pt x="3749040" y="0"/>
                  </a:moveTo>
                  <a:lnTo>
                    <a:pt x="0" y="0"/>
                  </a:lnTo>
                  <a:lnTo>
                    <a:pt x="0" y="505967"/>
                  </a:lnTo>
                  <a:lnTo>
                    <a:pt x="3749040" y="505967"/>
                  </a:lnTo>
                  <a:lnTo>
                    <a:pt x="3749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5007" y="243839"/>
              <a:ext cx="3749040" cy="506095"/>
            </a:xfrm>
            <a:custGeom>
              <a:avLst/>
              <a:gdLst/>
              <a:ahLst/>
              <a:cxnLst/>
              <a:rect l="l" t="t" r="r" b="b"/>
              <a:pathLst>
                <a:path w="3749040" h="506095">
                  <a:moveTo>
                    <a:pt x="0" y="505967"/>
                  </a:moveTo>
                  <a:lnTo>
                    <a:pt x="3749040" y="505967"/>
                  </a:lnTo>
                  <a:lnTo>
                    <a:pt x="3749040" y="0"/>
                  </a:lnTo>
                  <a:lnTo>
                    <a:pt x="0" y="0"/>
                  </a:lnTo>
                  <a:lnTo>
                    <a:pt x="0" y="50596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306311" y="2968751"/>
            <a:ext cx="2712720" cy="2155190"/>
            <a:chOff x="6306311" y="2968751"/>
            <a:chExt cx="2712720" cy="2155190"/>
          </a:xfrm>
        </p:grpSpPr>
        <p:sp>
          <p:nvSpPr>
            <p:cNvPr id="7" name="object 7"/>
            <p:cNvSpPr/>
            <p:nvPr/>
          </p:nvSpPr>
          <p:spPr>
            <a:xfrm>
              <a:off x="6318503" y="2980943"/>
              <a:ext cx="2688590" cy="2131060"/>
            </a:xfrm>
            <a:custGeom>
              <a:avLst/>
              <a:gdLst/>
              <a:ahLst/>
              <a:cxnLst/>
              <a:rect l="l" t="t" r="r" b="b"/>
              <a:pathLst>
                <a:path w="2688590" h="2131060">
                  <a:moveTo>
                    <a:pt x="2688336" y="0"/>
                  </a:moveTo>
                  <a:lnTo>
                    <a:pt x="0" y="0"/>
                  </a:lnTo>
                  <a:lnTo>
                    <a:pt x="0" y="2130552"/>
                  </a:lnTo>
                  <a:lnTo>
                    <a:pt x="2688336" y="2130552"/>
                  </a:lnTo>
                  <a:lnTo>
                    <a:pt x="2688336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18503" y="2980943"/>
              <a:ext cx="2688590" cy="2131060"/>
            </a:xfrm>
            <a:custGeom>
              <a:avLst/>
              <a:gdLst/>
              <a:ahLst/>
              <a:cxnLst/>
              <a:rect l="l" t="t" r="r" b="b"/>
              <a:pathLst>
                <a:path w="2688590" h="2131060">
                  <a:moveTo>
                    <a:pt x="0" y="2130552"/>
                  </a:moveTo>
                  <a:lnTo>
                    <a:pt x="2688336" y="2130552"/>
                  </a:lnTo>
                  <a:lnTo>
                    <a:pt x="2688336" y="0"/>
                  </a:lnTo>
                  <a:lnTo>
                    <a:pt x="0" y="0"/>
                  </a:lnTo>
                  <a:lnTo>
                    <a:pt x="0" y="2130552"/>
                  </a:lnTo>
                  <a:close/>
                </a:path>
              </a:pathLst>
            </a:custGeom>
            <a:ln w="24383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03529" y="288556"/>
            <a:ext cx="228981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29"/>
              </a:lnSpc>
              <a:tabLst>
                <a:tab pos="2072005" algn="l"/>
              </a:tabLst>
            </a:pPr>
            <a:r>
              <a:rPr sz="3200" b="1" spc="90" dirty="0">
                <a:latin typeface="Trebuchet MS"/>
                <a:cs typeface="Trebuchet MS"/>
              </a:rPr>
              <a:t>А	</a:t>
            </a:r>
            <a:r>
              <a:rPr sz="3200" b="1" spc="60" dirty="0">
                <a:latin typeface="Trebuchet MS"/>
                <a:cs typeface="Trebuchet MS"/>
              </a:rPr>
              <a:t>с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5527" y="347471"/>
            <a:ext cx="1780539" cy="475615"/>
            <a:chOff x="795527" y="347471"/>
            <a:chExt cx="1780539" cy="47561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527" y="426719"/>
              <a:ext cx="445008" cy="2743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959" y="353567"/>
              <a:ext cx="298703" cy="4693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9511" y="347471"/>
              <a:ext cx="231648" cy="3718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8111" y="438911"/>
              <a:ext cx="228600" cy="2773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5000" y="438911"/>
              <a:ext cx="231648" cy="2895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00072" y="417575"/>
              <a:ext cx="243839" cy="3139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31719" y="411479"/>
              <a:ext cx="243839" cy="28956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2795016" y="435863"/>
            <a:ext cx="421005" cy="344805"/>
            <a:chOff x="2795016" y="435863"/>
            <a:chExt cx="421005" cy="34480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95016" y="438911"/>
              <a:ext cx="204216" cy="3413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11424" y="435863"/>
              <a:ext cx="204215" cy="28346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63295" y="310895"/>
            <a:ext cx="6730365" cy="518159"/>
            <a:chOff x="463295" y="310895"/>
            <a:chExt cx="6730365" cy="518159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68623" y="362711"/>
              <a:ext cx="1783079" cy="4114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76087" y="435863"/>
              <a:ext cx="204215" cy="2834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75487" y="323087"/>
              <a:ext cx="6705600" cy="494030"/>
            </a:xfrm>
            <a:custGeom>
              <a:avLst/>
              <a:gdLst/>
              <a:ahLst/>
              <a:cxnLst/>
              <a:rect l="l" t="t" r="r" b="b"/>
              <a:pathLst>
                <a:path w="6705600" h="494030">
                  <a:moveTo>
                    <a:pt x="6705600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6705600" y="493775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5487" y="323087"/>
              <a:ext cx="6705600" cy="494030"/>
            </a:xfrm>
            <a:custGeom>
              <a:avLst/>
              <a:gdLst/>
              <a:ahLst/>
              <a:cxnLst/>
              <a:rect l="l" t="t" r="r" b="b"/>
              <a:pathLst>
                <a:path w="6705600" h="494030">
                  <a:moveTo>
                    <a:pt x="0" y="493775"/>
                  </a:moveTo>
                  <a:lnTo>
                    <a:pt x="6705600" y="493775"/>
                  </a:lnTo>
                  <a:lnTo>
                    <a:pt x="6705600" y="0"/>
                  </a:lnTo>
                  <a:lnTo>
                    <a:pt x="0" y="0"/>
                  </a:lnTo>
                  <a:lnTo>
                    <a:pt x="0" y="49377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590"/>
              </a:spcBef>
            </a:pPr>
            <a:r>
              <a:rPr spc="-75" dirty="0"/>
              <a:t>Решение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6894576" y="3919727"/>
            <a:ext cx="2249805" cy="1222375"/>
            <a:chOff x="6894576" y="3919727"/>
            <a:chExt cx="2249805" cy="1222375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26096" y="4014214"/>
              <a:ext cx="1517903" cy="11277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06768" y="3950206"/>
              <a:ext cx="810768" cy="113080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906768" y="3931919"/>
              <a:ext cx="1865630" cy="1054735"/>
            </a:xfrm>
            <a:custGeom>
              <a:avLst/>
              <a:gdLst/>
              <a:ahLst/>
              <a:cxnLst/>
              <a:rect l="l" t="t" r="r" b="b"/>
              <a:pathLst>
                <a:path w="1865629" h="1054735">
                  <a:moveTo>
                    <a:pt x="1865376" y="0"/>
                  </a:moveTo>
                  <a:lnTo>
                    <a:pt x="0" y="0"/>
                  </a:lnTo>
                  <a:lnTo>
                    <a:pt x="0" y="1054607"/>
                  </a:lnTo>
                  <a:lnTo>
                    <a:pt x="1865376" y="1054607"/>
                  </a:lnTo>
                  <a:lnTo>
                    <a:pt x="1865376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06768" y="3931919"/>
              <a:ext cx="1865630" cy="1054735"/>
            </a:xfrm>
            <a:custGeom>
              <a:avLst/>
              <a:gdLst/>
              <a:ahLst/>
              <a:cxnLst/>
              <a:rect l="l" t="t" r="r" b="b"/>
              <a:pathLst>
                <a:path w="1865629" h="1054735">
                  <a:moveTo>
                    <a:pt x="0" y="1054607"/>
                  </a:moveTo>
                  <a:lnTo>
                    <a:pt x="1865376" y="1054607"/>
                  </a:lnTo>
                  <a:lnTo>
                    <a:pt x="1865376" y="0"/>
                  </a:lnTo>
                  <a:lnTo>
                    <a:pt x="0" y="0"/>
                  </a:lnTo>
                  <a:lnTo>
                    <a:pt x="0" y="1054607"/>
                  </a:lnTo>
                  <a:close/>
                </a:path>
              </a:pathLst>
            </a:custGeom>
            <a:ln w="2438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07847" y="954022"/>
            <a:ext cx="4398645" cy="4191000"/>
            <a:chOff x="307847" y="954022"/>
            <a:chExt cx="4398645" cy="4191000"/>
          </a:xfrm>
        </p:grpSpPr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7847" y="954022"/>
              <a:ext cx="2267712" cy="419099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35352" y="963166"/>
              <a:ext cx="2270760" cy="4181856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4786121" y="1541729"/>
            <a:ext cx="3888740" cy="3056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Bahnschrift"/>
                <a:cs typeface="Bahnschrift"/>
              </a:rPr>
              <a:t>Связь</a:t>
            </a:r>
            <a:r>
              <a:rPr sz="2300" spc="18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dirty="0">
                <a:solidFill>
                  <a:srgbClr val="FFFFFF"/>
                </a:solidFill>
                <a:latin typeface="Bahnschrift"/>
                <a:cs typeface="Bahnschrift"/>
              </a:rPr>
              <a:t>с</a:t>
            </a:r>
            <a:r>
              <a:rPr sz="2300" spc="22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ahnschrift"/>
                <a:cs typeface="Bahnschrift"/>
              </a:rPr>
              <a:t>ректором</a:t>
            </a:r>
            <a:r>
              <a:rPr sz="2300" spc="22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dirty="0">
                <a:solidFill>
                  <a:srgbClr val="FFFFFF"/>
                </a:solidFill>
                <a:latin typeface="Bahnschrift"/>
                <a:cs typeface="Bahnschrift"/>
              </a:rPr>
              <a:t>вуза</a:t>
            </a:r>
            <a:r>
              <a:rPr sz="2300" spc="204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dirty="0">
                <a:solidFill>
                  <a:srgbClr val="FFFFFF"/>
                </a:solidFill>
                <a:latin typeface="Bahnschrift"/>
                <a:cs typeface="Bahnschrift"/>
              </a:rPr>
              <a:t>и</a:t>
            </a:r>
            <a:endParaRPr sz="23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solidFill>
                  <a:srgbClr val="FFFFFF"/>
                </a:solidFill>
                <a:latin typeface="Bahnschrift"/>
                <a:cs typeface="Bahnschrift"/>
              </a:rPr>
              <a:t>его</a:t>
            </a:r>
            <a:r>
              <a:rPr sz="2300" spc="2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Bahnschrift"/>
                <a:cs typeface="Bahnschrift"/>
              </a:rPr>
              <a:t>заместителями.</a:t>
            </a:r>
            <a:endParaRPr sz="2300">
              <a:latin typeface="Bahnschrift"/>
              <a:cs typeface="Bahnschrift"/>
            </a:endParaRPr>
          </a:p>
          <a:p>
            <a:pPr marL="34925">
              <a:lnSpc>
                <a:spcPct val="100000"/>
              </a:lnSpc>
              <a:spcBef>
                <a:spcPts val="2005"/>
              </a:spcBef>
            </a:pP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Личный</a:t>
            </a:r>
            <a:r>
              <a:rPr sz="1600" spc="114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кабинет</a:t>
            </a:r>
            <a:r>
              <a:rPr sz="16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-&gt;</a:t>
            </a:r>
            <a:r>
              <a:rPr sz="1600" spc="15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Cвязь</a:t>
            </a:r>
            <a:r>
              <a:rPr sz="1600" spc="114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с</a:t>
            </a:r>
            <a:r>
              <a:rPr sz="1600" spc="17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ректором</a:t>
            </a:r>
            <a:endParaRPr sz="1600">
              <a:latin typeface="Bahnschrift"/>
              <a:cs typeface="Bahnschrift"/>
            </a:endParaRPr>
          </a:p>
          <a:p>
            <a:pPr marL="34925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На</a:t>
            </a:r>
            <a:r>
              <a:rPr sz="1600" spc="12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выбор</a:t>
            </a:r>
            <a:r>
              <a:rPr sz="1600" spc="13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даётся</a:t>
            </a:r>
            <a:r>
              <a:rPr sz="1600" spc="12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две</a:t>
            </a:r>
            <a:r>
              <a:rPr sz="1600" spc="14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кнопки:</a:t>
            </a:r>
            <a:endParaRPr sz="1600">
              <a:latin typeface="Bahnschrift"/>
              <a:cs typeface="Bahnschrift"/>
            </a:endParaRPr>
          </a:p>
          <a:p>
            <a:pPr marL="34925">
              <a:lnSpc>
                <a:spcPct val="100000"/>
              </a:lnSpc>
              <a:spcBef>
                <a:spcPts val="965"/>
              </a:spcBef>
            </a:pP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«Ректор</a:t>
            </a:r>
            <a:r>
              <a:rPr sz="1600" spc="8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СарФТИ»</a:t>
            </a:r>
            <a:r>
              <a:rPr sz="16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и</a:t>
            </a:r>
            <a:r>
              <a:rPr sz="1600" spc="14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«Ректор</a:t>
            </a:r>
            <a:r>
              <a:rPr sz="1600" spc="8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МИФИ»</a:t>
            </a:r>
            <a:endParaRPr sz="16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Bahnschrift"/>
              <a:cs typeface="Bahnschrift"/>
            </a:endParaRPr>
          </a:p>
          <a:p>
            <a:pPr marL="34925" marR="5080">
              <a:lnSpc>
                <a:spcPct val="1501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Вопросы</a:t>
            </a:r>
            <a:r>
              <a:rPr sz="1600" spc="13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ректору</a:t>
            </a:r>
            <a:r>
              <a:rPr sz="1600" spc="14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Bahnschrift"/>
                <a:cs typeface="Bahnschrift"/>
              </a:rPr>
              <a:t>СарФТИ</a:t>
            </a:r>
            <a:r>
              <a:rPr sz="1600" spc="15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</a:rPr>
              <a:t>отправляются </a:t>
            </a:r>
            <a:r>
              <a:rPr sz="1600" spc="-26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на</a:t>
            </a:r>
            <a:r>
              <a:rPr sz="1600" spc="135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Bahnschrift"/>
                <a:cs typeface="Bahnschrift"/>
              </a:rPr>
              <a:t>почту:</a:t>
            </a:r>
            <a:r>
              <a:rPr sz="1600" spc="12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FFFFFF"/>
                </a:solidFill>
                <a:latin typeface="Bahnschrift"/>
                <a:cs typeface="Bahnschrift"/>
                <a:hlinkClick r:id="rId17"/>
              </a:rPr>
              <a:t>priem@sarfti.ru</a:t>
            </a:r>
            <a:endParaRPr sz="16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1480" y="1182623"/>
            <a:ext cx="8610600" cy="3749040"/>
            <a:chOff x="411480" y="1182623"/>
            <a:chExt cx="8610600" cy="3749040"/>
          </a:xfrm>
        </p:grpSpPr>
        <p:sp>
          <p:nvSpPr>
            <p:cNvPr id="3" name="object 3"/>
            <p:cNvSpPr/>
            <p:nvPr/>
          </p:nvSpPr>
          <p:spPr>
            <a:xfrm>
              <a:off x="423672" y="1277111"/>
              <a:ext cx="7568565" cy="1734820"/>
            </a:xfrm>
            <a:custGeom>
              <a:avLst/>
              <a:gdLst/>
              <a:ahLst/>
              <a:cxnLst/>
              <a:rect l="l" t="t" r="r" b="b"/>
              <a:pathLst>
                <a:path w="7568565" h="1734820">
                  <a:moveTo>
                    <a:pt x="7568183" y="0"/>
                  </a:moveTo>
                  <a:lnTo>
                    <a:pt x="0" y="0"/>
                  </a:lnTo>
                  <a:lnTo>
                    <a:pt x="0" y="1734312"/>
                  </a:lnTo>
                  <a:lnTo>
                    <a:pt x="7568183" y="1734312"/>
                  </a:lnTo>
                  <a:lnTo>
                    <a:pt x="7568183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3672" y="1277111"/>
              <a:ext cx="7568565" cy="1734820"/>
            </a:xfrm>
            <a:custGeom>
              <a:avLst/>
              <a:gdLst/>
              <a:ahLst/>
              <a:cxnLst/>
              <a:rect l="l" t="t" r="r" b="b"/>
              <a:pathLst>
                <a:path w="7568565" h="1734820">
                  <a:moveTo>
                    <a:pt x="0" y="1734312"/>
                  </a:moveTo>
                  <a:lnTo>
                    <a:pt x="7568183" y="1734312"/>
                  </a:lnTo>
                  <a:lnTo>
                    <a:pt x="7568183" y="0"/>
                  </a:lnTo>
                  <a:lnTo>
                    <a:pt x="0" y="0"/>
                  </a:lnTo>
                  <a:lnTo>
                    <a:pt x="0" y="1734312"/>
                  </a:lnTo>
                  <a:close/>
                </a:path>
              </a:pathLst>
            </a:custGeom>
            <a:ln w="2438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96839" y="2572511"/>
              <a:ext cx="3813175" cy="2346960"/>
            </a:xfrm>
            <a:custGeom>
              <a:avLst/>
              <a:gdLst/>
              <a:ahLst/>
              <a:cxnLst/>
              <a:rect l="l" t="t" r="r" b="b"/>
              <a:pathLst>
                <a:path w="3813175" h="2346960">
                  <a:moveTo>
                    <a:pt x="3813048" y="0"/>
                  </a:moveTo>
                  <a:lnTo>
                    <a:pt x="0" y="0"/>
                  </a:lnTo>
                  <a:lnTo>
                    <a:pt x="0" y="2346960"/>
                  </a:lnTo>
                  <a:lnTo>
                    <a:pt x="3813048" y="2346960"/>
                  </a:lnTo>
                  <a:lnTo>
                    <a:pt x="3813048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96839" y="2572511"/>
              <a:ext cx="3813175" cy="2346960"/>
            </a:xfrm>
            <a:custGeom>
              <a:avLst/>
              <a:gdLst/>
              <a:ahLst/>
              <a:cxnLst/>
              <a:rect l="l" t="t" r="r" b="b"/>
              <a:pathLst>
                <a:path w="3813175" h="2346960">
                  <a:moveTo>
                    <a:pt x="0" y="2346960"/>
                  </a:moveTo>
                  <a:lnTo>
                    <a:pt x="3813048" y="2346960"/>
                  </a:lnTo>
                  <a:lnTo>
                    <a:pt x="3813048" y="0"/>
                  </a:lnTo>
                  <a:lnTo>
                    <a:pt x="0" y="0"/>
                  </a:lnTo>
                  <a:lnTo>
                    <a:pt x="0" y="2346960"/>
                  </a:lnTo>
                  <a:close/>
                </a:path>
              </a:pathLst>
            </a:custGeom>
            <a:ln w="24384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2168" y="1182623"/>
              <a:ext cx="2490470" cy="3508375"/>
            </a:xfrm>
            <a:custGeom>
              <a:avLst/>
              <a:gdLst/>
              <a:ahLst/>
              <a:cxnLst/>
              <a:rect l="l" t="t" r="r" b="b"/>
              <a:pathLst>
                <a:path w="2490470" h="3508375">
                  <a:moveTo>
                    <a:pt x="2075180" y="0"/>
                  </a:moveTo>
                  <a:lnTo>
                    <a:pt x="415048" y="0"/>
                  </a:lnTo>
                  <a:lnTo>
                    <a:pt x="366645" y="2792"/>
                  </a:lnTo>
                  <a:lnTo>
                    <a:pt x="319882" y="10960"/>
                  </a:lnTo>
                  <a:lnTo>
                    <a:pt x="275070" y="24194"/>
                  </a:lnTo>
                  <a:lnTo>
                    <a:pt x="232522" y="42181"/>
                  </a:lnTo>
                  <a:lnTo>
                    <a:pt x="192547" y="64611"/>
                  </a:lnTo>
                  <a:lnTo>
                    <a:pt x="155458" y="91173"/>
                  </a:lnTo>
                  <a:lnTo>
                    <a:pt x="121565" y="121554"/>
                  </a:lnTo>
                  <a:lnTo>
                    <a:pt x="91182" y="155445"/>
                  </a:lnTo>
                  <a:lnTo>
                    <a:pt x="64618" y="192532"/>
                  </a:lnTo>
                  <a:lnTo>
                    <a:pt x="42186" y="232506"/>
                  </a:lnTo>
                  <a:lnTo>
                    <a:pt x="24197" y="275054"/>
                  </a:lnTo>
                  <a:lnTo>
                    <a:pt x="10961" y="319866"/>
                  </a:lnTo>
                  <a:lnTo>
                    <a:pt x="2792" y="366630"/>
                  </a:lnTo>
                  <a:lnTo>
                    <a:pt x="0" y="415036"/>
                  </a:lnTo>
                  <a:lnTo>
                    <a:pt x="0" y="3093199"/>
                  </a:lnTo>
                  <a:lnTo>
                    <a:pt x="2792" y="3141602"/>
                  </a:lnTo>
                  <a:lnTo>
                    <a:pt x="10961" y="3188365"/>
                  </a:lnTo>
                  <a:lnTo>
                    <a:pt x="24197" y="3233177"/>
                  </a:lnTo>
                  <a:lnTo>
                    <a:pt x="42186" y="3275725"/>
                  </a:lnTo>
                  <a:lnTo>
                    <a:pt x="64618" y="3315700"/>
                  </a:lnTo>
                  <a:lnTo>
                    <a:pt x="91182" y="3352789"/>
                  </a:lnTo>
                  <a:lnTo>
                    <a:pt x="121565" y="3386682"/>
                  </a:lnTo>
                  <a:lnTo>
                    <a:pt x="155458" y="3417065"/>
                  </a:lnTo>
                  <a:lnTo>
                    <a:pt x="192547" y="3443629"/>
                  </a:lnTo>
                  <a:lnTo>
                    <a:pt x="232522" y="3466061"/>
                  </a:lnTo>
                  <a:lnTo>
                    <a:pt x="275070" y="3484050"/>
                  </a:lnTo>
                  <a:lnTo>
                    <a:pt x="319882" y="3497286"/>
                  </a:lnTo>
                  <a:lnTo>
                    <a:pt x="366645" y="3505455"/>
                  </a:lnTo>
                  <a:lnTo>
                    <a:pt x="415048" y="3508248"/>
                  </a:lnTo>
                  <a:lnTo>
                    <a:pt x="2075180" y="3508248"/>
                  </a:lnTo>
                  <a:lnTo>
                    <a:pt x="2123585" y="3505455"/>
                  </a:lnTo>
                  <a:lnTo>
                    <a:pt x="2170349" y="3497286"/>
                  </a:lnTo>
                  <a:lnTo>
                    <a:pt x="2215161" y="3484050"/>
                  </a:lnTo>
                  <a:lnTo>
                    <a:pt x="2257709" y="3466061"/>
                  </a:lnTo>
                  <a:lnTo>
                    <a:pt x="2297683" y="3443629"/>
                  </a:lnTo>
                  <a:lnTo>
                    <a:pt x="2334770" y="3417065"/>
                  </a:lnTo>
                  <a:lnTo>
                    <a:pt x="2368661" y="3386682"/>
                  </a:lnTo>
                  <a:lnTo>
                    <a:pt x="2399042" y="3352789"/>
                  </a:lnTo>
                  <a:lnTo>
                    <a:pt x="2425604" y="3315700"/>
                  </a:lnTo>
                  <a:lnTo>
                    <a:pt x="2448034" y="3275725"/>
                  </a:lnTo>
                  <a:lnTo>
                    <a:pt x="2466021" y="3233177"/>
                  </a:lnTo>
                  <a:lnTo>
                    <a:pt x="2479255" y="3188365"/>
                  </a:lnTo>
                  <a:lnTo>
                    <a:pt x="2487423" y="3141602"/>
                  </a:lnTo>
                  <a:lnTo>
                    <a:pt x="2490216" y="3093199"/>
                  </a:lnTo>
                  <a:lnTo>
                    <a:pt x="2490216" y="415036"/>
                  </a:lnTo>
                  <a:lnTo>
                    <a:pt x="2487423" y="366630"/>
                  </a:lnTo>
                  <a:lnTo>
                    <a:pt x="2479255" y="319866"/>
                  </a:lnTo>
                  <a:lnTo>
                    <a:pt x="2466021" y="275054"/>
                  </a:lnTo>
                  <a:lnTo>
                    <a:pt x="2448034" y="232506"/>
                  </a:lnTo>
                  <a:lnTo>
                    <a:pt x="2425604" y="192532"/>
                  </a:lnTo>
                  <a:lnTo>
                    <a:pt x="2399042" y="155445"/>
                  </a:lnTo>
                  <a:lnTo>
                    <a:pt x="2368661" y="121554"/>
                  </a:lnTo>
                  <a:lnTo>
                    <a:pt x="2334770" y="91173"/>
                  </a:lnTo>
                  <a:lnTo>
                    <a:pt x="2297683" y="64611"/>
                  </a:lnTo>
                  <a:lnTo>
                    <a:pt x="2257709" y="42181"/>
                  </a:lnTo>
                  <a:lnTo>
                    <a:pt x="2215161" y="24194"/>
                  </a:lnTo>
                  <a:lnTo>
                    <a:pt x="2170349" y="10960"/>
                  </a:lnTo>
                  <a:lnTo>
                    <a:pt x="2123585" y="2792"/>
                  </a:lnTo>
                  <a:lnTo>
                    <a:pt x="2075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032" y="1289303"/>
              <a:ext cx="2380488" cy="32948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00" y="1182623"/>
              <a:ext cx="2465831" cy="35082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1203959"/>
              <a:ext cx="2456179" cy="350824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714743" y="0"/>
            <a:ext cx="2441575" cy="1021080"/>
            <a:chOff x="6714743" y="0"/>
            <a:chExt cx="2441575" cy="1021080"/>
          </a:xfrm>
        </p:grpSpPr>
        <p:sp>
          <p:nvSpPr>
            <p:cNvPr id="12" name="object 12"/>
            <p:cNvSpPr/>
            <p:nvPr/>
          </p:nvSpPr>
          <p:spPr>
            <a:xfrm>
              <a:off x="6726935" y="0"/>
              <a:ext cx="2417445" cy="996950"/>
            </a:xfrm>
            <a:custGeom>
              <a:avLst/>
              <a:gdLst/>
              <a:ahLst/>
              <a:cxnLst/>
              <a:rect l="l" t="t" r="r" b="b"/>
              <a:pathLst>
                <a:path w="2417445" h="996950">
                  <a:moveTo>
                    <a:pt x="2417064" y="0"/>
                  </a:moveTo>
                  <a:lnTo>
                    <a:pt x="0" y="0"/>
                  </a:lnTo>
                  <a:lnTo>
                    <a:pt x="0" y="996696"/>
                  </a:lnTo>
                  <a:lnTo>
                    <a:pt x="2417064" y="996696"/>
                  </a:lnTo>
                  <a:lnTo>
                    <a:pt x="2417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26935" y="0"/>
              <a:ext cx="2417445" cy="996950"/>
            </a:xfrm>
            <a:custGeom>
              <a:avLst/>
              <a:gdLst/>
              <a:ahLst/>
              <a:cxnLst/>
              <a:rect l="l" t="t" r="r" b="b"/>
              <a:pathLst>
                <a:path w="2417445" h="996950">
                  <a:moveTo>
                    <a:pt x="0" y="996696"/>
                  </a:moveTo>
                  <a:lnTo>
                    <a:pt x="2417064" y="996696"/>
                  </a:lnTo>
                  <a:lnTo>
                    <a:pt x="2417064" y="0"/>
                  </a:lnTo>
                  <a:lnTo>
                    <a:pt x="0" y="0"/>
                  </a:lnTo>
                  <a:lnTo>
                    <a:pt x="0" y="996696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5719" y="112775"/>
              <a:ext cx="1249679" cy="77114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05737" y="159956"/>
            <a:ext cx="67310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17665" algn="l"/>
              </a:tabLst>
            </a:pPr>
            <a:r>
              <a:rPr b="0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spc="-42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pc="-80" dirty="0">
                <a:uFill>
                  <a:solidFill>
                    <a:srgbClr val="FFFFFF"/>
                  </a:solidFill>
                </a:uFill>
              </a:rPr>
              <a:t>Партнер</a:t>
            </a:r>
            <a:r>
              <a:rPr spc="-14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pc="-95" dirty="0">
                <a:uFill>
                  <a:solidFill>
                    <a:srgbClr val="FFFFFF"/>
                  </a:solidFill>
                </a:uFill>
              </a:rPr>
              <a:t>проекта</a:t>
            </a:r>
            <a:r>
              <a:rPr u="heavy" spc="-95" dirty="0">
                <a:uFill>
                  <a:solidFill>
                    <a:srgbClr val="FFFFFF"/>
                  </a:solidFill>
                </a:uFill>
              </a:rPr>
              <a:t>	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01674" y="4763820"/>
            <a:ext cx="16490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Письмо-поддержка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1241" y="4763820"/>
            <a:ext cx="14897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Рекламный</a:t>
            </a:r>
            <a:r>
              <a:rPr sz="1400" spc="10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Bahnschrift"/>
                <a:cs typeface="Bahnschrift"/>
              </a:rPr>
              <a:t>стенд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72250" y="4763820"/>
            <a:ext cx="13811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FFFF"/>
                </a:solidFill>
                <a:latin typeface="Bahnschrift"/>
                <a:cs typeface="Bahnschrift"/>
              </a:rPr>
              <a:t>Рекламный</a:t>
            </a:r>
            <a:r>
              <a:rPr sz="1400" spc="90" dirty="0">
                <a:solidFill>
                  <a:srgbClr val="FFFFFF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Bahnschrift"/>
                <a:cs typeface="Bahnschrift"/>
              </a:rPr>
              <a:t>пост</a:t>
            </a:r>
            <a:endParaRPr sz="14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800</Words>
  <Application>Microsoft Office PowerPoint</Application>
  <PresentationFormat>Произвольный</PresentationFormat>
  <Paragraphs>143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 MT</vt:lpstr>
      <vt:lpstr>Bahnschrift</vt:lpstr>
      <vt:lpstr>Calibri</vt:lpstr>
      <vt:lpstr>Georgia</vt:lpstr>
      <vt:lpstr>Microsoft Sans Serif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Презентация PowerPoint</vt:lpstr>
      <vt:lpstr>Презентация PowerPoint</vt:lpstr>
      <vt:lpstr>Проблема</vt:lpstr>
      <vt:lpstr>Целевая аудитория</vt:lpstr>
      <vt:lpstr>Актуальность проблемы</vt:lpstr>
      <vt:lpstr>Актуальность проблемы</vt:lpstr>
      <vt:lpstr>Решение</vt:lpstr>
      <vt:lpstr>Решение</vt:lpstr>
      <vt:lpstr>  Партнер проекта </vt:lpstr>
      <vt:lpstr>Команда проекта</vt:lpstr>
      <vt:lpstr>Реализация проекта</vt:lpstr>
      <vt:lpstr>Реализация проекта</vt:lpstr>
      <vt:lpstr>Филиалы МИФИ</vt:lpstr>
      <vt:lpstr>Цветкова Александра Николаевна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Додин</dc:creator>
  <cp:lastModifiedBy>Екатерина Огаркина</cp:lastModifiedBy>
  <cp:revision>2</cp:revision>
  <dcterms:created xsi:type="dcterms:W3CDTF">2022-12-08T13:19:03Z</dcterms:created>
  <dcterms:modified xsi:type="dcterms:W3CDTF">2022-12-08T20:09:06Z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2022-12-08T00:00:00Z</vt:filetime>
  </property>
</Properties>
</file>