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72" r:id="rId3"/>
    <p:sldMasterId id="2147483773" r:id="rId4"/>
    <p:sldMasterId id="2147483774" r:id="rId5"/>
    <p:sldMasterId id="2147483775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Montserrat SemiBold"/>
      <p:regular r:id="rId34"/>
      <p:bold r:id="rId35"/>
      <p:italic r:id="rId36"/>
      <p:boldItalic r:id="rId37"/>
    </p:embeddedFont>
    <p:embeddedFont>
      <p:font typeface="Roboto"/>
      <p:regular r:id="rId38"/>
      <p:bold r:id="rId39"/>
      <p:italic r:id="rId40"/>
      <p:boldItalic r:id="rId41"/>
    </p:embeddedFont>
    <p:embeddedFont>
      <p:font typeface="Montserrat"/>
      <p:regular r:id="rId42"/>
      <p:bold r:id="rId43"/>
      <p:italic r:id="rId44"/>
      <p:boldItalic r:id="rId45"/>
    </p:embeddedFont>
    <p:embeddedFont>
      <p:font typeface="Fjalla One"/>
      <p:regular r:id="rId46"/>
    </p:embeddedFont>
    <p:embeddedFont>
      <p:font typeface="Bebas Neue"/>
      <p:regular r:id="rId47"/>
    </p:embeddedFont>
    <p:embeddedFont>
      <p:font typeface="Montserrat Medium"/>
      <p:regular r:id="rId48"/>
      <p:bold r:id="rId49"/>
      <p:italic r:id="rId50"/>
      <p:boldItalic r:id="rId51"/>
    </p:embeddedFont>
    <p:embeddedFont>
      <p:font typeface="Pacifico"/>
      <p:regular r:id="rId52"/>
    </p:embeddedFont>
    <p:embeddedFont>
      <p:font typeface="Chivo"/>
      <p:regular r:id="rId53"/>
      <p:bold r:id="rId54"/>
      <p:italic r:id="rId55"/>
      <p:boldItalic r:id="rId56"/>
    </p:embeddedFont>
    <p:embeddedFont>
      <p:font typeface="PT Sans"/>
      <p:regular r:id="rId57"/>
      <p:bold r:id="rId58"/>
      <p:italic r:id="rId59"/>
      <p:boldItalic r:id="rId60"/>
    </p:embeddedFont>
    <p:embeddedFont>
      <p:font typeface="Century Gothic"/>
      <p:regular r:id="rId61"/>
      <p:bold r:id="rId62"/>
      <p:italic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italic.fntdata"/><Relationship Id="rId42" Type="http://schemas.openxmlformats.org/officeDocument/2006/relationships/font" Target="fonts/Montserrat-regular.fntdata"/><Relationship Id="rId41" Type="http://schemas.openxmlformats.org/officeDocument/2006/relationships/font" Target="fonts/Roboto-boldItalic.fntdata"/><Relationship Id="rId44" Type="http://schemas.openxmlformats.org/officeDocument/2006/relationships/font" Target="fonts/Montserrat-italic.fntdata"/><Relationship Id="rId43" Type="http://schemas.openxmlformats.org/officeDocument/2006/relationships/font" Target="fonts/Montserrat-bold.fntdata"/><Relationship Id="rId46" Type="http://schemas.openxmlformats.org/officeDocument/2006/relationships/font" Target="fonts/FjallaOne-regular.fntdata"/><Relationship Id="rId45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48" Type="http://schemas.openxmlformats.org/officeDocument/2006/relationships/font" Target="fonts/MontserratMedium-regular.fntdata"/><Relationship Id="rId47" Type="http://schemas.openxmlformats.org/officeDocument/2006/relationships/font" Target="fonts/BebasNeue-regular.fntdata"/><Relationship Id="rId49" Type="http://schemas.openxmlformats.org/officeDocument/2006/relationships/font" Target="fonts/MontserratMedium-bold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font" Target="fonts/MontserratSemiBold-bold.fntdata"/><Relationship Id="rId34" Type="http://schemas.openxmlformats.org/officeDocument/2006/relationships/font" Target="fonts/MontserratSemiBold-regular.fntdata"/><Relationship Id="rId37" Type="http://schemas.openxmlformats.org/officeDocument/2006/relationships/font" Target="fonts/MontserratSemiBold-boldItalic.fntdata"/><Relationship Id="rId36" Type="http://schemas.openxmlformats.org/officeDocument/2006/relationships/font" Target="fonts/MontserratSemiBold-italic.fntdata"/><Relationship Id="rId39" Type="http://schemas.openxmlformats.org/officeDocument/2006/relationships/font" Target="fonts/Roboto-bold.fntdata"/><Relationship Id="rId38" Type="http://schemas.openxmlformats.org/officeDocument/2006/relationships/font" Target="fonts/Roboto-regular.fntdata"/><Relationship Id="rId62" Type="http://schemas.openxmlformats.org/officeDocument/2006/relationships/font" Target="fonts/CenturyGothic-bold.fntdata"/><Relationship Id="rId61" Type="http://schemas.openxmlformats.org/officeDocument/2006/relationships/font" Target="fonts/CenturyGothic-regular.fntdata"/><Relationship Id="rId20" Type="http://schemas.openxmlformats.org/officeDocument/2006/relationships/slide" Target="slides/slide13.xml"/><Relationship Id="rId64" Type="http://schemas.openxmlformats.org/officeDocument/2006/relationships/font" Target="fonts/CenturyGothic-boldItalic.fntdata"/><Relationship Id="rId63" Type="http://schemas.openxmlformats.org/officeDocument/2006/relationships/font" Target="fonts/CenturyGothic-italic.fntdata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PTSans-boldItalic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Medium-boldItalic.fntdata"/><Relationship Id="rId50" Type="http://schemas.openxmlformats.org/officeDocument/2006/relationships/font" Target="fonts/MontserratMedium-italic.fntdata"/><Relationship Id="rId53" Type="http://schemas.openxmlformats.org/officeDocument/2006/relationships/font" Target="fonts/Chivo-regular.fntdata"/><Relationship Id="rId52" Type="http://schemas.openxmlformats.org/officeDocument/2006/relationships/font" Target="fonts/Pacifico-regular.fntdata"/><Relationship Id="rId11" Type="http://schemas.openxmlformats.org/officeDocument/2006/relationships/slide" Target="slides/slide4.xml"/><Relationship Id="rId55" Type="http://schemas.openxmlformats.org/officeDocument/2006/relationships/font" Target="fonts/Chivo-italic.fntdata"/><Relationship Id="rId10" Type="http://schemas.openxmlformats.org/officeDocument/2006/relationships/slide" Target="slides/slide3.xml"/><Relationship Id="rId54" Type="http://schemas.openxmlformats.org/officeDocument/2006/relationships/font" Target="fonts/Chivo-bold.fntdata"/><Relationship Id="rId13" Type="http://schemas.openxmlformats.org/officeDocument/2006/relationships/slide" Target="slides/slide6.xml"/><Relationship Id="rId57" Type="http://schemas.openxmlformats.org/officeDocument/2006/relationships/font" Target="fonts/PTSans-regular.fntdata"/><Relationship Id="rId12" Type="http://schemas.openxmlformats.org/officeDocument/2006/relationships/slide" Target="slides/slide5.xml"/><Relationship Id="rId56" Type="http://schemas.openxmlformats.org/officeDocument/2006/relationships/font" Target="fonts/Chivo-boldItalic.fntdata"/><Relationship Id="rId15" Type="http://schemas.openxmlformats.org/officeDocument/2006/relationships/slide" Target="slides/slide8.xml"/><Relationship Id="rId59" Type="http://schemas.openxmlformats.org/officeDocument/2006/relationships/font" Target="fonts/PTSans-italic.fntdata"/><Relationship Id="rId14" Type="http://schemas.openxmlformats.org/officeDocument/2006/relationships/slide" Target="slides/slide7.xml"/><Relationship Id="rId58" Type="http://schemas.openxmlformats.org/officeDocument/2006/relationships/font" Target="fonts/PTSans-bold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5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7" name="Google Shape;3147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6" name="Shape 3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7" name="Google Shape;3417;g107095e0a1a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8" name="Google Shape;3418;g107095e0a1a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7" name="Shape 3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8" name="Google Shape;3428;g2940ad03c31_0_9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9" name="Google Shape;3429;g2940ad03c31_0_9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2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" name="Google Shape;3603;g2940ad03c31_0_19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4" name="Google Shape;3604;g2940ad03c31_0_19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1" name="Shape 3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" name="Google Shape;3692;g2940ad03c31_0_30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93" name="Google Shape;3693;g2940ad03c31_0_3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2" name="Shape 3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3" name="Google Shape;3783;g2940ad03c31_0_4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4" name="Google Shape;3784;g2940ad03c31_0_4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3" name="Shape 3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4" name="Google Shape;3874;g2940ad03c31_0_48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5" name="Google Shape;3875;g2940ad03c31_0_48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9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" name="Google Shape;3880;g2940ad03c31_0_48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1" name="Google Shape;3881;g2940ad03c31_0_48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4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g2940ad03c31_0_48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6" name="Google Shape;3886;g2940ad03c31_0_48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0" name="Shape 3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" name="Google Shape;3891;g2940ad03c31_0_56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2" name="Google Shape;3892;g2940ad03c31_0_56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5" name="Shape 3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6" name="Google Shape;3906;g2940ad03c31_0_80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7" name="Google Shape;3907;g2940ad03c31_0_80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0" name="Shape 3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1" name="Google Shape;3211;gd431007ba2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2" name="Google Shape;3212;gd431007ba2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7" name="Shape 3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8" name="Google Shape;3918;g2940ad03c31_0_80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19" name="Google Shape;3919;g2940ad03c31_0_80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2" name="Shape 3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3" name="Google Shape;3933;g2940ad03c31_0_80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4" name="Google Shape;3934;g2940ad03c31_0_80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4" name="Shape 3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5" name="Google Shape;3945;g2940ad03c31_0_82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6" name="Google Shape;3946;g2940ad03c31_0_8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9" name="Shape 3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0" name="Google Shape;3960;g2940ad03c31_0_8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1" name="Google Shape;3961;g2940ad03c31_0_8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1" name="Shape 3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2" name="Google Shape;3972;g294573c55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3" name="Google Shape;3973;g294573c55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8" name="Shape 3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9" name="Google Shape;3979;g2940ad03c31_0_81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0" name="Google Shape;3980;g2940ad03c31_0_8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5" name="Shape 3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6" name="Google Shape;3996;g2940ad03c31_0_8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7" name="Google Shape;3997;g2940ad03c31_0_8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3" name="Shape 3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4" name="Google Shape;3224;g1068b5eb213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5" name="Google Shape;3225;g1068b5eb213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8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9" name="Google Shape;3269;g288ec4e283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0" name="Google Shape;3270;g288ec4e283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3" name="Shape 3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g107095e0a1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5" name="Google Shape;3295;g107095e0a1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8" name="Shape 3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" name="Google Shape;3339;g107095e0a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0" name="Google Shape;3340;g107095e0a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4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g107095e0a1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6" name="Google Shape;3356;g107095e0a1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8" name="Shape 3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" name="Google Shape;3379;g107095e0a1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0" name="Google Shape;3380;g107095e0a1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1" name="Shape 3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2" name="Google Shape;3392;g107095e0a1a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3" name="Google Shape;3393;g107095e0a1a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0" Type="http://schemas.openxmlformats.org/officeDocument/2006/relationships/hyperlink" Target="http://bit.ly/2TtBDfr" TargetMode="External"/><Relationship Id="rId9" Type="http://schemas.openxmlformats.org/officeDocument/2006/relationships/hyperlink" Target="http://bit.ly/2TyoMsr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hyperlink" Target="http://bit.ly/2Tynxth" TargetMode="Externa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0" Type="http://schemas.openxmlformats.org/officeDocument/2006/relationships/hyperlink" Target="http://bit.ly/2TtBDfr" TargetMode="External"/><Relationship Id="rId9" Type="http://schemas.openxmlformats.org/officeDocument/2006/relationships/hyperlink" Target="http://bit.ly/2TyoMsr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hyperlink" Target="http://bit.ly/2Tynxth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0" Type="http://schemas.openxmlformats.org/officeDocument/2006/relationships/hyperlink" Target="http://bit.ly/2TtBDfr" TargetMode="External"/><Relationship Id="rId9" Type="http://schemas.openxmlformats.org/officeDocument/2006/relationships/hyperlink" Target="http://bit.ly/2TyoMsr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hyperlink" Target="http://bit.ly/2Tynxth" TargetMode="Externa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7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8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17.png"/><Relationship Id="rId5" Type="http://schemas.openxmlformats.org/officeDocument/2006/relationships/image" Target="../media/image2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35.png"/><Relationship Id="rId10" Type="http://schemas.openxmlformats.org/officeDocument/2006/relationships/hyperlink" Target="http://bit.ly/2TtBDfr" TargetMode="External"/><Relationship Id="rId9" Type="http://schemas.openxmlformats.org/officeDocument/2006/relationships/hyperlink" Target="http://bit.ly/2TyoMsr" TargetMode="External"/><Relationship Id="rId5" Type="http://schemas.openxmlformats.org/officeDocument/2006/relationships/image" Target="../media/image48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hyperlink" Target="http://bit.ly/2Tynxth" TargetMode="Externa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14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35.png"/><Relationship Id="rId6" Type="http://schemas.openxmlformats.org/officeDocument/2006/relationships/image" Target="../media/image3.png"/><Relationship Id="rId7" Type="http://schemas.openxmlformats.org/officeDocument/2006/relationships/image" Target="../media/image4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jpg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6.jpg"/><Relationship Id="rId4" Type="http://schemas.openxmlformats.org/officeDocument/2006/relationships/image" Target="../media/image4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jpg"/><Relationship Id="rId3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jpg"/><Relationship Id="rId3" Type="http://schemas.openxmlformats.org/officeDocument/2006/relationships/image" Target="../media/image6.jpg"/><Relationship Id="rId4" Type="http://schemas.openxmlformats.org/officeDocument/2006/relationships/image" Target="../media/image12.png"/><Relationship Id="rId5" Type="http://schemas.openxmlformats.org/officeDocument/2006/relationships/image" Target="../media/image17.pn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>
            <p:ph hasCustomPrompt="1" type="title"/>
          </p:nvPr>
        </p:nvSpPr>
        <p:spPr>
          <a:xfrm>
            <a:off x="998550" y="1700519"/>
            <a:ext cx="7146900" cy="113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/>
          <p:nvPr>
            <p:ph idx="1" type="subTitle"/>
          </p:nvPr>
        </p:nvSpPr>
        <p:spPr>
          <a:xfrm>
            <a:off x="2327550" y="2916347"/>
            <a:ext cx="4488900" cy="49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75" name="Google Shape;175;p11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76" name="Google Shape;176;p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5" name="Google Shape;185;p11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86" name="Google Shape;186;p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1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1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11"/>
          <p:cNvGrpSpPr/>
          <p:nvPr/>
        </p:nvGrpSpPr>
        <p:grpSpPr>
          <a:xfrm>
            <a:off x="225795" y="2156866"/>
            <a:ext cx="1326199" cy="2780723"/>
            <a:chOff x="8136352" y="2627725"/>
            <a:chExt cx="1083850" cy="2272575"/>
          </a:xfrm>
        </p:grpSpPr>
        <p:sp>
          <p:nvSpPr>
            <p:cNvPr id="196" name="Google Shape;196;p11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7" name="Google Shape;197;p1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8" name="Google Shape;198;p11"/>
          <p:cNvGrpSpPr/>
          <p:nvPr/>
        </p:nvGrpSpPr>
        <p:grpSpPr>
          <a:xfrm flipH="1">
            <a:off x="6733028" y="768546"/>
            <a:ext cx="1591871" cy="525727"/>
            <a:chOff x="583503" y="585996"/>
            <a:chExt cx="1591871" cy="525727"/>
          </a:xfrm>
        </p:grpSpPr>
        <p:sp>
          <p:nvSpPr>
            <p:cNvPr id="199" name="Google Shape;199;p11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1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1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1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1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1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1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1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1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1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1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1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1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1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1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1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1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1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1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1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1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1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1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1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1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1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" name="Google Shape;2478;p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9" name="Google Shape;2479;p104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0" name="Google Shape;2480;p104"/>
          <p:cNvSpPr txBox="1"/>
          <p:nvPr>
            <p:ph type="title"/>
          </p:nvPr>
        </p:nvSpPr>
        <p:spPr>
          <a:xfrm>
            <a:off x="986684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81" name="Google Shape;2481;p104"/>
          <p:cNvSpPr txBox="1"/>
          <p:nvPr>
            <p:ph idx="2" type="title"/>
          </p:nvPr>
        </p:nvSpPr>
        <p:spPr>
          <a:xfrm>
            <a:off x="5414716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82" name="Google Shape;2482;p104"/>
          <p:cNvSpPr txBox="1"/>
          <p:nvPr>
            <p:ph idx="1" type="subTitle"/>
          </p:nvPr>
        </p:nvSpPr>
        <p:spPr>
          <a:xfrm>
            <a:off x="5234566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3" name="Google Shape;2483;p104"/>
          <p:cNvSpPr txBox="1"/>
          <p:nvPr>
            <p:ph idx="3" type="subTitle"/>
          </p:nvPr>
        </p:nvSpPr>
        <p:spPr>
          <a:xfrm>
            <a:off x="806534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484" name="Google Shape;2484;p104"/>
          <p:cNvSpPr txBox="1"/>
          <p:nvPr>
            <p:ph idx="4" type="title"/>
          </p:nvPr>
        </p:nvSpPr>
        <p:spPr>
          <a:xfrm>
            <a:off x="720000" y="53949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485" name="Google Shape;2485;p104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86" name="Google Shape;2486;p10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7" name="Google Shape;2487;p10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8" name="Google Shape;2488;p10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9" name="Google Shape;2489;p10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0" name="Google Shape;2490;p10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1" name="Google Shape;2491;p10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2" name="Google Shape;2492;p10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3" name="Google Shape;2493;p10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4" name="Google Shape;2494;p10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5" name="Google Shape;2495;p104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496" name="Google Shape;2496;p10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7" name="Google Shape;2497;p10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8" name="Google Shape;2498;p10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9" name="Google Shape;2499;p10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0" name="Google Shape;2500;p10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1" name="Google Shape;2501;p10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2" name="Google Shape;2502;p10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3" name="Google Shape;2503;p10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4" name="Google Shape;2504;p10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05" name="Shape 2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6" name="Google Shape;2506;p10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7" name="Google Shape;2507;p105"/>
          <p:cNvSpPr txBox="1"/>
          <p:nvPr>
            <p:ph type="title"/>
          </p:nvPr>
        </p:nvSpPr>
        <p:spPr>
          <a:xfrm>
            <a:off x="789062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08" name="Google Shape;2508;p105"/>
          <p:cNvSpPr txBox="1"/>
          <p:nvPr>
            <p:ph idx="1" type="subTitle"/>
          </p:nvPr>
        </p:nvSpPr>
        <p:spPr>
          <a:xfrm>
            <a:off x="78906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09" name="Google Shape;2509;p105"/>
          <p:cNvSpPr txBox="1"/>
          <p:nvPr>
            <p:ph idx="2" type="title"/>
          </p:nvPr>
        </p:nvSpPr>
        <p:spPr>
          <a:xfrm>
            <a:off x="3563400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0" name="Google Shape;2510;p105"/>
          <p:cNvSpPr txBox="1"/>
          <p:nvPr>
            <p:ph idx="3" type="subTitle"/>
          </p:nvPr>
        </p:nvSpPr>
        <p:spPr>
          <a:xfrm>
            <a:off x="356340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1" name="Google Shape;2511;p105"/>
          <p:cNvSpPr txBox="1"/>
          <p:nvPr>
            <p:ph idx="4" type="title"/>
          </p:nvPr>
        </p:nvSpPr>
        <p:spPr>
          <a:xfrm>
            <a:off x="6334038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12" name="Google Shape;2512;p105"/>
          <p:cNvSpPr txBox="1"/>
          <p:nvPr>
            <p:ph idx="5" type="subTitle"/>
          </p:nvPr>
        </p:nvSpPr>
        <p:spPr>
          <a:xfrm>
            <a:off x="6334043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13" name="Google Shape;2513;p105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14" name="Google Shape;2514;p105"/>
          <p:cNvGrpSpPr/>
          <p:nvPr/>
        </p:nvGrpSpPr>
        <p:grpSpPr>
          <a:xfrm>
            <a:off x="368575" y="-3175"/>
            <a:ext cx="689309" cy="1215208"/>
            <a:chOff x="289713" y="-542302"/>
            <a:chExt cx="847025" cy="1493252"/>
          </a:xfrm>
        </p:grpSpPr>
        <p:sp>
          <p:nvSpPr>
            <p:cNvPr id="2515" name="Google Shape;2515;p10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6" name="Google Shape;2516;p10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7" name="Google Shape;2517;p10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8" name="Google Shape;2518;p10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9" name="Google Shape;2519;p105"/>
            <p:cNvSpPr/>
            <p:nvPr/>
          </p:nvSpPr>
          <p:spPr>
            <a:xfrm>
              <a:off x="713219" y="-542302"/>
              <a:ext cx="21321" cy="1021761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0" name="Google Shape;2520;p10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1" name="Google Shape;2521;p10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2" name="Google Shape;2522;p10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3" name="Google Shape;2523;p10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4" name="Google Shape;2524;p105"/>
          <p:cNvGrpSpPr/>
          <p:nvPr/>
        </p:nvGrpSpPr>
        <p:grpSpPr>
          <a:xfrm flipH="1">
            <a:off x="-125" y="3734675"/>
            <a:ext cx="908100" cy="1223875"/>
            <a:chOff x="1739950" y="3665925"/>
            <a:chExt cx="908100" cy="1223875"/>
          </a:xfrm>
        </p:grpSpPr>
        <p:sp>
          <p:nvSpPr>
            <p:cNvPr id="2525" name="Google Shape;2525;p105"/>
            <p:cNvSpPr/>
            <p:nvPr/>
          </p:nvSpPr>
          <p:spPr>
            <a:xfrm>
              <a:off x="1739950" y="4779400"/>
              <a:ext cx="9081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26" name="Google Shape;2526;p105"/>
            <p:cNvPicPr preferRelativeResize="0"/>
            <p:nvPr/>
          </p:nvPicPr>
          <p:blipFill rotWithShape="1">
            <a:blip r:embed="rId3">
              <a:alphaModFix/>
            </a:blip>
            <a:srcRect b="0" l="0" r="32773" t="0"/>
            <a:stretch/>
          </p:blipFill>
          <p:spPr>
            <a:xfrm>
              <a:off x="1815052" y="3665925"/>
              <a:ext cx="832874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27" name="Google Shape;2527;p105"/>
          <p:cNvGrpSpPr/>
          <p:nvPr/>
        </p:nvGrpSpPr>
        <p:grpSpPr>
          <a:xfrm>
            <a:off x="8306800" y="2688175"/>
            <a:ext cx="903425" cy="2272575"/>
            <a:chOff x="8136352" y="2627725"/>
            <a:chExt cx="903425" cy="2272575"/>
          </a:xfrm>
        </p:grpSpPr>
        <p:sp>
          <p:nvSpPr>
            <p:cNvPr id="2528" name="Google Shape;2528;p10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29" name="Google Shape;2529;p105"/>
            <p:cNvPicPr preferRelativeResize="0"/>
            <p:nvPr/>
          </p:nvPicPr>
          <p:blipFill rotWithShape="1">
            <a:blip r:embed="rId4">
              <a:alphaModFix/>
            </a:blip>
            <a:srcRect b="0" l="0" r="22756" t="0"/>
            <a:stretch/>
          </p:blipFill>
          <p:spPr>
            <a:xfrm>
              <a:off x="8136352" y="2627725"/>
              <a:ext cx="8372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30" name="Google Shape;2530;p105"/>
          <p:cNvGrpSpPr/>
          <p:nvPr/>
        </p:nvGrpSpPr>
        <p:grpSpPr>
          <a:xfrm>
            <a:off x="3960873" y="4347609"/>
            <a:ext cx="1222254" cy="610934"/>
            <a:chOff x="131176" y="4137775"/>
            <a:chExt cx="1427700" cy="713625"/>
          </a:xfrm>
        </p:grpSpPr>
        <p:sp>
          <p:nvSpPr>
            <p:cNvPr id="2531" name="Google Shape;2531;p10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32" name="Google Shape;2532;p10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2533" name="Shape 2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4" name="Google Shape;2534;p10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5" name="Google Shape;2535;p106"/>
          <p:cNvSpPr txBox="1"/>
          <p:nvPr>
            <p:ph type="title"/>
          </p:nvPr>
        </p:nvSpPr>
        <p:spPr>
          <a:xfrm>
            <a:off x="2257897" y="1537700"/>
            <a:ext cx="2085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6" name="Google Shape;2536;p106"/>
          <p:cNvSpPr txBox="1"/>
          <p:nvPr>
            <p:ph idx="1" type="subTitle"/>
          </p:nvPr>
        </p:nvSpPr>
        <p:spPr>
          <a:xfrm>
            <a:off x="2257897" y="1819419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7" name="Google Shape;2537;p106"/>
          <p:cNvSpPr txBox="1"/>
          <p:nvPr>
            <p:ph idx="2" type="title"/>
          </p:nvPr>
        </p:nvSpPr>
        <p:spPr>
          <a:xfrm>
            <a:off x="5834361" y="1537688"/>
            <a:ext cx="2084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38" name="Google Shape;2538;p106"/>
          <p:cNvSpPr txBox="1"/>
          <p:nvPr>
            <p:ph idx="3" type="subTitle"/>
          </p:nvPr>
        </p:nvSpPr>
        <p:spPr>
          <a:xfrm>
            <a:off x="5834361" y="1819408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39" name="Google Shape;2539;p106"/>
          <p:cNvSpPr txBox="1"/>
          <p:nvPr>
            <p:ph idx="4" type="title"/>
          </p:nvPr>
        </p:nvSpPr>
        <p:spPr>
          <a:xfrm>
            <a:off x="2257897" y="3289223"/>
            <a:ext cx="2082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40" name="Google Shape;2540;p106"/>
          <p:cNvSpPr txBox="1"/>
          <p:nvPr>
            <p:ph idx="5" type="subTitle"/>
          </p:nvPr>
        </p:nvSpPr>
        <p:spPr>
          <a:xfrm>
            <a:off x="2257897" y="3570954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1" name="Google Shape;2541;p106"/>
          <p:cNvSpPr txBox="1"/>
          <p:nvPr>
            <p:ph idx="6" type="title"/>
          </p:nvPr>
        </p:nvSpPr>
        <p:spPr>
          <a:xfrm>
            <a:off x="5834361" y="3289221"/>
            <a:ext cx="2081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42" name="Google Shape;2542;p106"/>
          <p:cNvSpPr txBox="1"/>
          <p:nvPr>
            <p:ph idx="7" type="subTitle"/>
          </p:nvPr>
        </p:nvSpPr>
        <p:spPr>
          <a:xfrm>
            <a:off x="5834361" y="3570954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43" name="Google Shape;2543;p106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44" name="Google Shape;2544;p106"/>
          <p:cNvGrpSpPr/>
          <p:nvPr/>
        </p:nvGrpSpPr>
        <p:grpSpPr>
          <a:xfrm>
            <a:off x="8224200" y="0"/>
            <a:ext cx="689309" cy="773883"/>
            <a:chOff x="289713" y="0"/>
            <a:chExt cx="847025" cy="950950"/>
          </a:xfrm>
        </p:grpSpPr>
        <p:sp>
          <p:nvSpPr>
            <p:cNvPr id="2545" name="Google Shape;2545;p10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6" name="Google Shape;2546;p10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7" name="Google Shape;2547;p10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8" name="Google Shape;2548;p10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9" name="Google Shape;2549;p10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0" name="Google Shape;2550;p10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1" name="Google Shape;2551;p10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2" name="Google Shape;2552;p10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3" name="Google Shape;2553;p10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54" name="Google Shape;2554;p106"/>
          <p:cNvGrpSpPr/>
          <p:nvPr/>
        </p:nvGrpSpPr>
        <p:grpSpPr>
          <a:xfrm>
            <a:off x="179825" y="4271498"/>
            <a:ext cx="609600" cy="752027"/>
            <a:chOff x="3184450" y="4137773"/>
            <a:chExt cx="609600" cy="752027"/>
          </a:xfrm>
        </p:grpSpPr>
        <p:sp>
          <p:nvSpPr>
            <p:cNvPr id="2555" name="Google Shape;2555;p10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6" name="Google Shape;2556;p10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57" name="Google Shape;2557;p106"/>
          <p:cNvGrpSpPr/>
          <p:nvPr/>
        </p:nvGrpSpPr>
        <p:grpSpPr>
          <a:xfrm flipH="1">
            <a:off x="7674976" y="4309900"/>
            <a:ext cx="1427700" cy="713625"/>
            <a:chOff x="131176" y="4137775"/>
            <a:chExt cx="1427700" cy="713625"/>
          </a:xfrm>
        </p:grpSpPr>
        <p:sp>
          <p:nvSpPr>
            <p:cNvPr id="2558" name="Google Shape;2558;p10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59" name="Google Shape;2559;p10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60" name="Google Shape;2560;p106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77575" y="9719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" name="Google Shape;2562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3" name="Google Shape;2563;p107"/>
          <p:cNvSpPr txBox="1"/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4" name="Google Shape;2564;p107"/>
          <p:cNvSpPr txBox="1"/>
          <p:nvPr>
            <p:ph idx="1" type="subTitle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5" name="Google Shape;2565;p107"/>
          <p:cNvSpPr txBox="1"/>
          <p:nvPr>
            <p:ph idx="2" type="title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6" name="Google Shape;2566;p107"/>
          <p:cNvSpPr txBox="1"/>
          <p:nvPr>
            <p:ph idx="3" type="subTitle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7" name="Google Shape;2567;p107"/>
          <p:cNvSpPr txBox="1"/>
          <p:nvPr>
            <p:ph idx="4" type="title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68" name="Google Shape;2568;p107"/>
          <p:cNvSpPr txBox="1"/>
          <p:nvPr>
            <p:ph idx="5" type="subTitle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69" name="Google Shape;2569;p107"/>
          <p:cNvSpPr txBox="1"/>
          <p:nvPr>
            <p:ph idx="6" type="title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0" name="Google Shape;2570;p107"/>
          <p:cNvSpPr txBox="1"/>
          <p:nvPr>
            <p:ph idx="7" type="subTitle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1" name="Google Shape;2571;p107"/>
          <p:cNvSpPr txBox="1"/>
          <p:nvPr>
            <p:ph idx="8" type="title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2" name="Google Shape;2572;p107"/>
          <p:cNvSpPr txBox="1"/>
          <p:nvPr>
            <p:ph idx="9" type="subTitle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3" name="Google Shape;2573;p107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574" name="Google Shape;2574;p107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575" name="Google Shape;2575;p107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576" name="Google Shape;2576;p107"/>
          <p:cNvGrpSpPr/>
          <p:nvPr/>
        </p:nvGrpSpPr>
        <p:grpSpPr>
          <a:xfrm>
            <a:off x="368575" y="0"/>
            <a:ext cx="689309" cy="1231083"/>
            <a:chOff x="289713" y="-561809"/>
            <a:chExt cx="847025" cy="1512759"/>
          </a:xfrm>
        </p:grpSpPr>
        <p:sp>
          <p:nvSpPr>
            <p:cNvPr id="2577" name="Google Shape;2577;p10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8" name="Google Shape;2578;p10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9" name="Google Shape;2579;p10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0" name="Google Shape;2580;p10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1" name="Google Shape;2581;p107"/>
            <p:cNvSpPr/>
            <p:nvPr/>
          </p:nvSpPr>
          <p:spPr>
            <a:xfrm>
              <a:off x="713219" y="-561809"/>
              <a:ext cx="21321" cy="1041276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2" name="Google Shape;2582;p10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3" name="Google Shape;2583;p10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4" name="Google Shape;2584;p10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5" name="Google Shape;2585;p10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86" name="Google Shape;2586;p107"/>
          <p:cNvGrpSpPr/>
          <p:nvPr/>
        </p:nvGrpSpPr>
        <p:grpSpPr>
          <a:xfrm>
            <a:off x="-218625" y="2693950"/>
            <a:ext cx="903426" cy="2272575"/>
            <a:chOff x="8316777" y="2627725"/>
            <a:chExt cx="903426" cy="2272575"/>
          </a:xfrm>
        </p:grpSpPr>
        <p:sp>
          <p:nvSpPr>
            <p:cNvPr id="2587" name="Google Shape;2587;p107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88" name="Google Shape;2588;p107"/>
            <p:cNvPicPr preferRelativeResize="0"/>
            <p:nvPr/>
          </p:nvPicPr>
          <p:blipFill rotWithShape="1">
            <a:blip r:embed="rId3">
              <a:alphaModFix/>
            </a:blip>
            <a:srcRect b="0" l="36816" r="0" t="0"/>
            <a:stretch/>
          </p:blipFill>
          <p:spPr>
            <a:xfrm>
              <a:off x="8535403" y="2627725"/>
              <a:ext cx="6848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89" name="Google Shape;2589;p107"/>
          <p:cNvGrpSpPr/>
          <p:nvPr/>
        </p:nvGrpSpPr>
        <p:grpSpPr>
          <a:xfrm>
            <a:off x="8424000" y="3695700"/>
            <a:ext cx="1444500" cy="1223875"/>
            <a:chOff x="1739950" y="3665925"/>
            <a:chExt cx="1444500" cy="1223875"/>
          </a:xfrm>
        </p:grpSpPr>
        <p:sp>
          <p:nvSpPr>
            <p:cNvPr id="2590" name="Google Shape;2590;p10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591" name="Google Shape;2591;p107"/>
            <p:cNvPicPr preferRelativeResize="0"/>
            <p:nvPr/>
          </p:nvPicPr>
          <p:blipFill rotWithShape="1">
            <a:blip r:embed="rId4">
              <a:alphaModFix/>
            </a:blip>
            <a:srcRect b="0" l="0" r="47946" t="0"/>
            <a:stretch/>
          </p:blipFill>
          <p:spPr>
            <a:xfrm>
              <a:off x="1815052" y="3665925"/>
              <a:ext cx="64490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592" name="Shape 2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3" name="Google Shape;2593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4" name="Google Shape;2594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5" name="Google Shape;2595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920500"/>
            <a:ext cx="905325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96" name="Google Shape;2596;p108"/>
          <p:cNvSpPr txBox="1"/>
          <p:nvPr>
            <p:ph type="title"/>
          </p:nvPr>
        </p:nvSpPr>
        <p:spPr>
          <a:xfrm>
            <a:off x="2025150" y="1202250"/>
            <a:ext cx="50937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597" name="Google Shape;2597;p108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2598" name="Google Shape;2598;p10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9" name="Google Shape;2599;p10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0" name="Google Shape;2600;p10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1" name="Google Shape;2601;p10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2" name="Google Shape;2602;p10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3" name="Google Shape;2603;p10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4" name="Google Shape;2604;p10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5" name="Google Shape;2605;p10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6" name="Google Shape;2606;p10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07" name="Google Shape;2607;p108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2608" name="Google Shape;2608;p10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9" name="Google Shape;2609;p10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0" name="Google Shape;2610;p10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1" name="Google Shape;2611;p10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2" name="Google Shape;2612;p10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3" name="Google Shape;2613;p10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4" name="Google Shape;2614;p10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5" name="Google Shape;2615;p10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6" name="Google Shape;2616;p10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17" name="Google Shape;2617;p108"/>
          <p:cNvGrpSpPr/>
          <p:nvPr/>
        </p:nvGrpSpPr>
        <p:grpSpPr>
          <a:xfrm>
            <a:off x="1159876" y="4243225"/>
            <a:ext cx="1427700" cy="713625"/>
            <a:chOff x="131176" y="4137775"/>
            <a:chExt cx="1427700" cy="713625"/>
          </a:xfrm>
        </p:grpSpPr>
        <p:sp>
          <p:nvSpPr>
            <p:cNvPr id="2618" name="Google Shape;2618;p108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19" name="Google Shape;2619;p10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20" name="Google Shape;2620;p10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1" name="Google Shape;2621;p108"/>
          <p:cNvGrpSpPr/>
          <p:nvPr/>
        </p:nvGrpSpPr>
        <p:grpSpPr>
          <a:xfrm>
            <a:off x="7863946" y="1987291"/>
            <a:ext cx="1280136" cy="2684138"/>
            <a:chOff x="8136352" y="2627725"/>
            <a:chExt cx="1083850" cy="2272575"/>
          </a:xfrm>
        </p:grpSpPr>
        <p:sp>
          <p:nvSpPr>
            <p:cNvPr id="2622" name="Google Shape;2622;p10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23" name="Google Shape;2623;p10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624" name="Shape 2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5" name="Google Shape;2625;p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2626" name="Google Shape;2626;p109"/>
          <p:cNvSpPr txBox="1"/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27" name="Google Shape;2627;p109"/>
          <p:cNvSpPr txBox="1"/>
          <p:nvPr>
            <p:ph idx="1" type="subTitle"/>
          </p:nvPr>
        </p:nvSpPr>
        <p:spPr>
          <a:xfrm>
            <a:off x="2153800" y="1089900"/>
            <a:ext cx="62658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628" name="Google Shape;2628;p109"/>
          <p:cNvGrpSpPr/>
          <p:nvPr/>
        </p:nvGrpSpPr>
        <p:grpSpPr>
          <a:xfrm>
            <a:off x="6114750" y="0"/>
            <a:ext cx="689309" cy="773883"/>
            <a:chOff x="289713" y="0"/>
            <a:chExt cx="847025" cy="950950"/>
          </a:xfrm>
        </p:grpSpPr>
        <p:sp>
          <p:nvSpPr>
            <p:cNvPr id="2629" name="Google Shape;2629;p10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0" name="Google Shape;2630;p10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1" name="Google Shape;2631;p10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2" name="Google Shape;2632;p10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3" name="Google Shape;2633;p10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4" name="Google Shape;2634;p10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5" name="Google Shape;2635;p10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6" name="Google Shape;2636;p10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7" name="Google Shape;2637;p10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38" name="Google Shape;2638;p109"/>
          <p:cNvGrpSpPr/>
          <p:nvPr/>
        </p:nvGrpSpPr>
        <p:grpSpPr>
          <a:xfrm>
            <a:off x="304451" y="1826129"/>
            <a:ext cx="1427648" cy="2993436"/>
            <a:chOff x="8136352" y="2627725"/>
            <a:chExt cx="1083850" cy="2272575"/>
          </a:xfrm>
        </p:grpSpPr>
        <p:sp>
          <p:nvSpPr>
            <p:cNvPr id="2639" name="Google Shape;2639;p109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40" name="Google Shape;2640;p10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641" name="Google Shape;2641;p109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42" name="Google Shape;2642;p109"/>
          <p:cNvGrpSpPr/>
          <p:nvPr/>
        </p:nvGrpSpPr>
        <p:grpSpPr>
          <a:xfrm>
            <a:off x="1018028" y="682821"/>
            <a:ext cx="1591871" cy="525728"/>
            <a:chOff x="583503" y="585996"/>
            <a:chExt cx="1591871" cy="525728"/>
          </a:xfrm>
        </p:grpSpPr>
        <p:sp>
          <p:nvSpPr>
            <p:cNvPr id="2643" name="Google Shape;2643;p10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4" name="Google Shape;2644;p10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5" name="Google Shape;2645;p10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6" name="Google Shape;2646;p10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7" name="Google Shape;2647;p10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8" name="Google Shape;2648;p10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9" name="Google Shape;2649;p10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0" name="Google Shape;2650;p10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1" name="Google Shape;2651;p109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2" name="Google Shape;2652;p10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3" name="Google Shape;2653;p109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4" name="Google Shape;2654;p109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5" name="Google Shape;2655;p10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6" name="Google Shape;2656;p109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7" name="Google Shape;2657;p109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8" name="Google Shape;2658;p109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9" name="Google Shape;2659;p10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0" name="Google Shape;2660;p10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1" name="Google Shape;2661;p10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2" name="Google Shape;2662;p109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3" name="Google Shape;2663;p109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4" name="Google Shape;2664;p10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5" name="Google Shape;2665;p10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6" name="Google Shape;2666;p10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7" name="Google Shape;2667;p10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8" name="Google Shape;2668;p10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69" name="Shape 2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0" name="Google Shape;2670;p110"/>
          <p:cNvSpPr txBox="1"/>
          <p:nvPr>
            <p:ph type="title"/>
          </p:nvPr>
        </p:nvSpPr>
        <p:spPr>
          <a:xfrm>
            <a:off x="799310" y="3356162"/>
            <a:ext cx="34677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267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" name="Google Shape;2672;p1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3" name="Google Shape;2673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674" name="Google Shape;2674;p111"/>
          <p:cNvSpPr txBox="1"/>
          <p:nvPr>
            <p:ph type="title"/>
          </p:nvPr>
        </p:nvSpPr>
        <p:spPr>
          <a:xfrm>
            <a:off x="1076600" y="1522950"/>
            <a:ext cx="41928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675" name="Google Shape;2675;p111"/>
          <p:cNvSpPr txBox="1"/>
          <p:nvPr>
            <p:ph idx="1" type="subTitle"/>
          </p:nvPr>
        </p:nvSpPr>
        <p:spPr>
          <a:xfrm>
            <a:off x="1076625" y="2913050"/>
            <a:ext cx="41928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676" name="Google Shape;2676;p111"/>
          <p:cNvGrpSpPr/>
          <p:nvPr/>
        </p:nvGrpSpPr>
        <p:grpSpPr>
          <a:xfrm>
            <a:off x="3235475" y="0"/>
            <a:ext cx="689309" cy="773883"/>
            <a:chOff x="289713" y="0"/>
            <a:chExt cx="847025" cy="950950"/>
          </a:xfrm>
        </p:grpSpPr>
        <p:sp>
          <p:nvSpPr>
            <p:cNvPr id="2677" name="Google Shape;2677;p1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8" name="Google Shape;2678;p11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9" name="Google Shape;2679;p11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0" name="Google Shape;2680;p1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1" name="Google Shape;2681;p11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2" name="Google Shape;2682;p11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3" name="Google Shape;2683;p1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4" name="Google Shape;2684;p11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5" name="Google Shape;2685;p1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6" name="Google Shape;2686;p111"/>
          <p:cNvGrpSpPr/>
          <p:nvPr/>
        </p:nvGrpSpPr>
        <p:grpSpPr>
          <a:xfrm>
            <a:off x="2359175" y="0"/>
            <a:ext cx="689309" cy="773883"/>
            <a:chOff x="289713" y="0"/>
            <a:chExt cx="847025" cy="950950"/>
          </a:xfrm>
        </p:grpSpPr>
        <p:sp>
          <p:nvSpPr>
            <p:cNvPr id="2687" name="Google Shape;2687;p1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8" name="Google Shape;2688;p11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9" name="Google Shape;2689;p11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0" name="Google Shape;2690;p1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1" name="Google Shape;2691;p11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2" name="Google Shape;2692;p11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3" name="Google Shape;2693;p11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4" name="Google Shape;2694;p11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5" name="Google Shape;2695;p11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6" name="Google Shape;2696;p111"/>
          <p:cNvGrpSpPr/>
          <p:nvPr/>
        </p:nvGrpSpPr>
        <p:grpSpPr>
          <a:xfrm>
            <a:off x="1759951" y="4270550"/>
            <a:ext cx="1427700" cy="713625"/>
            <a:chOff x="131176" y="4137775"/>
            <a:chExt cx="1427700" cy="713625"/>
          </a:xfrm>
        </p:grpSpPr>
        <p:sp>
          <p:nvSpPr>
            <p:cNvPr id="2697" name="Google Shape;2697;p11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98" name="Google Shape;2698;p1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0" name="Google Shape;2700;p1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1" name="Google Shape;2701;p112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2" name="Google Shape;2702;p112"/>
          <p:cNvSpPr txBox="1"/>
          <p:nvPr>
            <p:ph hasCustomPrompt="1" type="title"/>
          </p:nvPr>
        </p:nvSpPr>
        <p:spPr>
          <a:xfrm>
            <a:off x="998550" y="1700519"/>
            <a:ext cx="71469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03" name="Google Shape;2703;p112"/>
          <p:cNvSpPr txBox="1"/>
          <p:nvPr>
            <p:ph idx="1" type="subTitle"/>
          </p:nvPr>
        </p:nvSpPr>
        <p:spPr>
          <a:xfrm>
            <a:off x="2327550" y="2916347"/>
            <a:ext cx="4488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704" name="Google Shape;2704;p112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2705" name="Google Shape;2705;p11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6" name="Google Shape;2706;p11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7" name="Google Shape;2707;p11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8" name="Google Shape;2708;p11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9" name="Google Shape;2709;p11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0" name="Google Shape;2710;p11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1" name="Google Shape;2711;p11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2" name="Google Shape;2712;p11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3" name="Google Shape;2713;p11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4" name="Google Shape;2714;p112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2715" name="Google Shape;2715;p11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6" name="Google Shape;2716;p11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7" name="Google Shape;2717;p11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8" name="Google Shape;2718;p11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9" name="Google Shape;2719;p11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0" name="Google Shape;2720;p11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1" name="Google Shape;2721;p11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2" name="Google Shape;2722;p11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3" name="Google Shape;2723;p11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4" name="Google Shape;2724;p112"/>
          <p:cNvGrpSpPr/>
          <p:nvPr/>
        </p:nvGrpSpPr>
        <p:grpSpPr>
          <a:xfrm>
            <a:off x="225794" y="2156866"/>
            <a:ext cx="1326199" cy="2780723"/>
            <a:chOff x="8136352" y="2627725"/>
            <a:chExt cx="1083850" cy="2272575"/>
          </a:xfrm>
        </p:grpSpPr>
        <p:sp>
          <p:nvSpPr>
            <p:cNvPr id="2725" name="Google Shape;2725;p11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26" name="Google Shape;2726;p1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727" name="Google Shape;2727;p112"/>
          <p:cNvGrpSpPr/>
          <p:nvPr/>
        </p:nvGrpSpPr>
        <p:grpSpPr>
          <a:xfrm flipH="1">
            <a:off x="6733028" y="768546"/>
            <a:ext cx="1591871" cy="525728"/>
            <a:chOff x="583503" y="585996"/>
            <a:chExt cx="1591871" cy="525728"/>
          </a:xfrm>
        </p:grpSpPr>
        <p:sp>
          <p:nvSpPr>
            <p:cNvPr id="2728" name="Google Shape;2728;p112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9" name="Google Shape;2729;p112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0" name="Google Shape;2730;p112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1" name="Google Shape;2731;p112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2" name="Google Shape;2732;p112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3" name="Google Shape;2733;p112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4" name="Google Shape;2734;p112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5" name="Google Shape;2735;p112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6" name="Google Shape;2736;p112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7" name="Google Shape;2737;p112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8" name="Google Shape;2738;p112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9" name="Google Shape;2739;p112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0" name="Google Shape;2740;p112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1" name="Google Shape;2741;p112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2" name="Google Shape;2742;p112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3" name="Google Shape;2743;p112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4" name="Google Shape;2744;p112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5" name="Google Shape;2745;p112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6" name="Google Shape;2746;p112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7" name="Google Shape;2747;p112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8" name="Google Shape;2748;p112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9" name="Google Shape;2749;p112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0" name="Google Shape;2750;p112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1" name="Google Shape;2751;p112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2" name="Google Shape;2752;p112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3" name="Google Shape;2753;p112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2754" name="Shape 2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5" name="Google Shape;2755;p1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6" name="Google Shape;2756;p113"/>
          <p:cNvSpPr txBox="1"/>
          <p:nvPr>
            <p:ph type="title"/>
          </p:nvPr>
        </p:nvSpPr>
        <p:spPr>
          <a:xfrm>
            <a:off x="715060" y="1007459"/>
            <a:ext cx="3340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57" name="Google Shape;2757;p113"/>
          <p:cNvSpPr txBox="1"/>
          <p:nvPr>
            <p:ph idx="1" type="subTitle"/>
          </p:nvPr>
        </p:nvSpPr>
        <p:spPr>
          <a:xfrm>
            <a:off x="810610" y="1953755"/>
            <a:ext cx="3149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58" name="Google Shape;2758;p113"/>
          <p:cNvSpPr txBox="1"/>
          <p:nvPr>
            <p:ph idx="2" type="title"/>
          </p:nvPr>
        </p:nvSpPr>
        <p:spPr>
          <a:xfrm>
            <a:off x="5091440" y="1007471"/>
            <a:ext cx="333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59" name="Google Shape;2759;p113"/>
          <p:cNvSpPr txBox="1"/>
          <p:nvPr>
            <p:ph idx="3" type="subTitle"/>
          </p:nvPr>
        </p:nvSpPr>
        <p:spPr>
          <a:xfrm>
            <a:off x="5187440" y="1951432"/>
            <a:ext cx="314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760" name="Google Shape;2760;p113"/>
          <p:cNvSpPr txBox="1"/>
          <p:nvPr>
            <p:ph idx="4" type="title"/>
          </p:nvPr>
        </p:nvSpPr>
        <p:spPr>
          <a:xfrm>
            <a:off x="2465368" y="2973780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61" name="Google Shape;2761;p113"/>
          <p:cNvSpPr txBox="1"/>
          <p:nvPr>
            <p:ph idx="5" type="subTitle"/>
          </p:nvPr>
        </p:nvSpPr>
        <p:spPr>
          <a:xfrm>
            <a:off x="2465368" y="3918170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2762" name="Google Shape;2762;p113"/>
          <p:cNvGrpSpPr/>
          <p:nvPr/>
        </p:nvGrpSpPr>
        <p:grpSpPr>
          <a:xfrm>
            <a:off x="4225513" y="-9525"/>
            <a:ext cx="689309" cy="773883"/>
            <a:chOff x="289713" y="0"/>
            <a:chExt cx="847025" cy="950950"/>
          </a:xfrm>
        </p:grpSpPr>
        <p:sp>
          <p:nvSpPr>
            <p:cNvPr id="2763" name="Google Shape;2763;p11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4" name="Google Shape;2764;p11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5" name="Google Shape;2765;p11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6" name="Google Shape;2766;p11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7" name="Google Shape;2767;p11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8" name="Google Shape;2768;p11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9" name="Google Shape;2769;p11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0" name="Google Shape;2770;p11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1" name="Google Shape;2771;p11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2772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3" name="Google Shape;2773;p1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4" name="Google Shape;2774;p114"/>
          <p:cNvSpPr txBox="1"/>
          <p:nvPr>
            <p:ph type="title"/>
          </p:nvPr>
        </p:nvSpPr>
        <p:spPr>
          <a:xfrm>
            <a:off x="71326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5" name="Google Shape;2775;p114"/>
          <p:cNvSpPr txBox="1"/>
          <p:nvPr>
            <p:ph idx="1" type="subTitle"/>
          </p:nvPr>
        </p:nvSpPr>
        <p:spPr>
          <a:xfrm>
            <a:off x="71326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6" name="Google Shape;2776;p114"/>
          <p:cNvSpPr txBox="1"/>
          <p:nvPr>
            <p:ph idx="2" type="title"/>
          </p:nvPr>
        </p:nvSpPr>
        <p:spPr>
          <a:xfrm>
            <a:off x="341873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7" name="Google Shape;2777;p114"/>
          <p:cNvSpPr txBox="1"/>
          <p:nvPr>
            <p:ph idx="3" type="subTitle"/>
          </p:nvPr>
        </p:nvSpPr>
        <p:spPr>
          <a:xfrm>
            <a:off x="341873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78" name="Google Shape;2778;p114"/>
          <p:cNvSpPr txBox="1"/>
          <p:nvPr>
            <p:ph idx="4" type="title"/>
          </p:nvPr>
        </p:nvSpPr>
        <p:spPr>
          <a:xfrm>
            <a:off x="6125239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779" name="Google Shape;2779;p114"/>
          <p:cNvSpPr txBox="1"/>
          <p:nvPr>
            <p:ph idx="5" type="subTitle"/>
          </p:nvPr>
        </p:nvSpPr>
        <p:spPr>
          <a:xfrm>
            <a:off x="6125239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780" name="Google Shape;2780;p114"/>
          <p:cNvSpPr txBox="1"/>
          <p:nvPr>
            <p:ph idx="6" type="title"/>
          </p:nvPr>
        </p:nvSpPr>
        <p:spPr>
          <a:xfrm>
            <a:off x="1404611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81" name="Google Shape;2781;p114"/>
          <p:cNvSpPr txBox="1"/>
          <p:nvPr>
            <p:ph idx="7" type="title"/>
          </p:nvPr>
        </p:nvSpPr>
        <p:spPr>
          <a:xfrm>
            <a:off x="4110600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82" name="Google Shape;2782;p114"/>
          <p:cNvSpPr txBox="1"/>
          <p:nvPr>
            <p:ph idx="8" type="title"/>
          </p:nvPr>
        </p:nvSpPr>
        <p:spPr>
          <a:xfrm>
            <a:off x="6816589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783" name="Google Shape;2783;p114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784" name="Google Shape;2784;p114"/>
          <p:cNvGrpSpPr/>
          <p:nvPr/>
        </p:nvGrpSpPr>
        <p:grpSpPr>
          <a:xfrm>
            <a:off x="8087358" y="1"/>
            <a:ext cx="689309" cy="1307282"/>
            <a:chOff x="289713" y="-655442"/>
            <a:chExt cx="847025" cy="1606392"/>
          </a:xfrm>
        </p:grpSpPr>
        <p:sp>
          <p:nvSpPr>
            <p:cNvPr id="2785" name="Google Shape;2785;p1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6" name="Google Shape;2786;p11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7" name="Google Shape;2787;p11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8" name="Google Shape;2788;p1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9" name="Google Shape;2789;p114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0" name="Google Shape;2790;p11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1" name="Google Shape;2791;p1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2" name="Google Shape;2792;p11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3" name="Google Shape;2793;p1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94" name="Google Shape;2794;p114"/>
          <p:cNvGrpSpPr/>
          <p:nvPr/>
        </p:nvGrpSpPr>
        <p:grpSpPr>
          <a:xfrm>
            <a:off x="367333" y="1"/>
            <a:ext cx="689309" cy="1307282"/>
            <a:chOff x="289713" y="-655442"/>
            <a:chExt cx="847025" cy="1606392"/>
          </a:xfrm>
        </p:grpSpPr>
        <p:sp>
          <p:nvSpPr>
            <p:cNvPr id="2795" name="Google Shape;2795;p1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6" name="Google Shape;2796;p11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7" name="Google Shape;2797;p11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8" name="Google Shape;2798;p1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9" name="Google Shape;2799;p114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0" name="Google Shape;2800;p11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1" name="Google Shape;2801;p1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2" name="Google Shape;2802;p11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3" name="Google Shape;2803;p1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04" name="Google Shape;2804;p114"/>
          <p:cNvGrpSpPr/>
          <p:nvPr/>
        </p:nvGrpSpPr>
        <p:grpSpPr>
          <a:xfrm>
            <a:off x="86851" y="4353675"/>
            <a:ext cx="1427700" cy="713625"/>
            <a:chOff x="131176" y="4137775"/>
            <a:chExt cx="1427700" cy="713625"/>
          </a:xfrm>
        </p:grpSpPr>
        <p:sp>
          <p:nvSpPr>
            <p:cNvPr id="2805" name="Google Shape;2805;p114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6" name="Google Shape;2806;p1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07" name="Google Shape;2807;p114"/>
          <p:cNvGrpSpPr/>
          <p:nvPr/>
        </p:nvGrpSpPr>
        <p:grpSpPr>
          <a:xfrm>
            <a:off x="8430775" y="4299198"/>
            <a:ext cx="609600" cy="752027"/>
            <a:chOff x="3184450" y="4137773"/>
            <a:chExt cx="609600" cy="752027"/>
          </a:xfrm>
        </p:grpSpPr>
        <p:sp>
          <p:nvSpPr>
            <p:cNvPr id="2808" name="Google Shape;2808;p11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09" name="Google Shape;2809;p1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10" name="Google Shape;2810;p114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81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2" name="Google Shape;2812;p1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3" name="Google Shape;2813;p115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4" name="Google Shape;2814;p115"/>
          <p:cNvSpPr txBox="1"/>
          <p:nvPr>
            <p:ph type="title"/>
          </p:nvPr>
        </p:nvSpPr>
        <p:spPr>
          <a:xfrm>
            <a:off x="1025934" y="1743850"/>
            <a:ext cx="347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15" name="Google Shape;2815;p115"/>
          <p:cNvSpPr txBox="1"/>
          <p:nvPr>
            <p:ph idx="1" type="subTitle"/>
          </p:nvPr>
        </p:nvSpPr>
        <p:spPr>
          <a:xfrm>
            <a:off x="1145484" y="2602450"/>
            <a:ext cx="3233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816" name="Google Shape;2816;p115"/>
          <p:cNvGrpSpPr/>
          <p:nvPr/>
        </p:nvGrpSpPr>
        <p:grpSpPr>
          <a:xfrm>
            <a:off x="2739888" y="0"/>
            <a:ext cx="689309" cy="773883"/>
            <a:chOff x="289713" y="0"/>
            <a:chExt cx="847025" cy="950950"/>
          </a:xfrm>
        </p:grpSpPr>
        <p:sp>
          <p:nvSpPr>
            <p:cNvPr id="2817" name="Google Shape;2817;p1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8" name="Google Shape;2818;p11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9" name="Google Shape;2819;p11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0" name="Google Shape;2820;p1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1" name="Google Shape;2821;p11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2" name="Google Shape;2822;p11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3" name="Google Shape;2823;p1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4" name="Google Shape;2824;p11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5" name="Google Shape;2825;p1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26" name="Google Shape;2826;p115"/>
          <p:cNvGrpSpPr/>
          <p:nvPr/>
        </p:nvGrpSpPr>
        <p:grpSpPr>
          <a:xfrm>
            <a:off x="1863588" y="0"/>
            <a:ext cx="689309" cy="773883"/>
            <a:chOff x="289713" y="0"/>
            <a:chExt cx="847025" cy="950950"/>
          </a:xfrm>
        </p:grpSpPr>
        <p:sp>
          <p:nvSpPr>
            <p:cNvPr id="2827" name="Google Shape;2827;p1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11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9" name="Google Shape;2829;p11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1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11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11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1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11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1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36" name="Google Shape;2836;p115"/>
          <p:cNvGrpSpPr/>
          <p:nvPr/>
        </p:nvGrpSpPr>
        <p:grpSpPr>
          <a:xfrm>
            <a:off x="-372556" y="2071141"/>
            <a:ext cx="1326199" cy="2780723"/>
            <a:chOff x="8136352" y="2627725"/>
            <a:chExt cx="1083850" cy="2272575"/>
          </a:xfrm>
        </p:grpSpPr>
        <p:sp>
          <p:nvSpPr>
            <p:cNvPr id="2837" name="Google Shape;2837;p11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38" name="Google Shape;2838;p1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2839" name="Shape 2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0" name="Google Shape;2840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1" name="Google Shape;2841;p116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 flipH="1">
            <a:off x="854605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842" name="Google Shape;2842;p116"/>
          <p:cNvSpPr txBox="1"/>
          <p:nvPr>
            <p:ph type="title"/>
          </p:nvPr>
        </p:nvSpPr>
        <p:spPr>
          <a:xfrm>
            <a:off x="5186754" y="1746504"/>
            <a:ext cx="263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43" name="Google Shape;2843;p116"/>
          <p:cNvSpPr txBox="1"/>
          <p:nvPr>
            <p:ph idx="1" type="subTitle"/>
          </p:nvPr>
        </p:nvSpPr>
        <p:spPr>
          <a:xfrm>
            <a:off x="4883454" y="2606040"/>
            <a:ext cx="32370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844" name="Google Shape;2844;p116"/>
          <p:cNvGrpSpPr/>
          <p:nvPr/>
        </p:nvGrpSpPr>
        <p:grpSpPr>
          <a:xfrm>
            <a:off x="6595450" y="0"/>
            <a:ext cx="689309" cy="773883"/>
            <a:chOff x="289713" y="0"/>
            <a:chExt cx="847025" cy="950950"/>
          </a:xfrm>
        </p:grpSpPr>
        <p:sp>
          <p:nvSpPr>
            <p:cNvPr id="2845" name="Google Shape;2845;p1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11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11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1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11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11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1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2" name="Google Shape;2852;p11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3" name="Google Shape;2853;p1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54" name="Google Shape;2854;p116"/>
          <p:cNvGrpSpPr/>
          <p:nvPr/>
        </p:nvGrpSpPr>
        <p:grpSpPr>
          <a:xfrm>
            <a:off x="5719150" y="0"/>
            <a:ext cx="689309" cy="773883"/>
            <a:chOff x="289713" y="0"/>
            <a:chExt cx="847025" cy="950950"/>
          </a:xfrm>
        </p:grpSpPr>
        <p:sp>
          <p:nvSpPr>
            <p:cNvPr id="2855" name="Google Shape;2855;p1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6" name="Google Shape;2856;p11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7" name="Google Shape;2857;p11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8" name="Google Shape;2858;p1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9" name="Google Shape;2859;p11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0" name="Google Shape;2860;p11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1" name="Google Shape;2861;p1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2" name="Google Shape;2862;p11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3" name="Google Shape;2863;p1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64" name="Google Shape;2864;p116"/>
          <p:cNvGrpSpPr/>
          <p:nvPr/>
        </p:nvGrpSpPr>
        <p:grpSpPr>
          <a:xfrm>
            <a:off x="8141069" y="2052091"/>
            <a:ext cx="1326199" cy="2780723"/>
            <a:chOff x="8136352" y="2627725"/>
            <a:chExt cx="1083850" cy="2272575"/>
          </a:xfrm>
        </p:grpSpPr>
        <p:sp>
          <p:nvSpPr>
            <p:cNvPr id="2865" name="Google Shape;2865;p116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66" name="Google Shape;2866;p1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67" name="Google Shape;2867;p116"/>
          <p:cNvGrpSpPr/>
          <p:nvPr/>
        </p:nvGrpSpPr>
        <p:grpSpPr>
          <a:xfrm flipH="1">
            <a:off x="-799600" y="3578350"/>
            <a:ext cx="1444500" cy="1223875"/>
            <a:chOff x="1739950" y="3665925"/>
            <a:chExt cx="1444500" cy="1223875"/>
          </a:xfrm>
        </p:grpSpPr>
        <p:sp>
          <p:nvSpPr>
            <p:cNvPr id="2868" name="Google Shape;2868;p116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69" name="Google Shape;2869;p116"/>
            <p:cNvPicPr preferRelativeResize="0"/>
            <p:nvPr/>
          </p:nvPicPr>
          <p:blipFill rotWithShape="1">
            <a:blip r:embed="rId5">
              <a:alphaModFix/>
            </a:blip>
            <a:srcRect b="0" l="0" r="51529" t="0"/>
            <a:stretch/>
          </p:blipFill>
          <p:spPr>
            <a:xfrm>
              <a:off x="1815052" y="3665925"/>
              <a:ext cx="600500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70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1" name="Google Shape;2871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2" name="Google Shape;2872;p117"/>
          <p:cNvSpPr txBox="1"/>
          <p:nvPr>
            <p:ph type="title"/>
          </p:nvPr>
        </p:nvSpPr>
        <p:spPr>
          <a:xfrm>
            <a:off x="1734062" y="3375800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73" name="Google Shape;2873;p117"/>
          <p:cNvSpPr txBox="1"/>
          <p:nvPr>
            <p:ph idx="2" type="title"/>
          </p:nvPr>
        </p:nvSpPr>
        <p:spPr>
          <a:xfrm>
            <a:off x="5168637" y="3373458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874" name="Google Shape;2874;p117"/>
          <p:cNvSpPr txBox="1"/>
          <p:nvPr>
            <p:ph idx="1" type="subTitle"/>
          </p:nvPr>
        </p:nvSpPr>
        <p:spPr>
          <a:xfrm>
            <a:off x="5168638" y="3739825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75" name="Google Shape;2875;p117"/>
          <p:cNvSpPr txBox="1"/>
          <p:nvPr>
            <p:ph idx="3" type="subTitle"/>
          </p:nvPr>
        </p:nvSpPr>
        <p:spPr>
          <a:xfrm>
            <a:off x="1734150" y="3744700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76" name="Google Shape;2876;p117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77" name="Google Shape;2877;p117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878" name="Google Shape;2878;p11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11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11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11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11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11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11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11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11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887" name="Google Shape;2887;p117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8" name="Google Shape;2888;p117"/>
          <p:cNvGrpSpPr/>
          <p:nvPr/>
        </p:nvGrpSpPr>
        <p:grpSpPr>
          <a:xfrm>
            <a:off x="-780247" y="1997025"/>
            <a:ext cx="2265900" cy="2887175"/>
            <a:chOff x="5065128" y="1632125"/>
            <a:chExt cx="2265900" cy="2887175"/>
          </a:xfrm>
        </p:grpSpPr>
        <p:sp>
          <p:nvSpPr>
            <p:cNvPr id="2889" name="Google Shape;2889;p117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890" name="Google Shape;2890;p117"/>
            <p:cNvPicPr preferRelativeResize="0"/>
            <p:nvPr/>
          </p:nvPicPr>
          <p:blipFill rotWithShape="1">
            <a:blip r:embed="rId4">
              <a:alphaModFix/>
            </a:blip>
            <a:srcRect b="0" l="29913" r="0" t="0"/>
            <a:stretch/>
          </p:blipFill>
          <p:spPr>
            <a:xfrm>
              <a:off x="5845375" y="1632125"/>
              <a:ext cx="1384325" cy="285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91" name="Shape 2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2" name="Google Shape;2892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3" name="Google Shape;2893;p118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894" name="Google Shape;2894;p118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895" name="Google Shape;2895;p11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11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11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11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11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0" name="Google Shape;2900;p11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1" name="Google Shape;2901;p11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2" name="Google Shape;2902;p11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3" name="Google Shape;2903;p11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04" name="Google Shape;2904;p118"/>
          <p:cNvGrpSpPr/>
          <p:nvPr/>
        </p:nvGrpSpPr>
        <p:grpSpPr>
          <a:xfrm>
            <a:off x="8217274" y="2280699"/>
            <a:ext cx="1105427" cy="2780713"/>
            <a:chOff x="8136355" y="2627733"/>
            <a:chExt cx="903422" cy="2272567"/>
          </a:xfrm>
        </p:grpSpPr>
        <p:sp>
          <p:nvSpPr>
            <p:cNvPr id="2905" name="Google Shape;2905;p11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06" name="Google Shape;2906;p118"/>
            <p:cNvPicPr preferRelativeResize="0"/>
            <p:nvPr/>
          </p:nvPicPr>
          <p:blipFill rotWithShape="1">
            <a:blip r:embed="rId3">
              <a:alphaModFix/>
            </a:blip>
            <a:srcRect b="0" l="0" r="30123" t="0"/>
            <a:stretch/>
          </p:blipFill>
          <p:spPr>
            <a:xfrm>
              <a:off x="8136355" y="2627733"/>
              <a:ext cx="757376" cy="2219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07" name="Google Shape;2907;p118"/>
          <p:cNvGrpSpPr/>
          <p:nvPr/>
        </p:nvGrpSpPr>
        <p:grpSpPr>
          <a:xfrm>
            <a:off x="103625" y="4232560"/>
            <a:ext cx="609600" cy="752027"/>
            <a:chOff x="3184450" y="4137773"/>
            <a:chExt cx="609600" cy="752027"/>
          </a:xfrm>
        </p:grpSpPr>
        <p:sp>
          <p:nvSpPr>
            <p:cNvPr id="2908" name="Google Shape;2908;p118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09" name="Google Shape;2909;p1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10" name="Google Shape;2910;p118"/>
          <p:cNvPicPr preferRelativeResize="0"/>
          <p:nvPr/>
        </p:nvPicPr>
        <p:blipFill rotWithShape="1">
          <a:blip r:embed="rId5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291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2" name="Google Shape;2912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3" name="Google Shape;2913;p119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14" name="Google Shape;2914;p119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915" name="Google Shape;2915;p1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6" name="Google Shape;2916;p11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7" name="Google Shape;2917;p11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8" name="Google Shape;2918;p1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9" name="Google Shape;2919;p11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0" name="Google Shape;2920;p11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1" name="Google Shape;2921;p1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2" name="Google Shape;2922;p11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3" name="Google Shape;2923;p1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4" name="Google Shape;2924;p119"/>
          <p:cNvGrpSpPr/>
          <p:nvPr/>
        </p:nvGrpSpPr>
        <p:grpSpPr>
          <a:xfrm>
            <a:off x="8474125" y="3813350"/>
            <a:ext cx="1444500" cy="1223875"/>
            <a:chOff x="1739950" y="3665925"/>
            <a:chExt cx="1444500" cy="1223875"/>
          </a:xfrm>
        </p:grpSpPr>
        <p:sp>
          <p:nvSpPr>
            <p:cNvPr id="2925" name="Google Shape;2925;p119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6" name="Google Shape;2926;p119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27" name="Google Shape;2927;p119"/>
          <p:cNvGrpSpPr/>
          <p:nvPr/>
        </p:nvGrpSpPr>
        <p:grpSpPr>
          <a:xfrm>
            <a:off x="-450169" y="4329111"/>
            <a:ext cx="1275364" cy="637481"/>
            <a:chOff x="131176" y="4137775"/>
            <a:chExt cx="1427700" cy="713625"/>
          </a:xfrm>
        </p:grpSpPr>
        <p:sp>
          <p:nvSpPr>
            <p:cNvPr id="2928" name="Google Shape;2928;p11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29" name="Google Shape;2929;p1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30" name="Google Shape;2930;p119"/>
          <p:cNvPicPr preferRelativeResize="0"/>
          <p:nvPr/>
        </p:nvPicPr>
        <p:blipFill rotWithShape="1">
          <a:blip r:embed="rId5">
            <a:alphaModFix/>
          </a:blip>
          <a:srcRect b="0" l="0" r="58964" t="0"/>
          <a:stretch/>
        </p:blipFill>
        <p:spPr>
          <a:xfrm>
            <a:off x="8325651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293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2" name="Google Shape;29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3" name="Google Shape;2933;p120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934" name="Google Shape;2934;p120"/>
          <p:cNvGrpSpPr/>
          <p:nvPr/>
        </p:nvGrpSpPr>
        <p:grpSpPr>
          <a:xfrm flipH="1">
            <a:off x="8084318" y="0"/>
            <a:ext cx="689309" cy="773883"/>
            <a:chOff x="289713" y="0"/>
            <a:chExt cx="847025" cy="950950"/>
          </a:xfrm>
        </p:grpSpPr>
        <p:sp>
          <p:nvSpPr>
            <p:cNvPr id="2935" name="Google Shape;2935;p1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6" name="Google Shape;2936;p12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7" name="Google Shape;2937;p12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8" name="Google Shape;2938;p1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9" name="Google Shape;2939;p12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0" name="Google Shape;2940;p12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1" name="Google Shape;2941;p1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2" name="Google Shape;2942;p12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1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4" name="Google Shape;2944;p120"/>
          <p:cNvGrpSpPr/>
          <p:nvPr/>
        </p:nvGrpSpPr>
        <p:grpSpPr>
          <a:xfrm flipH="1">
            <a:off x="-776423" y="3813350"/>
            <a:ext cx="1444500" cy="1223875"/>
            <a:chOff x="1739950" y="3665925"/>
            <a:chExt cx="1444500" cy="1223875"/>
          </a:xfrm>
        </p:grpSpPr>
        <p:sp>
          <p:nvSpPr>
            <p:cNvPr id="2945" name="Google Shape;2945;p120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46" name="Google Shape;2946;p120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47" name="Google Shape;2947;p120"/>
          <p:cNvPicPr preferRelativeResize="0"/>
          <p:nvPr/>
        </p:nvPicPr>
        <p:blipFill rotWithShape="1">
          <a:blip r:embed="rId4">
            <a:alphaModFix/>
          </a:blip>
          <a:srcRect b="0" l="0" r="58964" t="0"/>
          <a:stretch/>
        </p:blipFill>
        <p:spPr>
          <a:xfrm flipH="1">
            <a:off x="-1799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48" name="Google Shape;2948;p120"/>
          <p:cNvGrpSpPr/>
          <p:nvPr/>
        </p:nvGrpSpPr>
        <p:grpSpPr>
          <a:xfrm>
            <a:off x="8545345" y="4238555"/>
            <a:ext cx="513649" cy="633658"/>
            <a:chOff x="3184450" y="4137773"/>
            <a:chExt cx="609600" cy="752027"/>
          </a:xfrm>
        </p:grpSpPr>
        <p:sp>
          <p:nvSpPr>
            <p:cNvPr id="2949" name="Google Shape;2949;p120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950" name="Google Shape;2950;p12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spTree>
      <p:nvGrpSpPr>
        <p:cNvPr id="2951" name="Shape 2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2" name="Google Shape;2952;p1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953" name="Google Shape;2953;p121"/>
          <p:cNvSpPr txBox="1"/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54" name="Google Shape;2954;p121"/>
          <p:cNvSpPr txBox="1"/>
          <p:nvPr>
            <p:ph idx="2" type="title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955" name="Google Shape;2955;p121"/>
          <p:cNvSpPr txBox="1"/>
          <p:nvPr>
            <p:ph idx="1" type="subTitle"/>
          </p:nvPr>
        </p:nvSpPr>
        <p:spPr>
          <a:xfrm>
            <a:off x="2542200" y="3414857"/>
            <a:ext cx="40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956" name="Google Shape;2956;p121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2957" name="Google Shape;2957;p1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8" name="Google Shape;2958;p12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9" name="Google Shape;2959;p12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0" name="Google Shape;2960;p1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1" name="Google Shape;2961;p12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2" name="Google Shape;2962;p12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3" name="Google Shape;2963;p1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4" name="Google Shape;2964;p12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5" name="Google Shape;2965;p1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66" name="Google Shape;2966;p121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2967" name="Google Shape;2967;p1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8" name="Google Shape;2968;p12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9" name="Google Shape;2969;p12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0" name="Google Shape;2970;p1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1" name="Google Shape;2971;p12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2" name="Google Shape;2972;p12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3" name="Google Shape;2973;p1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4" name="Google Shape;2974;p12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5" name="Google Shape;2975;p1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76" name="Google Shape;2976;p121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>
            <a:off x="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77" name="Google Shape;2977;p121"/>
          <p:cNvGrpSpPr/>
          <p:nvPr/>
        </p:nvGrpSpPr>
        <p:grpSpPr>
          <a:xfrm flipH="1">
            <a:off x="6637778" y="1073346"/>
            <a:ext cx="1591871" cy="525728"/>
            <a:chOff x="583503" y="585996"/>
            <a:chExt cx="1591871" cy="525728"/>
          </a:xfrm>
        </p:grpSpPr>
        <p:sp>
          <p:nvSpPr>
            <p:cNvPr id="2978" name="Google Shape;2978;p121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9" name="Google Shape;2979;p121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0" name="Google Shape;2980;p121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1" name="Google Shape;2981;p121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2" name="Google Shape;2982;p121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3" name="Google Shape;2983;p121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4" name="Google Shape;2984;p121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5" name="Google Shape;2985;p121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6" name="Google Shape;2986;p121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7" name="Google Shape;2987;p121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8" name="Google Shape;2988;p121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9" name="Google Shape;2989;p121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0" name="Google Shape;2990;p121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1" name="Google Shape;2991;p121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2" name="Google Shape;2992;p121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3" name="Google Shape;2993;p121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4" name="Google Shape;2994;p121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5" name="Google Shape;2995;p121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6" name="Google Shape;2996;p121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7" name="Google Shape;2997;p121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8" name="Google Shape;2998;p121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9" name="Google Shape;2999;p121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0" name="Google Shape;3000;p121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1" name="Google Shape;3001;p121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2" name="Google Shape;3002;p121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3" name="Google Shape;3003;p121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3004" name="Shape 3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5" name="Google Shape;3005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6" name="Google Shape;3006;p122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07" name="Google Shape;3007;p122"/>
          <p:cNvSpPr txBox="1"/>
          <p:nvPr>
            <p:ph idx="1" type="subTitle"/>
          </p:nvPr>
        </p:nvSpPr>
        <p:spPr>
          <a:xfrm>
            <a:off x="2135550" y="3104543"/>
            <a:ext cx="4872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008" name="Google Shape;3008;p122"/>
          <p:cNvGrpSpPr/>
          <p:nvPr/>
        </p:nvGrpSpPr>
        <p:grpSpPr>
          <a:xfrm>
            <a:off x="368575" y="-978"/>
            <a:ext cx="689309" cy="1398711"/>
            <a:chOff x="289713" y="-767790"/>
            <a:chExt cx="847025" cy="1718740"/>
          </a:xfrm>
        </p:grpSpPr>
        <p:sp>
          <p:nvSpPr>
            <p:cNvPr id="3009" name="Google Shape;3009;p1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0" name="Google Shape;3010;p12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1" name="Google Shape;3011;p12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2" name="Google Shape;3012;p1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3" name="Google Shape;3013;p122"/>
            <p:cNvSpPr/>
            <p:nvPr/>
          </p:nvSpPr>
          <p:spPr>
            <a:xfrm>
              <a:off x="713219" y="-767790"/>
              <a:ext cx="21321" cy="1247258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4" name="Google Shape;3014;p12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5" name="Google Shape;3015;p1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6" name="Google Shape;3016;p12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7" name="Google Shape;3017;p1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8" name="Google Shape;3018;p122"/>
          <p:cNvGrpSpPr/>
          <p:nvPr/>
        </p:nvGrpSpPr>
        <p:grpSpPr>
          <a:xfrm>
            <a:off x="132237" y="2156078"/>
            <a:ext cx="1326199" cy="2780723"/>
            <a:chOff x="8136352" y="2627725"/>
            <a:chExt cx="1083850" cy="2272575"/>
          </a:xfrm>
        </p:grpSpPr>
        <p:sp>
          <p:nvSpPr>
            <p:cNvPr id="3019" name="Google Shape;3019;p12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20" name="Google Shape;3020;p1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0">
    <p:spTree>
      <p:nvGrpSpPr>
        <p:cNvPr id="3021" name="Shape 3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2" name="Google Shape;3022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3" name="Google Shape;3023;p123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24" name="Google Shape;3024;p12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25" name="Google Shape;3025;p123"/>
          <p:cNvSpPr txBox="1"/>
          <p:nvPr>
            <p:ph idx="1" type="subTitle"/>
          </p:nvPr>
        </p:nvSpPr>
        <p:spPr>
          <a:xfrm>
            <a:off x="26016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3026" name="Google Shape;3026;p123"/>
          <p:cNvSpPr txBox="1"/>
          <p:nvPr>
            <p:ph idx="2" type="subTitle"/>
          </p:nvPr>
        </p:nvSpPr>
        <p:spPr>
          <a:xfrm>
            <a:off x="26004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7" name="Google Shape;3027;p123"/>
          <p:cNvSpPr txBox="1"/>
          <p:nvPr>
            <p:ph idx="3" type="subTitle"/>
          </p:nvPr>
        </p:nvSpPr>
        <p:spPr>
          <a:xfrm>
            <a:off x="47502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3028" name="Google Shape;3028;p123"/>
          <p:cNvSpPr txBox="1"/>
          <p:nvPr>
            <p:ph idx="4" type="subTitle"/>
          </p:nvPr>
        </p:nvSpPr>
        <p:spPr>
          <a:xfrm>
            <a:off x="47490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029" name="Google Shape;3029;p123"/>
          <p:cNvSpPr txBox="1"/>
          <p:nvPr>
            <p:ph idx="5" type="subTitle"/>
          </p:nvPr>
        </p:nvSpPr>
        <p:spPr>
          <a:xfrm>
            <a:off x="2642550" y="1378060"/>
            <a:ext cx="38589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030" name="Google Shape;3030;p123"/>
          <p:cNvGrpSpPr/>
          <p:nvPr/>
        </p:nvGrpSpPr>
        <p:grpSpPr>
          <a:xfrm flipH="1">
            <a:off x="125875" y="3675400"/>
            <a:ext cx="1444500" cy="1223875"/>
            <a:chOff x="1739950" y="3665925"/>
            <a:chExt cx="1444500" cy="1223875"/>
          </a:xfrm>
        </p:grpSpPr>
        <p:sp>
          <p:nvSpPr>
            <p:cNvPr id="3031" name="Google Shape;3031;p123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2" name="Google Shape;3032;p1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33" name="Google Shape;3033;p123"/>
          <p:cNvGrpSpPr/>
          <p:nvPr/>
        </p:nvGrpSpPr>
        <p:grpSpPr>
          <a:xfrm flipH="1">
            <a:off x="7640726" y="4251763"/>
            <a:ext cx="1427700" cy="713625"/>
            <a:chOff x="131176" y="4137775"/>
            <a:chExt cx="1427700" cy="713625"/>
          </a:xfrm>
        </p:grpSpPr>
        <p:sp>
          <p:nvSpPr>
            <p:cNvPr id="3034" name="Google Shape;3034;p12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35" name="Google Shape;3035;p1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3"/>
          <p:cNvSpPr txBox="1"/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29" name="Google Shape;229;p13"/>
          <p:cNvSpPr txBox="1"/>
          <p:nvPr>
            <p:ph idx="1" type="subTitle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0" name="Google Shape;230;p13"/>
          <p:cNvSpPr txBox="1"/>
          <p:nvPr>
            <p:ph idx="2" type="title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1" name="Google Shape;231;p13"/>
          <p:cNvSpPr txBox="1"/>
          <p:nvPr>
            <p:ph idx="3" type="subTitle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2" name="Google Shape;232;p13"/>
          <p:cNvSpPr txBox="1"/>
          <p:nvPr>
            <p:ph idx="4" type="title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3" name="Google Shape;233;p13"/>
          <p:cNvSpPr txBox="1"/>
          <p:nvPr>
            <p:ph idx="5" type="subTitle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4" name="Google Shape;234;p13"/>
          <p:cNvSpPr txBox="1"/>
          <p:nvPr>
            <p:ph hasCustomPrompt="1" idx="6" type="title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hasCustomPrompt="1" idx="7" type="title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hasCustomPrompt="1" idx="8" type="title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38" name="Google Shape;238;p13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 b="0" l="62732" r="0" t="0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" name="Google Shape;240;p13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1" name="Google Shape;241;p1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1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1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0" name="Google Shape;250;p13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251" name="Google Shape;251;p1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2" name="Google Shape;252;p13"/>
            <p:cNvPicPr preferRelativeResize="0"/>
            <p:nvPr/>
          </p:nvPicPr>
          <p:blipFill rotWithShape="1">
            <a:blip r:embed="rId5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3036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7" name="Google Shape;3037;p1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8" name="Google Shape;3038;p124"/>
          <p:cNvSpPr txBox="1"/>
          <p:nvPr>
            <p:ph type="title"/>
          </p:nvPr>
        </p:nvSpPr>
        <p:spPr>
          <a:xfrm>
            <a:off x="1662600" y="1115487"/>
            <a:ext cx="4294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039" name="Google Shape;3039;p124"/>
          <p:cNvSpPr txBox="1"/>
          <p:nvPr>
            <p:ph idx="1" type="subTitle"/>
          </p:nvPr>
        </p:nvSpPr>
        <p:spPr>
          <a:xfrm>
            <a:off x="1662600" y="1974750"/>
            <a:ext cx="3434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040" name="Google Shape;3040;p124"/>
          <p:cNvGrpSpPr/>
          <p:nvPr/>
        </p:nvGrpSpPr>
        <p:grpSpPr>
          <a:xfrm>
            <a:off x="3256100" y="0"/>
            <a:ext cx="689309" cy="773883"/>
            <a:chOff x="289713" y="0"/>
            <a:chExt cx="847025" cy="950950"/>
          </a:xfrm>
        </p:grpSpPr>
        <p:sp>
          <p:nvSpPr>
            <p:cNvPr id="3041" name="Google Shape;3041;p12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2" name="Google Shape;3042;p12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3" name="Google Shape;3043;p12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4" name="Google Shape;3044;p12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5" name="Google Shape;3045;p12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6" name="Google Shape;3046;p12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7" name="Google Shape;3047;p12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8" name="Google Shape;3048;p12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9" name="Google Shape;3049;p12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50" name="Google Shape;3050;p124"/>
          <p:cNvGrpSpPr/>
          <p:nvPr/>
        </p:nvGrpSpPr>
        <p:grpSpPr>
          <a:xfrm>
            <a:off x="2379800" y="0"/>
            <a:ext cx="689309" cy="773883"/>
            <a:chOff x="289713" y="0"/>
            <a:chExt cx="847025" cy="950950"/>
          </a:xfrm>
        </p:grpSpPr>
        <p:sp>
          <p:nvSpPr>
            <p:cNvPr id="3051" name="Google Shape;3051;p12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2" name="Google Shape;3052;p12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3" name="Google Shape;3053;p12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4" name="Google Shape;3054;p12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5" name="Google Shape;3055;p12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6" name="Google Shape;3056;p12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7" name="Google Shape;3057;p12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8" name="Google Shape;3058;p12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9" name="Google Shape;3059;p12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060" name="Google Shape;3060;p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1" name="Google Shape;3061;p124"/>
          <p:cNvGrpSpPr/>
          <p:nvPr/>
        </p:nvGrpSpPr>
        <p:grpSpPr>
          <a:xfrm flipH="1">
            <a:off x="5532184" y="2910627"/>
            <a:ext cx="2480254" cy="1744943"/>
            <a:chOff x="-2293059" y="5143500"/>
            <a:chExt cx="2265900" cy="1594138"/>
          </a:xfrm>
        </p:grpSpPr>
        <p:sp>
          <p:nvSpPr>
            <p:cNvPr id="3062" name="Google Shape;3062;p124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63" name="Google Shape;3063;p1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64" name="Google Shape;3064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826" y="886875"/>
            <a:ext cx="2582400" cy="1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5" name="Google Shape;3065;p124"/>
          <p:cNvGrpSpPr/>
          <p:nvPr/>
        </p:nvGrpSpPr>
        <p:grpSpPr>
          <a:xfrm>
            <a:off x="7741019" y="1898041"/>
            <a:ext cx="1326199" cy="2780723"/>
            <a:chOff x="8136352" y="2627725"/>
            <a:chExt cx="1083850" cy="2272575"/>
          </a:xfrm>
        </p:grpSpPr>
        <p:sp>
          <p:nvSpPr>
            <p:cNvPr id="3066" name="Google Shape;3066;p12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67" name="Google Shape;3067;p1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68" name="Google Shape;3068;p124"/>
          <p:cNvGrpSpPr/>
          <p:nvPr/>
        </p:nvGrpSpPr>
        <p:grpSpPr>
          <a:xfrm>
            <a:off x="7741008" y="4067179"/>
            <a:ext cx="481096" cy="593500"/>
            <a:chOff x="3184450" y="4137773"/>
            <a:chExt cx="609600" cy="752027"/>
          </a:xfrm>
        </p:grpSpPr>
        <p:sp>
          <p:nvSpPr>
            <p:cNvPr id="3069" name="Google Shape;3069;p12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70" name="Google Shape;3070;p1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71" name="Google Shape;3071;p124"/>
          <p:cNvSpPr txBox="1"/>
          <p:nvPr/>
        </p:nvSpPr>
        <p:spPr>
          <a:xfrm>
            <a:off x="1662600" y="3162075"/>
            <a:ext cx="3339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072" name="Google Shape;3072;p124"/>
          <p:cNvGrpSpPr/>
          <p:nvPr/>
        </p:nvGrpSpPr>
        <p:grpSpPr>
          <a:xfrm>
            <a:off x="195140" y="244671"/>
            <a:ext cx="1591871" cy="525728"/>
            <a:chOff x="583503" y="585996"/>
            <a:chExt cx="1591871" cy="525728"/>
          </a:xfrm>
        </p:grpSpPr>
        <p:sp>
          <p:nvSpPr>
            <p:cNvPr id="3073" name="Google Shape;3073;p124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4" name="Google Shape;3074;p124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5" name="Google Shape;3075;p124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6" name="Google Shape;3076;p124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7" name="Google Shape;3077;p124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8" name="Google Shape;3078;p124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9" name="Google Shape;3079;p124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0" name="Google Shape;3080;p124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1" name="Google Shape;3081;p124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2" name="Google Shape;3082;p124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124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4" name="Google Shape;3084;p124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5" name="Google Shape;3085;p124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6" name="Google Shape;3086;p124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7" name="Google Shape;3087;p124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8" name="Google Shape;3088;p124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9" name="Google Shape;3089;p124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0" name="Google Shape;3090;p124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1" name="Google Shape;3091;p124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2" name="Google Shape;3092;p124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3" name="Google Shape;3093;p124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4" name="Google Shape;3094;p124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5" name="Google Shape;3095;p124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6" name="Google Shape;3096;p124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7" name="Google Shape;3097;p124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8" name="Google Shape;3098;p124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3099" name="Shape 3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Google Shape;3100;p1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1" name="Google Shape;3101;p125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3102" name="Google Shape;3102;p125"/>
          <p:cNvSpPr txBox="1"/>
          <p:nvPr>
            <p:ph idx="1" type="body"/>
          </p:nvPr>
        </p:nvSpPr>
        <p:spPr>
          <a:xfrm>
            <a:off x="8700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3103" name="Google Shape;3103;p125"/>
          <p:cNvSpPr txBox="1"/>
          <p:nvPr>
            <p:ph idx="2" type="body"/>
          </p:nvPr>
        </p:nvSpPr>
        <p:spPr>
          <a:xfrm>
            <a:off x="46747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3104" name="Google Shape;3104;p125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105" name="Google Shape;3105;p125"/>
          <p:cNvSpPr txBox="1"/>
          <p:nvPr>
            <p:ph idx="3" type="subTitle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3106" name="Google Shape;3106;p125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3107" name="Google Shape;3107;p12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8" name="Google Shape;3108;p12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9" name="Google Shape;3109;p12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0" name="Google Shape;3110;p12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1" name="Google Shape;3111;p12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2" name="Google Shape;3112;p12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3" name="Google Shape;3113;p12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4" name="Google Shape;3114;p12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12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6" name="Google Shape;3116;p125"/>
          <p:cNvGrpSpPr/>
          <p:nvPr/>
        </p:nvGrpSpPr>
        <p:grpSpPr>
          <a:xfrm flipH="1">
            <a:off x="7226592" y="4365561"/>
            <a:ext cx="1097759" cy="548706"/>
            <a:chOff x="131176" y="4137775"/>
            <a:chExt cx="1427700" cy="713625"/>
          </a:xfrm>
        </p:grpSpPr>
        <p:sp>
          <p:nvSpPr>
            <p:cNvPr id="3117" name="Google Shape;3117;p12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18" name="Google Shape;3118;p1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19" name="Google Shape;3119;p125"/>
          <p:cNvGrpSpPr/>
          <p:nvPr/>
        </p:nvGrpSpPr>
        <p:grpSpPr>
          <a:xfrm>
            <a:off x="8345950" y="4156323"/>
            <a:ext cx="609600" cy="752027"/>
            <a:chOff x="3184450" y="4137773"/>
            <a:chExt cx="609600" cy="752027"/>
          </a:xfrm>
        </p:grpSpPr>
        <p:sp>
          <p:nvSpPr>
            <p:cNvPr id="3120" name="Google Shape;3120;p125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1" name="Google Shape;3121;p12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3122" name="Shape 3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3123" name="Shape 3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4" name="Google Shape;3124;p1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25" name="Google Shape;3125;p127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3126" name="Google Shape;3126;p12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27" name="Google Shape;3127;p1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28" name="Google Shape;3128;p127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3129" name="Google Shape;3129;p12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30" name="Google Shape;3130;p12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31" name="Google Shape;3131;p127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2" name="Google Shape;3132;p127"/>
          <p:cNvPicPr preferRelativeResize="0"/>
          <p:nvPr/>
        </p:nvPicPr>
        <p:blipFill rotWithShape="1">
          <a:blip r:embed="rId5">
            <a:alphaModFix/>
          </a:blip>
          <a:srcRect b="0" l="43368" r="0" t="0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3" name="Google Shape;3133;p1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3134" name="Shape 3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5" name="Google Shape;3135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6" name="Google Shape;3136;p128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7" name="Google Shape;3137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38" name="Google Shape;3138;p128"/>
          <p:cNvGrpSpPr/>
          <p:nvPr/>
        </p:nvGrpSpPr>
        <p:grpSpPr>
          <a:xfrm flipH="1">
            <a:off x="6022345" y="2807739"/>
            <a:ext cx="2897633" cy="2038584"/>
            <a:chOff x="-2293059" y="5143500"/>
            <a:chExt cx="2265900" cy="1594138"/>
          </a:xfrm>
        </p:grpSpPr>
        <p:sp>
          <p:nvSpPr>
            <p:cNvPr id="3139" name="Google Shape;3139;p128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40" name="Google Shape;3140;p12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1" name="Google Shape;3141;p128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3142" name="Google Shape;3142;p128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143" name="Google Shape;3143;p12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44" name="Google Shape;3144;p128"/>
          <p:cNvPicPr preferRelativeResize="0"/>
          <p:nvPr/>
        </p:nvPicPr>
        <p:blipFill rotWithShape="1">
          <a:blip r:embed="rId7">
            <a:alphaModFix/>
          </a:blip>
          <a:srcRect b="0" l="0" r="29062" t="0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14"/>
          <p:cNvSpPr txBox="1"/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56" name="Google Shape;256;p14"/>
          <p:cNvSpPr txBox="1"/>
          <p:nvPr>
            <p:ph idx="1" type="subTitle"/>
          </p:nvPr>
        </p:nvSpPr>
        <p:spPr>
          <a:xfrm>
            <a:off x="2153800" y="1089900"/>
            <a:ext cx="6265800" cy="192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257" name="Google Shape;257;p14"/>
          <p:cNvGrpSpPr/>
          <p:nvPr/>
        </p:nvGrpSpPr>
        <p:grpSpPr>
          <a:xfrm>
            <a:off x="6114750" y="0"/>
            <a:ext cx="689309" cy="773883"/>
            <a:chOff x="289713" y="0"/>
            <a:chExt cx="847025" cy="950950"/>
          </a:xfrm>
        </p:grpSpPr>
        <p:sp>
          <p:nvSpPr>
            <p:cNvPr id="258" name="Google Shape;258;p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7" name="Google Shape;267;p14"/>
          <p:cNvGrpSpPr/>
          <p:nvPr/>
        </p:nvGrpSpPr>
        <p:grpSpPr>
          <a:xfrm>
            <a:off x="304457" y="1826129"/>
            <a:ext cx="1427648" cy="2993436"/>
            <a:chOff x="8136352" y="2627725"/>
            <a:chExt cx="1083850" cy="2272575"/>
          </a:xfrm>
        </p:grpSpPr>
        <p:sp>
          <p:nvSpPr>
            <p:cNvPr id="268" name="Google Shape;268;p1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9" name="Google Shape;26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14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1" name="Google Shape;271;p14"/>
          <p:cNvGrpSpPr/>
          <p:nvPr/>
        </p:nvGrpSpPr>
        <p:grpSpPr>
          <a:xfrm>
            <a:off x="1018028" y="682821"/>
            <a:ext cx="1591871" cy="525727"/>
            <a:chOff x="583503" y="585996"/>
            <a:chExt cx="1591871" cy="525727"/>
          </a:xfrm>
        </p:grpSpPr>
        <p:sp>
          <p:nvSpPr>
            <p:cNvPr id="272" name="Google Shape;272;p14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1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 txBox="1"/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1" name="Google Shape;301;p15"/>
          <p:cNvSpPr txBox="1"/>
          <p:nvPr>
            <p:ph hasCustomPrompt="1" idx="2" type="title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02" name="Google Shape;302;p15"/>
          <p:cNvSpPr txBox="1"/>
          <p:nvPr>
            <p:ph idx="1" type="subTitle"/>
          </p:nvPr>
        </p:nvSpPr>
        <p:spPr>
          <a:xfrm>
            <a:off x="2542200" y="3414857"/>
            <a:ext cx="405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03" name="Google Shape;303;p15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304" name="Google Shape;304;p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5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314" name="Google Shape;314;p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3" name="Google Shape;323;p15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>
            <a:off x="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5"/>
          <p:cNvGrpSpPr/>
          <p:nvPr/>
        </p:nvGrpSpPr>
        <p:grpSpPr>
          <a:xfrm flipH="1">
            <a:off x="6637778" y="1073346"/>
            <a:ext cx="1591871" cy="525727"/>
            <a:chOff x="583503" y="585996"/>
            <a:chExt cx="1591871" cy="525727"/>
          </a:xfrm>
        </p:grpSpPr>
        <p:sp>
          <p:nvSpPr>
            <p:cNvPr id="325" name="Google Shape;325;p15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1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54" name="Google Shape;354;p16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355" name="Google Shape;355;p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4" name="Google Shape;364;p16"/>
          <p:cNvGrpSpPr/>
          <p:nvPr/>
        </p:nvGrpSpPr>
        <p:grpSpPr>
          <a:xfrm>
            <a:off x="8474125" y="3813350"/>
            <a:ext cx="1444500" cy="1223875"/>
            <a:chOff x="1739950" y="3665925"/>
            <a:chExt cx="1444500" cy="1223875"/>
          </a:xfrm>
        </p:grpSpPr>
        <p:sp>
          <p:nvSpPr>
            <p:cNvPr id="365" name="Google Shape;365;p16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6" name="Google Shape;366;p16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67" name="Google Shape;367;p16"/>
          <p:cNvGrpSpPr/>
          <p:nvPr/>
        </p:nvGrpSpPr>
        <p:grpSpPr>
          <a:xfrm>
            <a:off x="-450169" y="4329110"/>
            <a:ext cx="1275364" cy="637481"/>
            <a:chOff x="131176" y="4137775"/>
            <a:chExt cx="1427700" cy="713625"/>
          </a:xfrm>
        </p:grpSpPr>
        <p:sp>
          <p:nvSpPr>
            <p:cNvPr id="368" name="Google Shape;368;p1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69" name="Google Shape;369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0" name="Google Shape;370;p16"/>
          <p:cNvPicPr preferRelativeResize="0"/>
          <p:nvPr/>
        </p:nvPicPr>
        <p:blipFill rotWithShape="1">
          <a:blip r:embed="rId5">
            <a:alphaModFix/>
          </a:blip>
          <a:srcRect b="0" l="0" r="58965" t="0"/>
          <a:stretch/>
        </p:blipFill>
        <p:spPr>
          <a:xfrm>
            <a:off x="8325651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1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374" name="Google Shape;374;p17"/>
          <p:cNvGrpSpPr/>
          <p:nvPr/>
        </p:nvGrpSpPr>
        <p:grpSpPr>
          <a:xfrm flipH="1">
            <a:off x="8084318" y="0"/>
            <a:ext cx="689309" cy="773883"/>
            <a:chOff x="289713" y="0"/>
            <a:chExt cx="847025" cy="950950"/>
          </a:xfrm>
        </p:grpSpPr>
        <p:sp>
          <p:nvSpPr>
            <p:cNvPr id="375" name="Google Shape;375;p1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1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7"/>
          <p:cNvGrpSpPr/>
          <p:nvPr/>
        </p:nvGrpSpPr>
        <p:grpSpPr>
          <a:xfrm flipH="1">
            <a:off x="-776423" y="3813350"/>
            <a:ext cx="1444500" cy="1223875"/>
            <a:chOff x="1739950" y="3665925"/>
            <a:chExt cx="1444500" cy="1223875"/>
          </a:xfrm>
        </p:grpSpPr>
        <p:sp>
          <p:nvSpPr>
            <p:cNvPr id="385" name="Google Shape;385;p1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6" name="Google Shape;386;p17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87" name="Google Shape;387;p17"/>
          <p:cNvPicPr preferRelativeResize="0"/>
          <p:nvPr/>
        </p:nvPicPr>
        <p:blipFill rotWithShape="1">
          <a:blip r:embed="rId4">
            <a:alphaModFix/>
          </a:blip>
          <a:srcRect b="0" l="0" r="58965" t="0"/>
          <a:stretch/>
        </p:blipFill>
        <p:spPr>
          <a:xfrm flipH="1">
            <a:off x="-1799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8" name="Google Shape;388;p17"/>
          <p:cNvGrpSpPr/>
          <p:nvPr/>
        </p:nvGrpSpPr>
        <p:grpSpPr>
          <a:xfrm>
            <a:off x="8545345" y="4238555"/>
            <a:ext cx="513649" cy="633658"/>
            <a:chOff x="3184450" y="4137773"/>
            <a:chExt cx="609600" cy="752027"/>
          </a:xfrm>
        </p:grpSpPr>
        <p:sp>
          <p:nvSpPr>
            <p:cNvPr id="389" name="Google Shape;389;p1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0" name="Google Shape;39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8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94" name="Google Shape;394;p18"/>
          <p:cNvSpPr txBox="1"/>
          <p:nvPr>
            <p:ph idx="1" type="subTitle"/>
          </p:nvPr>
        </p:nvSpPr>
        <p:spPr>
          <a:xfrm>
            <a:off x="2135550" y="3104543"/>
            <a:ext cx="4872900" cy="73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395" name="Google Shape;395;p18"/>
          <p:cNvGrpSpPr/>
          <p:nvPr/>
        </p:nvGrpSpPr>
        <p:grpSpPr>
          <a:xfrm>
            <a:off x="368575" y="-978"/>
            <a:ext cx="689309" cy="1398711"/>
            <a:chOff x="289713" y="-767790"/>
            <a:chExt cx="847025" cy="1718740"/>
          </a:xfrm>
        </p:grpSpPr>
        <p:sp>
          <p:nvSpPr>
            <p:cNvPr id="396" name="Google Shape;396;p1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8"/>
            <p:cNvSpPr/>
            <p:nvPr/>
          </p:nvSpPr>
          <p:spPr>
            <a:xfrm>
              <a:off x="713219" y="-767790"/>
              <a:ext cx="21321" cy="1247258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8"/>
          <p:cNvGrpSpPr/>
          <p:nvPr/>
        </p:nvGrpSpPr>
        <p:grpSpPr>
          <a:xfrm>
            <a:off x="132238" y="2156078"/>
            <a:ext cx="1326199" cy="2780723"/>
            <a:chOff x="8136352" y="2627725"/>
            <a:chExt cx="1083850" cy="2272575"/>
          </a:xfrm>
        </p:grpSpPr>
        <p:sp>
          <p:nvSpPr>
            <p:cNvPr id="406" name="Google Shape;406;p1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7" name="Google Shape;407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19"/>
          <p:cNvSpPr txBox="1"/>
          <p:nvPr>
            <p:ph type="title"/>
          </p:nvPr>
        </p:nvSpPr>
        <p:spPr>
          <a:xfrm>
            <a:off x="1076600" y="1522950"/>
            <a:ext cx="4192800" cy="120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12" name="Google Shape;412;p19"/>
          <p:cNvSpPr txBox="1"/>
          <p:nvPr>
            <p:ph idx="1" type="subTitle"/>
          </p:nvPr>
        </p:nvSpPr>
        <p:spPr>
          <a:xfrm>
            <a:off x="1076625" y="2913050"/>
            <a:ext cx="4192800" cy="81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13" name="Google Shape;413;p19"/>
          <p:cNvGrpSpPr/>
          <p:nvPr/>
        </p:nvGrpSpPr>
        <p:grpSpPr>
          <a:xfrm>
            <a:off x="3235475" y="0"/>
            <a:ext cx="689309" cy="773883"/>
            <a:chOff x="289713" y="0"/>
            <a:chExt cx="847025" cy="950950"/>
          </a:xfrm>
        </p:grpSpPr>
        <p:sp>
          <p:nvSpPr>
            <p:cNvPr id="414" name="Google Shape;414;p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3" name="Google Shape;423;p19"/>
          <p:cNvGrpSpPr/>
          <p:nvPr/>
        </p:nvGrpSpPr>
        <p:grpSpPr>
          <a:xfrm>
            <a:off x="2359175" y="0"/>
            <a:ext cx="689309" cy="773883"/>
            <a:chOff x="289713" y="0"/>
            <a:chExt cx="847025" cy="950950"/>
          </a:xfrm>
        </p:grpSpPr>
        <p:sp>
          <p:nvSpPr>
            <p:cNvPr id="424" name="Google Shape;424;p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3" name="Google Shape;433;p19"/>
          <p:cNvGrpSpPr/>
          <p:nvPr/>
        </p:nvGrpSpPr>
        <p:grpSpPr>
          <a:xfrm>
            <a:off x="1759951" y="4270550"/>
            <a:ext cx="1427700" cy="713625"/>
            <a:chOff x="131176" y="4137775"/>
            <a:chExt cx="1427700" cy="713625"/>
          </a:xfrm>
        </p:grpSpPr>
        <p:sp>
          <p:nvSpPr>
            <p:cNvPr id="434" name="Google Shape;434;p1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5" name="Google Shape;435;p1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" name="Google Shape;43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20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0"/>
          <p:cNvSpPr txBox="1"/>
          <p:nvPr>
            <p:ph type="title"/>
          </p:nvPr>
        </p:nvSpPr>
        <p:spPr>
          <a:xfrm>
            <a:off x="1025934" y="1743850"/>
            <a:ext cx="3472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40" name="Google Shape;440;p20"/>
          <p:cNvSpPr txBox="1"/>
          <p:nvPr>
            <p:ph idx="1" type="subTitle"/>
          </p:nvPr>
        </p:nvSpPr>
        <p:spPr>
          <a:xfrm>
            <a:off x="1145484" y="2602450"/>
            <a:ext cx="3233100" cy="9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41" name="Google Shape;441;p20"/>
          <p:cNvGrpSpPr/>
          <p:nvPr/>
        </p:nvGrpSpPr>
        <p:grpSpPr>
          <a:xfrm>
            <a:off x="2739888" y="0"/>
            <a:ext cx="689309" cy="773883"/>
            <a:chOff x="289713" y="0"/>
            <a:chExt cx="847025" cy="950950"/>
          </a:xfrm>
        </p:grpSpPr>
        <p:sp>
          <p:nvSpPr>
            <p:cNvPr id="442" name="Google Shape;442;p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20"/>
          <p:cNvGrpSpPr/>
          <p:nvPr/>
        </p:nvGrpSpPr>
        <p:grpSpPr>
          <a:xfrm>
            <a:off x="1863588" y="0"/>
            <a:ext cx="689309" cy="773883"/>
            <a:chOff x="289713" y="0"/>
            <a:chExt cx="847025" cy="950950"/>
          </a:xfrm>
        </p:grpSpPr>
        <p:sp>
          <p:nvSpPr>
            <p:cNvPr id="452" name="Google Shape;452;p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2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2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2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2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1" name="Google Shape;461;p20"/>
          <p:cNvGrpSpPr/>
          <p:nvPr/>
        </p:nvGrpSpPr>
        <p:grpSpPr>
          <a:xfrm>
            <a:off x="-372555" y="2071141"/>
            <a:ext cx="1326199" cy="2780723"/>
            <a:chOff x="8136352" y="2627725"/>
            <a:chExt cx="1083850" cy="2272575"/>
          </a:xfrm>
        </p:grpSpPr>
        <p:sp>
          <p:nvSpPr>
            <p:cNvPr id="462" name="Google Shape;462;p2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3" name="Google Shape;463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/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8" name="Google Shape;18;p3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19" name="Google Shape;19;p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8" name="Google Shape;2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oogle Shape;29;p3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30" name="Google Shape;30;p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" name="Google Shape;31;p3"/>
            <p:cNvPicPr preferRelativeResize="0"/>
            <p:nvPr/>
          </p:nvPicPr>
          <p:blipFill rotWithShape="1">
            <a:blip r:embed="rId4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21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 flipH="1">
            <a:off x="854605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21"/>
          <p:cNvSpPr txBox="1"/>
          <p:nvPr>
            <p:ph type="title"/>
          </p:nvPr>
        </p:nvSpPr>
        <p:spPr>
          <a:xfrm>
            <a:off x="5186754" y="1746504"/>
            <a:ext cx="26304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68" name="Google Shape;468;p21"/>
          <p:cNvSpPr txBox="1"/>
          <p:nvPr>
            <p:ph idx="1" type="subTitle"/>
          </p:nvPr>
        </p:nvSpPr>
        <p:spPr>
          <a:xfrm>
            <a:off x="4883454" y="2606040"/>
            <a:ext cx="3237000" cy="89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469" name="Google Shape;469;p21"/>
          <p:cNvGrpSpPr/>
          <p:nvPr/>
        </p:nvGrpSpPr>
        <p:grpSpPr>
          <a:xfrm>
            <a:off x="6595450" y="0"/>
            <a:ext cx="689309" cy="773883"/>
            <a:chOff x="289713" y="0"/>
            <a:chExt cx="847025" cy="950950"/>
          </a:xfrm>
        </p:grpSpPr>
        <p:sp>
          <p:nvSpPr>
            <p:cNvPr id="470" name="Google Shape;470;p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2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2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2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9" name="Google Shape;479;p21"/>
          <p:cNvGrpSpPr/>
          <p:nvPr/>
        </p:nvGrpSpPr>
        <p:grpSpPr>
          <a:xfrm>
            <a:off x="5719150" y="0"/>
            <a:ext cx="689309" cy="773883"/>
            <a:chOff x="289713" y="0"/>
            <a:chExt cx="847025" cy="950950"/>
          </a:xfrm>
        </p:grpSpPr>
        <p:sp>
          <p:nvSpPr>
            <p:cNvPr id="480" name="Google Shape;480;p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2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2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9" name="Google Shape;489;p21"/>
          <p:cNvGrpSpPr/>
          <p:nvPr/>
        </p:nvGrpSpPr>
        <p:grpSpPr>
          <a:xfrm>
            <a:off x="8141070" y="2052091"/>
            <a:ext cx="1326199" cy="2780723"/>
            <a:chOff x="8136352" y="2627725"/>
            <a:chExt cx="1083850" cy="2272575"/>
          </a:xfrm>
        </p:grpSpPr>
        <p:sp>
          <p:nvSpPr>
            <p:cNvPr id="490" name="Google Shape;490;p21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1" name="Google Shape;491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2" name="Google Shape;492;p21"/>
          <p:cNvGrpSpPr/>
          <p:nvPr/>
        </p:nvGrpSpPr>
        <p:grpSpPr>
          <a:xfrm flipH="1">
            <a:off x="-799600" y="3578350"/>
            <a:ext cx="1444500" cy="1223875"/>
            <a:chOff x="1739950" y="3665925"/>
            <a:chExt cx="1444500" cy="1223875"/>
          </a:xfrm>
        </p:grpSpPr>
        <p:sp>
          <p:nvSpPr>
            <p:cNvPr id="493" name="Google Shape;493;p21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4" name="Google Shape;494;p21"/>
            <p:cNvPicPr preferRelativeResize="0"/>
            <p:nvPr/>
          </p:nvPicPr>
          <p:blipFill rotWithShape="1">
            <a:blip r:embed="rId5">
              <a:alphaModFix/>
            </a:blip>
            <a:srcRect b="0" l="0" r="51529" t="0"/>
            <a:stretch/>
          </p:blipFill>
          <p:spPr>
            <a:xfrm>
              <a:off x="1815052" y="3665925"/>
              <a:ext cx="600500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22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22"/>
          <p:cNvSpPr txBox="1"/>
          <p:nvPr>
            <p:ph type="title"/>
          </p:nvPr>
        </p:nvSpPr>
        <p:spPr>
          <a:xfrm>
            <a:off x="986684" y="2799487"/>
            <a:ext cx="2742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99" name="Google Shape;499;p22"/>
          <p:cNvSpPr txBox="1"/>
          <p:nvPr>
            <p:ph idx="2" type="title"/>
          </p:nvPr>
        </p:nvSpPr>
        <p:spPr>
          <a:xfrm>
            <a:off x="5414716" y="2799487"/>
            <a:ext cx="2742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00" name="Google Shape;500;p22"/>
          <p:cNvSpPr txBox="1"/>
          <p:nvPr>
            <p:ph idx="1" type="subTitle"/>
          </p:nvPr>
        </p:nvSpPr>
        <p:spPr>
          <a:xfrm>
            <a:off x="5234566" y="3157742"/>
            <a:ext cx="31029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1" name="Google Shape;501;p22"/>
          <p:cNvSpPr txBox="1"/>
          <p:nvPr>
            <p:ph idx="3" type="subTitle"/>
          </p:nvPr>
        </p:nvSpPr>
        <p:spPr>
          <a:xfrm>
            <a:off x="806534" y="3157742"/>
            <a:ext cx="3102900" cy="10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2" name="Google Shape;502;p22"/>
          <p:cNvSpPr txBox="1"/>
          <p:nvPr>
            <p:ph idx="4" type="title"/>
          </p:nvPr>
        </p:nvSpPr>
        <p:spPr>
          <a:xfrm>
            <a:off x="720000" y="539498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03" name="Google Shape;503;p22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504" name="Google Shape;504;p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22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514" name="Google Shape;514;p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2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23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3"/>
          <p:cNvSpPr txBox="1"/>
          <p:nvPr>
            <p:ph idx="1" type="body"/>
          </p:nvPr>
        </p:nvSpPr>
        <p:spPr>
          <a:xfrm>
            <a:off x="870050" y="1860550"/>
            <a:ext cx="3749400" cy="24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527" name="Google Shape;527;p23"/>
          <p:cNvSpPr txBox="1"/>
          <p:nvPr>
            <p:ph idx="2" type="body"/>
          </p:nvPr>
        </p:nvSpPr>
        <p:spPr>
          <a:xfrm>
            <a:off x="4674750" y="1860550"/>
            <a:ext cx="3749400" cy="24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528" name="Google Shape;528;p2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9" name="Google Shape;529;p23"/>
          <p:cNvSpPr txBox="1"/>
          <p:nvPr>
            <p:ph idx="3" type="subTitle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530" name="Google Shape;530;p23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531" name="Google Shape;531;p2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0" name="Google Shape;540;p23"/>
          <p:cNvGrpSpPr/>
          <p:nvPr/>
        </p:nvGrpSpPr>
        <p:grpSpPr>
          <a:xfrm flipH="1">
            <a:off x="7226591" y="4365559"/>
            <a:ext cx="1097759" cy="548706"/>
            <a:chOff x="131176" y="4137775"/>
            <a:chExt cx="1427700" cy="713625"/>
          </a:xfrm>
        </p:grpSpPr>
        <p:sp>
          <p:nvSpPr>
            <p:cNvPr id="541" name="Google Shape;541;p2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2" name="Google Shape;542;p2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p23"/>
          <p:cNvGrpSpPr/>
          <p:nvPr/>
        </p:nvGrpSpPr>
        <p:grpSpPr>
          <a:xfrm>
            <a:off x="8345950" y="4156323"/>
            <a:ext cx="609600" cy="752027"/>
            <a:chOff x="3184450" y="4137773"/>
            <a:chExt cx="609600" cy="752027"/>
          </a:xfrm>
        </p:grpSpPr>
        <p:sp>
          <p:nvSpPr>
            <p:cNvPr id="544" name="Google Shape;544;p23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45" name="Google Shape;545;p2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0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24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50" name="Google Shape;550;p24"/>
          <p:cNvSpPr txBox="1"/>
          <p:nvPr>
            <p:ph idx="1" type="subTitle"/>
          </p:nvPr>
        </p:nvSpPr>
        <p:spPr>
          <a:xfrm>
            <a:off x="2601600" y="3494178"/>
            <a:ext cx="1792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551" name="Google Shape;551;p24"/>
          <p:cNvSpPr txBox="1"/>
          <p:nvPr>
            <p:ph idx="2" type="subTitle"/>
          </p:nvPr>
        </p:nvSpPr>
        <p:spPr>
          <a:xfrm>
            <a:off x="2600400" y="3846013"/>
            <a:ext cx="17946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2" name="Google Shape;552;p24"/>
          <p:cNvSpPr txBox="1"/>
          <p:nvPr>
            <p:ph idx="3" type="subTitle"/>
          </p:nvPr>
        </p:nvSpPr>
        <p:spPr>
          <a:xfrm>
            <a:off x="4750200" y="3494178"/>
            <a:ext cx="1792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553" name="Google Shape;553;p24"/>
          <p:cNvSpPr txBox="1"/>
          <p:nvPr>
            <p:ph idx="4" type="subTitle"/>
          </p:nvPr>
        </p:nvSpPr>
        <p:spPr>
          <a:xfrm>
            <a:off x="4749000" y="3846013"/>
            <a:ext cx="17946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4" name="Google Shape;554;p24"/>
          <p:cNvSpPr txBox="1"/>
          <p:nvPr>
            <p:ph idx="5" type="subTitle"/>
          </p:nvPr>
        </p:nvSpPr>
        <p:spPr>
          <a:xfrm>
            <a:off x="2642550" y="1378060"/>
            <a:ext cx="3858900" cy="61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555" name="Google Shape;555;p24"/>
          <p:cNvGrpSpPr/>
          <p:nvPr/>
        </p:nvGrpSpPr>
        <p:grpSpPr>
          <a:xfrm flipH="1">
            <a:off x="125875" y="3675400"/>
            <a:ext cx="1444500" cy="1223875"/>
            <a:chOff x="1739950" y="3665925"/>
            <a:chExt cx="1444500" cy="1223875"/>
          </a:xfrm>
        </p:grpSpPr>
        <p:sp>
          <p:nvSpPr>
            <p:cNvPr id="556" name="Google Shape;556;p24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57" name="Google Shape;557;p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8" name="Google Shape;558;p24"/>
          <p:cNvGrpSpPr/>
          <p:nvPr/>
        </p:nvGrpSpPr>
        <p:grpSpPr>
          <a:xfrm flipH="1">
            <a:off x="7640726" y="4251763"/>
            <a:ext cx="1427700" cy="713625"/>
            <a:chOff x="131176" y="4137775"/>
            <a:chExt cx="1427700" cy="713625"/>
          </a:xfrm>
        </p:grpSpPr>
        <p:sp>
          <p:nvSpPr>
            <p:cNvPr id="559" name="Google Shape;559;p24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0" name="Google Shape;560;p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5"/>
          <p:cNvSpPr txBox="1"/>
          <p:nvPr>
            <p:ph type="title"/>
          </p:nvPr>
        </p:nvSpPr>
        <p:spPr>
          <a:xfrm>
            <a:off x="789062" y="2798075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4" name="Google Shape;564;p25"/>
          <p:cNvSpPr txBox="1"/>
          <p:nvPr>
            <p:ph idx="1" type="subTitle"/>
          </p:nvPr>
        </p:nvSpPr>
        <p:spPr>
          <a:xfrm>
            <a:off x="789060" y="3154680"/>
            <a:ext cx="20172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5" name="Google Shape;565;p25"/>
          <p:cNvSpPr txBox="1"/>
          <p:nvPr>
            <p:ph idx="2" type="title"/>
          </p:nvPr>
        </p:nvSpPr>
        <p:spPr>
          <a:xfrm>
            <a:off x="3563400" y="2798075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6" name="Google Shape;566;p25"/>
          <p:cNvSpPr txBox="1"/>
          <p:nvPr>
            <p:ph idx="3" type="subTitle"/>
          </p:nvPr>
        </p:nvSpPr>
        <p:spPr>
          <a:xfrm>
            <a:off x="3563400" y="3154680"/>
            <a:ext cx="20172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7" name="Google Shape;567;p25"/>
          <p:cNvSpPr txBox="1"/>
          <p:nvPr>
            <p:ph idx="4" type="title"/>
          </p:nvPr>
        </p:nvSpPr>
        <p:spPr>
          <a:xfrm>
            <a:off x="6334038" y="2798075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68" name="Google Shape;568;p25"/>
          <p:cNvSpPr txBox="1"/>
          <p:nvPr>
            <p:ph idx="5" type="subTitle"/>
          </p:nvPr>
        </p:nvSpPr>
        <p:spPr>
          <a:xfrm>
            <a:off x="6334043" y="3154680"/>
            <a:ext cx="2017200" cy="101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69" name="Google Shape;569;p25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70" name="Google Shape;570;p25"/>
          <p:cNvGrpSpPr/>
          <p:nvPr/>
        </p:nvGrpSpPr>
        <p:grpSpPr>
          <a:xfrm>
            <a:off x="368575" y="-3175"/>
            <a:ext cx="689309" cy="1215208"/>
            <a:chOff x="289713" y="-542302"/>
            <a:chExt cx="847025" cy="1493252"/>
          </a:xfrm>
        </p:grpSpPr>
        <p:sp>
          <p:nvSpPr>
            <p:cNvPr id="571" name="Google Shape;571;p2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2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2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25"/>
            <p:cNvSpPr/>
            <p:nvPr/>
          </p:nvSpPr>
          <p:spPr>
            <a:xfrm>
              <a:off x="713219" y="-542302"/>
              <a:ext cx="21321" cy="1021761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2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2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5"/>
          <p:cNvGrpSpPr/>
          <p:nvPr/>
        </p:nvGrpSpPr>
        <p:grpSpPr>
          <a:xfrm flipH="1">
            <a:off x="-125" y="3734675"/>
            <a:ext cx="908100" cy="1223875"/>
            <a:chOff x="1739950" y="3665925"/>
            <a:chExt cx="908100" cy="1223875"/>
          </a:xfrm>
        </p:grpSpPr>
        <p:sp>
          <p:nvSpPr>
            <p:cNvPr id="581" name="Google Shape;581;p25"/>
            <p:cNvSpPr/>
            <p:nvPr/>
          </p:nvSpPr>
          <p:spPr>
            <a:xfrm>
              <a:off x="1739950" y="4779400"/>
              <a:ext cx="9081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2" name="Google Shape;582;p25"/>
            <p:cNvPicPr preferRelativeResize="0"/>
            <p:nvPr/>
          </p:nvPicPr>
          <p:blipFill rotWithShape="1">
            <a:blip r:embed="rId3">
              <a:alphaModFix/>
            </a:blip>
            <a:srcRect b="0" l="0" r="32773" t="0"/>
            <a:stretch/>
          </p:blipFill>
          <p:spPr>
            <a:xfrm>
              <a:off x="1815052" y="3665925"/>
              <a:ext cx="832874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3" name="Google Shape;583;p25"/>
          <p:cNvGrpSpPr/>
          <p:nvPr/>
        </p:nvGrpSpPr>
        <p:grpSpPr>
          <a:xfrm>
            <a:off x="8306800" y="2688175"/>
            <a:ext cx="903425" cy="2272575"/>
            <a:chOff x="8136352" y="2627725"/>
            <a:chExt cx="903425" cy="2272575"/>
          </a:xfrm>
        </p:grpSpPr>
        <p:sp>
          <p:nvSpPr>
            <p:cNvPr id="584" name="Google Shape;584;p2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5" name="Google Shape;585;p25"/>
            <p:cNvPicPr preferRelativeResize="0"/>
            <p:nvPr/>
          </p:nvPicPr>
          <p:blipFill rotWithShape="1">
            <a:blip r:embed="rId4">
              <a:alphaModFix/>
            </a:blip>
            <a:srcRect b="0" l="0" r="22756" t="0"/>
            <a:stretch/>
          </p:blipFill>
          <p:spPr>
            <a:xfrm>
              <a:off x="8136352" y="2627725"/>
              <a:ext cx="8372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6" name="Google Shape;586;p25"/>
          <p:cNvGrpSpPr/>
          <p:nvPr/>
        </p:nvGrpSpPr>
        <p:grpSpPr>
          <a:xfrm>
            <a:off x="3960873" y="4347607"/>
            <a:ext cx="1222254" cy="610934"/>
            <a:chOff x="131176" y="4137775"/>
            <a:chExt cx="1427700" cy="713625"/>
          </a:xfrm>
        </p:grpSpPr>
        <p:sp>
          <p:nvSpPr>
            <p:cNvPr id="587" name="Google Shape;587;p2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8" name="Google Shape;588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26"/>
          <p:cNvSpPr txBox="1"/>
          <p:nvPr>
            <p:ph type="title"/>
          </p:nvPr>
        </p:nvSpPr>
        <p:spPr>
          <a:xfrm>
            <a:off x="2257897" y="1537700"/>
            <a:ext cx="20859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2" name="Google Shape;592;p26"/>
          <p:cNvSpPr txBox="1"/>
          <p:nvPr>
            <p:ph idx="1" type="subTitle"/>
          </p:nvPr>
        </p:nvSpPr>
        <p:spPr>
          <a:xfrm>
            <a:off x="2257897" y="1819419"/>
            <a:ext cx="2082900" cy="6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3" name="Google Shape;593;p26"/>
          <p:cNvSpPr txBox="1"/>
          <p:nvPr>
            <p:ph idx="2" type="title"/>
          </p:nvPr>
        </p:nvSpPr>
        <p:spPr>
          <a:xfrm>
            <a:off x="5834361" y="1537688"/>
            <a:ext cx="20847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4" name="Google Shape;594;p26"/>
          <p:cNvSpPr txBox="1"/>
          <p:nvPr>
            <p:ph idx="3" type="subTitle"/>
          </p:nvPr>
        </p:nvSpPr>
        <p:spPr>
          <a:xfrm>
            <a:off x="5834361" y="1819408"/>
            <a:ext cx="2081700" cy="6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5" name="Google Shape;595;p26"/>
          <p:cNvSpPr txBox="1"/>
          <p:nvPr>
            <p:ph idx="4" type="title"/>
          </p:nvPr>
        </p:nvSpPr>
        <p:spPr>
          <a:xfrm>
            <a:off x="2257897" y="3289223"/>
            <a:ext cx="20829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6" name="Google Shape;596;p26"/>
          <p:cNvSpPr txBox="1"/>
          <p:nvPr>
            <p:ph idx="5" type="subTitle"/>
          </p:nvPr>
        </p:nvSpPr>
        <p:spPr>
          <a:xfrm>
            <a:off x="2257897" y="3570954"/>
            <a:ext cx="2082900" cy="6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7" name="Google Shape;597;p26"/>
          <p:cNvSpPr txBox="1"/>
          <p:nvPr>
            <p:ph idx="6" type="title"/>
          </p:nvPr>
        </p:nvSpPr>
        <p:spPr>
          <a:xfrm>
            <a:off x="5834361" y="3289221"/>
            <a:ext cx="2081700" cy="3657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98" name="Google Shape;598;p26"/>
          <p:cNvSpPr txBox="1"/>
          <p:nvPr>
            <p:ph idx="7" type="subTitle"/>
          </p:nvPr>
        </p:nvSpPr>
        <p:spPr>
          <a:xfrm>
            <a:off x="5834361" y="3570954"/>
            <a:ext cx="2081700" cy="6654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99" name="Google Shape;599;p26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00" name="Google Shape;600;p26"/>
          <p:cNvGrpSpPr/>
          <p:nvPr/>
        </p:nvGrpSpPr>
        <p:grpSpPr>
          <a:xfrm>
            <a:off x="8224200" y="0"/>
            <a:ext cx="689309" cy="773883"/>
            <a:chOff x="289713" y="0"/>
            <a:chExt cx="847025" cy="950950"/>
          </a:xfrm>
        </p:grpSpPr>
        <p:sp>
          <p:nvSpPr>
            <p:cNvPr id="601" name="Google Shape;601;p2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6"/>
          <p:cNvGrpSpPr/>
          <p:nvPr/>
        </p:nvGrpSpPr>
        <p:grpSpPr>
          <a:xfrm>
            <a:off x="179825" y="4271498"/>
            <a:ext cx="609600" cy="752027"/>
            <a:chOff x="3184450" y="4137773"/>
            <a:chExt cx="609600" cy="752027"/>
          </a:xfrm>
        </p:grpSpPr>
        <p:sp>
          <p:nvSpPr>
            <p:cNvPr id="611" name="Google Shape;611;p2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2" name="Google Shape;6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3" name="Google Shape;613;p26"/>
          <p:cNvGrpSpPr/>
          <p:nvPr/>
        </p:nvGrpSpPr>
        <p:grpSpPr>
          <a:xfrm flipH="1">
            <a:off x="7674976" y="4309900"/>
            <a:ext cx="1427700" cy="713625"/>
            <a:chOff x="131176" y="4137775"/>
            <a:chExt cx="1427700" cy="713625"/>
          </a:xfrm>
        </p:grpSpPr>
        <p:sp>
          <p:nvSpPr>
            <p:cNvPr id="614" name="Google Shape;614;p2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5" name="Google Shape;615;p2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16" name="Google Shape;616;p26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77575" y="9719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8" name="Google Shape;61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27"/>
          <p:cNvSpPr txBox="1"/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0" name="Google Shape;620;p27"/>
          <p:cNvSpPr txBox="1"/>
          <p:nvPr>
            <p:ph idx="1" type="subTitle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1" name="Google Shape;621;p27"/>
          <p:cNvSpPr txBox="1"/>
          <p:nvPr>
            <p:ph idx="2" type="title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2" name="Google Shape;622;p27"/>
          <p:cNvSpPr txBox="1"/>
          <p:nvPr>
            <p:ph idx="3" type="subTitle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3" name="Google Shape;623;p27"/>
          <p:cNvSpPr txBox="1"/>
          <p:nvPr>
            <p:ph idx="4" type="title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4" name="Google Shape;624;p27"/>
          <p:cNvSpPr txBox="1"/>
          <p:nvPr>
            <p:ph idx="5" type="subTitle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5" name="Google Shape;625;p27"/>
          <p:cNvSpPr txBox="1"/>
          <p:nvPr>
            <p:ph idx="6" type="title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6" name="Google Shape;626;p27"/>
          <p:cNvSpPr txBox="1"/>
          <p:nvPr>
            <p:ph idx="7" type="subTitle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7" name="Google Shape;627;p27"/>
          <p:cNvSpPr txBox="1"/>
          <p:nvPr>
            <p:ph idx="8" type="title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28" name="Google Shape;628;p27"/>
          <p:cNvSpPr txBox="1"/>
          <p:nvPr>
            <p:ph idx="9" type="subTitle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29" name="Google Shape;629;p27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30" name="Google Shape;630;p27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1" name="Google Shape;631;p27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32" name="Google Shape;632;p27"/>
          <p:cNvGrpSpPr/>
          <p:nvPr/>
        </p:nvGrpSpPr>
        <p:grpSpPr>
          <a:xfrm>
            <a:off x="368575" y="0"/>
            <a:ext cx="689309" cy="1231083"/>
            <a:chOff x="289713" y="-561809"/>
            <a:chExt cx="847025" cy="1512759"/>
          </a:xfrm>
        </p:grpSpPr>
        <p:sp>
          <p:nvSpPr>
            <p:cNvPr id="633" name="Google Shape;633;p2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13219" y="-561809"/>
              <a:ext cx="21321" cy="1041276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27"/>
          <p:cNvGrpSpPr/>
          <p:nvPr/>
        </p:nvGrpSpPr>
        <p:grpSpPr>
          <a:xfrm>
            <a:off x="-218625" y="2693950"/>
            <a:ext cx="903425" cy="2272575"/>
            <a:chOff x="8316777" y="2627725"/>
            <a:chExt cx="903425" cy="2272575"/>
          </a:xfrm>
        </p:grpSpPr>
        <p:sp>
          <p:nvSpPr>
            <p:cNvPr id="643" name="Google Shape;643;p27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4" name="Google Shape;644;p27"/>
            <p:cNvPicPr preferRelativeResize="0"/>
            <p:nvPr/>
          </p:nvPicPr>
          <p:blipFill rotWithShape="1">
            <a:blip r:embed="rId3">
              <a:alphaModFix/>
            </a:blip>
            <a:srcRect b="0" l="36816" r="0" t="0"/>
            <a:stretch/>
          </p:blipFill>
          <p:spPr>
            <a:xfrm>
              <a:off x="8535403" y="2627725"/>
              <a:ext cx="6848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5" name="Google Shape;645;p27"/>
          <p:cNvGrpSpPr/>
          <p:nvPr/>
        </p:nvGrpSpPr>
        <p:grpSpPr>
          <a:xfrm>
            <a:off x="8424000" y="3695700"/>
            <a:ext cx="1444500" cy="1223875"/>
            <a:chOff x="1739950" y="3665925"/>
            <a:chExt cx="1444500" cy="1223875"/>
          </a:xfrm>
        </p:grpSpPr>
        <p:sp>
          <p:nvSpPr>
            <p:cNvPr id="646" name="Google Shape;646;p2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47" name="Google Shape;647;p27"/>
            <p:cNvPicPr preferRelativeResize="0"/>
            <p:nvPr/>
          </p:nvPicPr>
          <p:blipFill rotWithShape="1">
            <a:blip r:embed="rId4">
              <a:alphaModFix/>
            </a:blip>
            <a:srcRect b="0" l="0" r="47946" t="0"/>
            <a:stretch/>
          </p:blipFill>
          <p:spPr>
            <a:xfrm>
              <a:off x="1815052" y="3665925"/>
              <a:ext cx="64490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28"/>
          <p:cNvSpPr txBox="1"/>
          <p:nvPr>
            <p:ph hasCustomPrompt="1" type="title"/>
          </p:nvPr>
        </p:nvSpPr>
        <p:spPr>
          <a:xfrm>
            <a:off x="715060" y="1007459"/>
            <a:ext cx="33402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1" name="Google Shape;651;p28"/>
          <p:cNvSpPr txBox="1"/>
          <p:nvPr>
            <p:ph idx="1" type="subTitle"/>
          </p:nvPr>
        </p:nvSpPr>
        <p:spPr>
          <a:xfrm>
            <a:off x="810610" y="1953755"/>
            <a:ext cx="31491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2" name="Google Shape;652;p28"/>
          <p:cNvSpPr txBox="1"/>
          <p:nvPr>
            <p:ph hasCustomPrompt="1" idx="2" type="title"/>
          </p:nvPr>
        </p:nvSpPr>
        <p:spPr>
          <a:xfrm>
            <a:off x="5091440" y="1007471"/>
            <a:ext cx="33375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3" name="Google Shape;653;p28"/>
          <p:cNvSpPr txBox="1"/>
          <p:nvPr>
            <p:ph idx="3" type="subTitle"/>
          </p:nvPr>
        </p:nvSpPr>
        <p:spPr>
          <a:xfrm>
            <a:off x="5187440" y="1951432"/>
            <a:ext cx="314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654" name="Google Shape;654;p28"/>
          <p:cNvSpPr txBox="1"/>
          <p:nvPr>
            <p:ph hasCustomPrompt="1" idx="4" type="title"/>
          </p:nvPr>
        </p:nvSpPr>
        <p:spPr>
          <a:xfrm>
            <a:off x="2465368" y="2973780"/>
            <a:ext cx="4209600" cy="6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5" name="Google Shape;655;p28"/>
          <p:cNvSpPr txBox="1"/>
          <p:nvPr>
            <p:ph idx="5" type="subTitle"/>
          </p:nvPr>
        </p:nvSpPr>
        <p:spPr>
          <a:xfrm>
            <a:off x="2465368" y="3918170"/>
            <a:ext cx="42096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656" name="Google Shape;656;p28"/>
          <p:cNvGrpSpPr/>
          <p:nvPr/>
        </p:nvGrpSpPr>
        <p:grpSpPr>
          <a:xfrm>
            <a:off x="4225513" y="-9525"/>
            <a:ext cx="689309" cy="773883"/>
            <a:chOff x="289713" y="0"/>
            <a:chExt cx="847025" cy="950950"/>
          </a:xfrm>
        </p:grpSpPr>
        <p:sp>
          <p:nvSpPr>
            <p:cNvPr id="657" name="Google Shape;657;p2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9"/>
          <p:cNvSpPr txBox="1"/>
          <p:nvPr>
            <p:ph type="title"/>
          </p:nvPr>
        </p:nvSpPr>
        <p:spPr>
          <a:xfrm>
            <a:off x="713261" y="2839223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69" name="Google Shape;669;p29"/>
          <p:cNvSpPr txBox="1"/>
          <p:nvPr>
            <p:ph idx="1" type="subTitle"/>
          </p:nvPr>
        </p:nvSpPr>
        <p:spPr>
          <a:xfrm>
            <a:off x="713261" y="3195620"/>
            <a:ext cx="23055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0" name="Google Shape;670;p29"/>
          <p:cNvSpPr txBox="1"/>
          <p:nvPr>
            <p:ph idx="2" type="title"/>
          </p:nvPr>
        </p:nvSpPr>
        <p:spPr>
          <a:xfrm>
            <a:off x="3418731" y="2839223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1" name="Google Shape;671;p29"/>
          <p:cNvSpPr txBox="1"/>
          <p:nvPr>
            <p:ph idx="3" type="subTitle"/>
          </p:nvPr>
        </p:nvSpPr>
        <p:spPr>
          <a:xfrm>
            <a:off x="3418731" y="3195620"/>
            <a:ext cx="23055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2" name="Google Shape;672;p29"/>
          <p:cNvSpPr txBox="1"/>
          <p:nvPr>
            <p:ph idx="4" type="title"/>
          </p:nvPr>
        </p:nvSpPr>
        <p:spPr>
          <a:xfrm>
            <a:off x="6125239" y="2839223"/>
            <a:ext cx="23055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673" name="Google Shape;673;p29"/>
          <p:cNvSpPr txBox="1"/>
          <p:nvPr>
            <p:ph idx="5" type="subTitle"/>
          </p:nvPr>
        </p:nvSpPr>
        <p:spPr>
          <a:xfrm>
            <a:off x="6125239" y="3195620"/>
            <a:ext cx="2305500" cy="6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74" name="Google Shape;674;p29"/>
          <p:cNvSpPr txBox="1"/>
          <p:nvPr>
            <p:ph hasCustomPrompt="1" idx="6" type="title"/>
          </p:nvPr>
        </p:nvSpPr>
        <p:spPr>
          <a:xfrm>
            <a:off x="1404611" y="2012126"/>
            <a:ext cx="922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5" name="Google Shape;675;p29"/>
          <p:cNvSpPr txBox="1"/>
          <p:nvPr>
            <p:ph hasCustomPrompt="1" idx="7" type="title"/>
          </p:nvPr>
        </p:nvSpPr>
        <p:spPr>
          <a:xfrm>
            <a:off x="4110600" y="2012126"/>
            <a:ext cx="922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6" name="Google Shape;676;p29"/>
          <p:cNvSpPr txBox="1"/>
          <p:nvPr>
            <p:ph hasCustomPrompt="1" idx="8" type="title"/>
          </p:nvPr>
        </p:nvSpPr>
        <p:spPr>
          <a:xfrm>
            <a:off x="6816589" y="2012126"/>
            <a:ext cx="922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7" name="Google Shape;677;p29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78" name="Google Shape;678;p29"/>
          <p:cNvGrpSpPr/>
          <p:nvPr/>
        </p:nvGrpSpPr>
        <p:grpSpPr>
          <a:xfrm>
            <a:off x="8087358" y="1"/>
            <a:ext cx="689309" cy="1307282"/>
            <a:chOff x="289713" y="-655442"/>
            <a:chExt cx="847025" cy="1606392"/>
          </a:xfrm>
        </p:grpSpPr>
        <p:sp>
          <p:nvSpPr>
            <p:cNvPr id="679" name="Google Shape;679;p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8" name="Google Shape;688;p29"/>
          <p:cNvGrpSpPr/>
          <p:nvPr/>
        </p:nvGrpSpPr>
        <p:grpSpPr>
          <a:xfrm>
            <a:off x="367333" y="1"/>
            <a:ext cx="689309" cy="1307282"/>
            <a:chOff x="289713" y="-655442"/>
            <a:chExt cx="847025" cy="1606392"/>
          </a:xfrm>
        </p:grpSpPr>
        <p:sp>
          <p:nvSpPr>
            <p:cNvPr id="689" name="Google Shape;689;p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8" name="Google Shape;698;p29"/>
          <p:cNvGrpSpPr/>
          <p:nvPr/>
        </p:nvGrpSpPr>
        <p:grpSpPr>
          <a:xfrm>
            <a:off x="86851" y="4353675"/>
            <a:ext cx="1427700" cy="713625"/>
            <a:chOff x="131176" y="4137775"/>
            <a:chExt cx="1427700" cy="713625"/>
          </a:xfrm>
        </p:grpSpPr>
        <p:sp>
          <p:nvSpPr>
            <p:cNvPr id="699" name="Google Shape;699;p2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0" name="Google Shape;700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1" name="Google Shape;701;p29"/>
          <p:cNvGrpSpPr/>
          <p:nvPr/>
        </p:nvGrpSpPr>
        <p:grpSpPr>
          <a:xfrm>
            <a:off x="8430775" y="4299198"/>
            <a:ext cx="609600" cy="752027"/>
            <a:chOff x="3184450" y="4137773"/>
            <a:chExt cx="609600" cy="752027"/>
          </a:xfrm>
        </p:grpSpPr>
        <p:sp>
          <p:nvSpPr>
            <p:cNvPr id="702" name="Google Shape;702;p29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03" name="Google Shape;703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04" name="Google Shape;704;p29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30"/>
          <p:cNvSpPr txBox="1"/>
          <p:nvPr>
            <p:ph type="title"/>
          </p:nvPr>
        </p:nvSpPr>
        <p:spPr>
          <a:xfrm>
            <a:off x="1662600" y="1115487"/>
            <a:ext cx="4294800" cy="87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08" name="Google Shape;708;p30"/>
          <p:cNvSpPr txBox="1"/>
          <p:nvPr>
            <p:ph idx="1" type="subTitle"/>
          </p:nvPr>
        </p:nvSpPr>
        <p:spPr>
          <a:xfrm>
            <a:off x="1662600" y="1974750"/>
            <a:ext cx="3434700" cy="10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709" name="Google Shape;709;p30"/>
          <p:cNvGrpSpPr/>
          <p:nvPr/>
        </p:nvGrpSpPr>
        <p:grpSpPr>
          <a:xfrm>
            <a:off x="3256100" y="0"/>
            <a:ext cx="689309" cy="773883"/>
            <a:chOff x="289713" y="0"/>
            <a:chExt cx="847025" cy="950950"/>
          </a:xfrm>
        </p:grpSpPr>
        <p:sp>
          <p:nvSpPr>
            <p:cNvPr id="710" name="Google Shape;710;p3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3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3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3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30"/>
          <p:cNvGrpSpPr/>
          <p:nvPr/>
        </p:nvGrpSpPr>
        <p:grpSpPr>
          <a:xfrm>
            <a:off x="2379800" y="0"/>
            <a:ext cx="689309" cy="773883"/>
            <a:chOff x="289713" y="0"/>
            <a:chExt cx="847025" cy="950950"/>
          </a:xfrm>
        </p:grpSpPr>
        <p:sp>
          <p:nvSpPr>
            <p:cNvPr id="720" name="Google Shape;720;p3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3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3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3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3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3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3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3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29" name="Google Shape;72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30"/>
          <p:cNvGrpSpPr/>
          <p:nvPr/>
        </p:nvGrpSpPr>
        <p:grpSpPr>
          <a:xfrm flipH="1">
            <a:off x="5532184" y="2910626"/>
            <a:ext cx="2480254" cy="1744943"/>
            <a:chOff x="-2293059" y="5143500"/>
            <a:chExt cx="2265900" cy="1594138"/>
          </a:xfrm>
        </p:grpSpPr>
        <p:sp>
          <p:nvSpPr>
            <p:cNvPr id="731" name="Google Shape;731;p30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2" name="Google Shape;73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3" name="Google Shape;733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4826" y="886875"/>
            <a:ext cx="2582400" cy="1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4" name="Google Shape;734;p30"/>
          <p:cNvGrpSpPr/>
          <p:nvPr/>
        </p:nvGrpSpPr>
        <p:grpSpPr>
          <a:xfrm>
            <a:off x="7741020" y="1898041"/>
            <a:ext cx="1326199" cy="2780723"/>
            <a:chOff x="8136352" y="2627725"/>
            <a:chExt cx="1083850" cy="2272575"/>
          </a:xfrm>
        </p:grpSpPr>
        <p:sp>
          <p:nvSpPr>
            <p:cNvPr id="735" name="Google Shape;735;p3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6" name="Google Shape;736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37" name="Google Shape;737;p30"/>
          <p:cNvGrpSpPr/>
          <p:nvPr/>
        </p:nvGrpSpPr>
        <p:grpSpPr>
          <a:xfrm>
            <a:off x="7741006" y="4067181"/>
            <a:ext cx="481096" cy="593500"/>
            <a:chOff x="3184450" y="4137773"/>
            <a:chExt cx="609600" cy="752027"/>
          </a:xfrm>
        </p:grpSpPr>
        <p:sp>
          <p:nvSpPr>
            <p:cNvPr id="738" name="Google Shape;738;p30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39" name="Google Shape;739;p3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40" name="Google Shape;740;p30"/>
          <p:cNvSpPr txBox="1"/>
          <p:nvPr/>
        </p:nvSpPr>
        <p:spPr>
          <a:xfrm>
            <a:off x="1662600" y="3162075"/>
            <a:ext cx="3339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2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741" name="Google Shape;741;p30"/>
          <p:cNvGrpSpPr/>
          <p:nvPr/>
        </p:nvGrpSpPr>
        <p:grpSpPr>
          <a:xfrm>
            <a:off x="195140" y="244671"/>
            <a:ext cx="1591871" cy="525727"/>
            <a:chOff x="583503" y="585996"/>
            <a:chExt cx="1591871" cy="525727"/>
          </a:xfrm>
        </p:grpSpPr>
        <p:sp>
          <p:nvSpPr>
            <p:cNvPr id="742" name="Google Shape;742;p3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3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3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3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3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3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3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3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30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3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30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30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3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30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30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30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3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3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3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30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30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3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3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3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3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3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3">
            <a:alphaModFix/>
          </a:blip>
          <a:srcRect b="0" l="0" r="63868" t="0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4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oogle Shape;38;p4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39" name="Google Shape;39;p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4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49" name="Google Shape;49;p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" name="Google Shape;50;p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oogle Shape;51;p4"/>
          <p:cNvGrpSpPr/>
          <p:nvPr/>
        </p:nvGrpSpPr>
        <p:grpSpPr>
          <a:xfrm>
            <a:off x="8310223" y="1818599"/>
            <a:ext cx="1225138" cy="3081839"/>
            <a:chOff x="8136350" y="2627725"/>
            <a:chExt cx="903427" cy="2272575"/>
          </a:xfrm>
        </p:grpSpPr>
        <p:sp>
          <p:nvSpPr>
            <p:cNvPr id="52" name="Google Shape;52;p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" name="Google Shape;53;p4"/>
            <p:cNvPicPr preferRelativeResize="0"/>
            <p:nvPr/>
          </p:nvPicPr>
          <p:blipFill rotWithShape="1">
            <a:blip r:embed="rId6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9" name="Google Shape;769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1" name="Google Shape;771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2" name="Google Shape;772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3" name="Google Shape;773;p31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774" name="Google Shape;774;p3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5" name="Google Shape;775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76" name="Google Shape;776;p31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1"/>
          <p:cNvPicPr preferRelativeResize="0"/>
          <p:nvPr/>
        </p:nvPicPr>
        <p:blipFill rotWithShape="1">
          <a:blip r:embed="rId5">
            <a:alphaModFix/>
          </a:blip>
          <a:srcRect b="0" l="43368" r="0" t="0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0" name="Google Shape;780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2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3" name="Google Shape;783;p32"/>
          <p:cNvGrpSpPr/>
          <p:nvPr/>
        </p:nvGrpSpPr>
        <p:grpSpPr>
          <a:xfrm flipH="1">
            <a:off x="6022345" y="2807737"/>
            <a:ext cx="2897633" cy="2038583"/>
            <a:chOff x="-2293059" y="5143500"/>
            <a:chExt cx="2265900" cy="1594138"/>
          </a:xfrm>
        </p:grpSpPr>
        <p:sp>
          <p:nvSpPr>
            <p:cNvPr id="784" name="Google Shape;784;p32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5" name="Google Shape;785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6" name="Google Shape;786;p32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787" name="Google Shape;787;p3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88" name="Google Shape;78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89" name="Google Shape;789;p32"/>
          <p:cNvPicPr preferRelativeResize="0"/>
          <p:nvPr/>
        </p:nvPicPr>
        <p:blipFill rotWithShape="1">
          <a:blip r:embed="rId7">
            <a:alphaModFix/>
          </a:blip>
          <a:srcRect b="0" l="0" r="29062" t="0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5" name="Google Shape;795;p34"/>
          <p:cNvSpPr txBox="1"/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796" name="Google Shape;796;p34"/>
          <p:cNvSpPr txBox="1"/>
          <p:nvPr>
            <p:ph idx="1" type="subTitle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797" name="Google Shape;797;p34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" name="Google Shape;7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0" name="Google Shape;800;p35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01" name="Google Shape;801;p35"/>
          <p:cNvSpPr txBox="1"/>
          <p:nvPr>
            <p:ph idx="1" type="body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pic>
        <p:nvPicPr>
          <p:cNvPr id="802" name="Google Shape;802;p35"/>
          <p:cNvPicPr preferRelativeResize="0"/>
          <p:nvPr/>
        </p:nvPicPr>
        <p:blipFill rotWithShape="1">
          <a:blip r:embed="rId3">
            <a:alphaModFix/>
          </a:blip>
          <a:srcRect b="0" l="0" r="63867" t="0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5"/>
          <p:cNvPicPr preferRelativeResize="0"/>
          <p:nvPr/>
        </p:nvPicPr>
        <p:blipFill rotWithShape="1">
          <a:blip r:embed="rId4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4" name="Google Shape;804;p35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805" name="Google Shape;805;p3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4" name="Google Shape;814;p35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815" name="Google Shape;815;p35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6" name="Google Shape;816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7" name="Google Shape;817;p35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818" name="Google Shape;818;p3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19" name="Google Shape;819;p35"/>
            <p:cNvPicPr preferRelativeResize="0"/>
            <p:nvPr/>
          </p:nvPicPr>
          <p:blipFill rotWithShape="1">
            <a:blip r:embed="rId6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1" name="Google Shape;821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36"/>
          <p:cNvSpPr txBox="1"/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3" name="Google Shape;823;p36"/>
          <p:cNvSpPr txBox="1"/>
          <p:nvPr>
            <p:ph idx="1" type="subTitle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24" name="Google Shape;824;p36"/>
          <p:cNvSpPr txBox="1"/>
          <p:nvPr>
            <p:ph idx="2" type="title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5" name="Google Shape;825;p36"/>
          <p:cNvSpPr txBox="1"/>
          <p:nvPr>
            <p:ph idx="3" type="subTitle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26" name="Google Shape;826;p36"/>
          <p:cNvSpPr txBox="1"/>
          <p:nvPr>
            <p:ph idx="4" type="title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27" name="Google Shape;827;p36"/>
          <p:cNvSpPr txBox="1"/>
          <p:nvPr>
            <p:ph idx="5" type="subTitle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28" name="Google Shape;828;p36"/>
          <p:cNvSpPr txBox="1"/>
          <p:nvPr>
            <p:ph idx="6" type="title"/>
          </p:nvPr>
        </p:nvSpPr>
        <p:spPr>
          <a:xfrm>
            <a:off x="738333" y="15669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29" name="Google Shape;829;p36"/>
          <p:cNvSpPr txBox="1"/>
          <p:nvPr>
            <p:ph idx="7" type="title"/>
          </p:nvPr>
        </p:nvSpPr>
        <p:spPr>
          <a:xfrm>
            <a:off x="738333" y="3756650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0" name="Google Shape;830;p36"/>
          <p:cNvSpPr txBox="1"/>
          <p:nvPr>
            <p:ph idx="8" type="title"/>
          </p:nvPr>
        </p:nvSpPr>
        <p:spPr>
          <a:xfrm>
            <a:off x="738333" y="267088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31" name="Google Shape;831;p36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832" name="Google Shape;832;p36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6"/>
          <p:cNvPicPr preferRelativeResize="0"/>
          <p:nvPr/>
        </p:nvPicPr>
        <p:blipFill rotWithShape="1">
          <a:blip r:embed="rId4">
            <a:alphaModFix/>
          </a:blip>
          <a:srcRect b="0" l="62732" r="0" t="0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4" name="Google Shape;834;p36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835" name="Google Shape;835;p3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6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845" name="Google Shape;845;p36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46" name="Google Shape;846;p36"/>
            <p:cNvPicPr preferRelativeResize="0"/>
            <p:nvPr/>
          </p:nvPicPr>
          <p:blipFill rotWithShape="1">
            <a:blip r:embed="rId5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8" name="Google Shape;848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9" name="Google Shape;849;p37"/>
          <p:cNvSpPr txBox="1"/>
          <p:nvPr>
            <p:ph type="title"/>
          </p:nvPr>
        </p:nvSpPr>
        <p:spPr>
          <a:xfrm>
            <a:off x="2825850" y="1621388"/>
            <a:ext cx="34923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50" name="Google Shape;850;p37"/>
          <p:cNvSpPr txBox="1"/>
          <p:nvPr>
            <p:ph idx="1" type="subTitle"/>
          </p:nvPr>
        </p:nvSpPr>
        <p:spPr>
          <a:xfrm>
            <a:off x="2197500" y="2829174"/>
            <a:ext cx="47490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51" name="Google Shape;851;p37"/>
          <p:cNvPicPr preferRelativeResize="0"/>
          <p:nvPr/>
        </p:nvPicPr>
        <p:blipFill rotWithShape="1">
          <a:blip r:embed="rId3">
            <a:alphaModFix/>
          </a:blip>
          <a:srcRect b="0" l="74206" r="0" t="0"/>
          <a:stretch/>
        </p:blipFill>
        <p:spPr>
          <a:xfrm>
            <a:off x="0" y="559725"/>
            <a:ext cx="1444624" cy="326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2" name="Google Shape;852;p37"/>
          <p:cNvGrpSpPr/>
          <p:nvPr/>
        </p:nvGrpSpPr>
        <p:grpSpPr>
          <a:xfrm>
            <a:off x="4227346" y="0"/>
            <a:ext cx="689309" cy="773883"/>
            <a:chOff x="289713" y="0"/>
            <a:chExt cx="847025" cy="950950"/>
          </a:xfrm>
        </p:grpSpPr>
        <p:sp>
          <p:nvSpPr>
            <p:cNvPr id="853" name="Google Shape;853;p3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62" name="Google Shape;862;p37"/>
          <p:cNvPicPr preferRelativeResize="0"/>
          <p:nvPr/>
        </p:nvPicPr>
        <p:blipFill rotWithShape="1">
          <a:blip r:embed="rId4">
            <a:alphaModFix/>
          </a:blip>
          <a:srcRect b="0" l="0" r="29537" t="0"/>
          <a:stretch/>
        </p:blipFill>
        <p:spPr>
          <a:xfrm>
            <a:off x="7367625" y="296325"/>
            <a:ext cx="177637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4" name="Google Shape;864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8"/>
          <p:cNvSpPr txBox="1"/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66" name="Google Shape;866;p38"/>
          <p:cNvSpPr txBox="1"/>
          <p:nvPr>
            <p:ph idx="2" type="title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67" name="Google Shape;867;p38"/>
          <p:cNvSpPr txBox="1"/>
          <p:nvPr>
            <p:ph idx="1" type="subTitle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868" name="Google Shape;868;p38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869" name="Google Shape;869;p3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78" name="Google Shape;87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9" name="Google Shape;879;p38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880" name="Google Shape;880;p3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81" name="Google Shape;881;p38"/>
            <p:cNvPicPr preferRelativeResize="0"/>
            <p:nvPr/>
          </p:nvPicPr>
          <p:blipFill rotWithShape="1">
            <a:blip r:embed="rId4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82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3" name="Google Shape;883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39"/>
          <p:cNvSpPr txBox="1"/>
          <p:nvPr>
            <p:ph idx="1" type="body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885" name="Google Shape;885;p39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886" name="Google Shape;886;p39"/>
          <p:cNvPicPr preferRelativeResize="0"/>
          <p:nvPr/>
        </p:nvPicPr>
        <p:blipFill rotWithShape="1">
          <a:blip r:embed="rId3">
            <a:alphaModFix/>
          </a:blip>
          <a:srcRect b="0" l="85252" r="0" t="0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39"/>
          <p:cNvPicPr preferRelativeResize="0"/>
          <p:nvPr/>
        </p:nvPicPr>
        <p:blipFill rotWithShape="1">
          <a:blip r:embed="rId4">
            <a:alphaModFix/>
          </a:blip>
          <a:srcRect b="0" l="69568" r="0" t="0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39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889" name="Google Shape;889;p3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8" name="Google Shape;898;p39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899" name="Google Shape;899;p39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0" name="Google Shape;900;p3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1" name="Google Shape;901;p39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902" name="Google Shape;902;p3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3" name="Google Shape;903;p3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04" name="Google Shape;904;p39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905" name="Google Shape;905;p39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06" name="Google Shape;906;p39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8" name="Google Shape;908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40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40"/>
          <p:cNvSpPr txBox="1"/>
          <p:nvPr>
            <p:ph type="title"/>
          </p:nvPr>
        </p:nvSpPr>
        <p:spPr>
          <a:xfrm>
            <a:off x="986684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1" name="Google Shape;911;p40"/>
          <p:cNvSpPr txBox="1"/>
          <p:nvPr>
            <p:ph idx="2" type="title"/>
          </p:nvPr>
        </p:nvSpPr>
        <p:spPr>
          <a:xfrm>
            <a:off x="5414716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912" name="Google Shape;912;p40"/>
          <p:cNvSpPr txBox="1"/>
          <p:nvPr>
            <p:ph idx="1" type="subTitle"/>
          </p:nvPr>
        </p:nvSpPr>
        <p:spPr>
          <a:xfrm>
            <a:off x="5234566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3" name="Google Shape;913;p40"/>
          <p:cNvSpPr txBox="1"/>
          <p:nvPr>
            <p:ph idx="3" type="subTitle"/>
          </p:nvPr>
        </p:nvSpPr>
        <p:spPr>
          <a:xfrm>
            <a:off x="806534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14" name="Google Shape;914;p40"/>
          <p:cNvSpPr txBox="1"/>
          <p:nvPr>
            <p:ph idx="4" type="title"/>
          </p:nvPr>
        </p:nvSpPr>
        <p:spPr>
          <a:xfrm>
            <a:off x="720000" y="53949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15" name="Google Shape;915;p40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916" name="Google Shape;916;p4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5" name="Google Shape;925;p40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926" name="Google Shape;926;p4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41"/>
          <p:cNvSpPr txBox="1"/>
          <p:nvPr>
            <p:ph type="title"/>
          </p:nvPr>
        </p:nvSpPr>
        <p:spPr>
          <a:xfrm>
            <a:off x="789062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38" name="Google Shape;938;p41"/>
          <p:cNvSpPr txBox="1"/>
          <p:nvPr>
            <p:ph idx="1" type="subTitle"/>
          </p:nvPr>
        </p:nvSpPr>
        <p:spPr>
          <a:xfrm>
            <a:off x="78906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39" name="Google Shape;939;p41"/>
          <p:cNvSpPr txBox="1"/>
          <p:nvPr>
            <p:ph idx="2" type="title"/>
          </p:nvPr>
        </p:nvSpPr>
        <p:spPr>
          <a:xfrm>
            <a:off x="3563400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0" name="Google Shape;940;p41"/>
          <p:cNvSpPr txBox="1"/>
          <p:nvPr>
            <p:ph idx="3" type="subTitle"/>
          </p:nvPr>
        </p:nvSpPr>
        <p:spPr>
          <a:xfrm>
            <a:off x="356340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1" name="Google Shape;941;p41"/>
          <p:cNvSpPr txBox="1"/>
          <p:nvPr>
            <p:ph idx="4" type="title"/>
          </p:nvPr>
        </p:nvSpPr>
        <p:spPr>
          <a:xfrm>
            <a:off x="6334038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2" name="Google Shape;942;p41"/>
          <p:cNvSpPr txBox="1"/>
          <p:nvPr>
            <p:ph idx="5" type="subTitle"/>
          </p:nvPr>
        </p:nvSpPr>
        <p:spPr>
          <a:xfrm>
            <a:off x="6334043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p41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44" name="Google Shape;944;p41"/>
          <p:cNvGrpSpPr/>
          <p:nvPr/>
        </p:nvGrpSpPr>
        <p:grpSpPr>
          <a:xfrm>
            <a:off x="368575" y="-3175"/>
            <a:ext cx="689309" cy="1215208"/>
            <a:chOff x="289713" y="-542302"/>
            <a:chExt cx="847025" cy="1493252"/>
          </a:xfrm>
        </p:grpSpPr>
        <p:sp>
          <p:nvSpPr>
            <p:cNvPr id="945" name="Google Shape;945;p4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1"/>
            <p:cNvSpPr/>
            <p:nvPr/>
          </p:nvSpPr>
          <p:spPr>
            <a:xfrm>
              <a:off x="713219" y="-542302"/>
              <a:ext cx="21321" cy="1021761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1"/>
          <p:cNvGrpSpPr/>
          <p:nvPr/>
        </p:nvGrpSpPr>
        <p:grpSpPr>
          <a:xfrm flipH="1">
            <a:off x="-125" y="3734675"/>
            <a:ext cx="908100" cy="1223875"/>
            <a:chOff x="1739950" y="3665925"/>
            <a:chExt cx="908100" cy="1223875"/>
          </a:xfrm>
        </p:grpSpPr>
        <p:sp>
          <p:nvSpPr>
            <p:cNvPr id="955" name="Google Shape;955;p41"/>
            <p:cNvSpPr/>
            <p:nvPr/>
          </p:nvSpPr>
          <p:spPr>
            <a:xfrm>
              <a:off x="1739950" y="4779400"/>
              <a:ext cx="9081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6" name="Google Shape;956;p41"/>
            <p:cNvPicPr preferRelativeResize="0"/>
            <p:nvPr/>
          </p:nvPicPr>
          <p:blipFill rotWithShape="1">
            <a:blip r:embed="rId3">
              <a:alphaModFix/>
            </a:blip>
            <a:srcRect b="0" l="0" r="32773" t="0"/>
            <a:stretch/>
          </p:blipFill>
          <p:spPr>
            <a:xfrm>
              <a:off x="1815052" y="3665925"/>
              <a:ext cx="832874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7" name="Google Shape;957;p41"/>
          <p:cNvGrpSpPr/>
          <p:nvPr/>
        </p:nvGrpSpPr>
        <p:grpSpPr>
          <a:xfrm>
            <a:off x="8306800" y="2688175"/>
            <a:ext cx="903425" cy="2272575"/>
            <a:chOff x="8136352" y="2627725"/>
            <a:chExt cx="903425" cy="2272575"/>
          </a:xfrm>
        </p:grpSpPr>
        <p:sp>
          <p:nvSpPr>
            <p:cNvPr id="958" name="Google Shape;958;p41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9" name="Google Shape;959;p41"/>
            <p:cNvPicPr preferRelativeResize="0"/>
            <p:nvPr/>
          </p:nvPicPr>
          <p:blipFill rotWithShape="1">
            <a:blip r:embed="rId4">
              <a:alphaModFix/>
            </a:blip>
            <a:srcRect b="0" l="0" r="22756" t="0"/>
            <a:stretch/>
          </p:blipFill>
          <p:spPr>
            <a:xfrm>
              <a:off x="8136352" y="2627725"/>
              <a:ext cx="8372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60" name="Google Shape;960;p41"/>
          <p:cNvGrpSpPr/>
          <p:nvPr/>
        </p:nvGrpSpPr>
        <p:grpSpPr>
          <a:xfrm>
            <a:off x="3960873" y="4347609"/>
            <a:ext cx="1222254" cy="610934"/>
            <a:chOff x="131176" y="4137775"/>
            <a:chExt cx="1427700" cy="713625"/>
          </a:xfrm>
        </p:grpSpPr>
        <p:sp>
          <p:nvSpPr>
            <p:cNvPr id="961" name="Google Shape;961;p4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62" name="Google Shape;962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/>
          <p:nvPr>
            <p:ph type="title"/>
          </p:nvPr>
        </p:nvSpPr>
        <p:spPr>
          <a:xfrm>
            <a:off x="1734062" y="3375800"/>
            <a:ext cx="224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7" name="Google Shape;57;p5"/>
          <p:cNvSpPr txBox="1"/>
          <p:nvPr>
            <p:ph idx="2" type="title"/>
          </p:nvPr>
        </p:nvSpPr>
        <p:spPr>
          <a:xfrm>
            <a:off x="5168637" y="3373458"/>
            <a:ext cx="22413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8" name="Google Shape;58;p5"/>
          <p:cNvSpPr txBox="1"/>
          <p:nvPr>
            <p:ph idx="1" type="subTitle"/>
          </p:nvPr>
        </p:nvSpPr>
        <p:spPr>
          <a:xfrm>
            <a:off x="5168638" y="3739825"/>
            <a:ext cx="2241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5"/>
          <p:cNvSpPr txBox="1"/>
          <p:nvPr>
            <p:ph idx="3" type="subTitle"/>
          </p:nvPr>
        </p:nvSpPr>
        <p:spPr>
          <a:xfrm>
            <a:off x="1734150" y="3744700"/>
            <a:ext cx="22413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5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61" name="Google Shape;61;p5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62" name="Google Shape;62;p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1" name="Google Shape;71;p5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" name="Google Shape;72;p5"/>
          <p:cNvGrpSpPr/>
          <p:nvPr/>
        </p:nvGrpSpPr>
        <p:grpSpPr>
          <a:xfrm>
            <a:off x="-780247" y="1997025"/>
            <a:ext cx="2265900" cy="2887175"/>
            <a:chOff x="5065128" y="1632125"/>
            <a:chExt cx="2265900" cy="2887175"/>
          </a:xfrm>
        </p:grpSpPr>
        <p:sp>
          <p:nvSpPr>
            <p:cNvPr id="73" name="Google Shape;73;p5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4" name="Google Shape;74;p5"/>
            <p:cNvPicPr preferRelativeResize="0"/>
            <p:nvPr/>
          </p:nvPicPr>
          <p:blipFill rotWithShape="1">
            <a:blip r:embed="rId4">
              <a:alphaModFix/>
            </a:blip>
            <a:srcRect b="0" l="29913" r="0" t="0"/>
            <a:stretch/>
          </p:blipFill>
          <p:spPr>
            <a:xfrm>
              <a:off x="5845375" y="1632125"/>
              <a:ext cx="1384325" cy="285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4" name="Google Shape;96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42"/>
          <p:cNvSpPr txBox="1"/>
          <p:nvPr>
            <p:ph type="title"/>
          </p:nvPr>
        </p:nvSpPr>
        <p:spPr>
          <a:xfrm>
            <a:off x="2257897" y="1537700"/>
            <a:ext cx="2085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6" name="Google Shape;966;p42"/>
          <p:cNvSpPr txBox="1"/>
          <p:nvPr>
            <p:ph idx="1" type="subTitle"/>
          </p:nvPr>
        </p:nvSpPr>
        <p:spPr>
          <a:xfrm>
            <a:off x="2257897" y="1819419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7" name="Google Shape;967;p42"/>
          <p:cNvSpPr txBox="1"/>
          <p:nvPr>
            <p:ph idx="2" type="title"/>
          </p:nvPr>
        </p:nvSpPr>
        <p:spPr>
          <a:xfrm>
            <a:off x="5834361" y="1537688"/>
            <a:ext cx="2084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8" name="Google Shape;968;p42"/>
          <p:cNvSpPr txBox="1"/>
          <p:nvPr>
            <p:ph idx="3" type="subTitle"/>
          </p:nvPr>
        </p:nvSpPr>
        <p:spPr>
          <a:xfrm>
            <a:off x="5834361" y="1819408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69" name="Google Shape;969;p42"/>
          <p:cNvSpPr txBox="1"/>
          <p:nvPr>
            <p:ph idx="4" type="title"/>
          </p:nvPr>
        </p:nvSpPr>
        <p:spPr>
          <a:xfrm>
            <a:off x="2257897" y="3289223"/>
            <a:ext cx="2082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70" name="Google Shape;970;p42"/>
          <p:cNvSpPr txBox="1"/>
          <p:nvPr>
            <p:ph idx="5" type="subTitle"/>
          </p:nvPr>
        </p:nvSpPr>
        <p:spPr>
          <a:xfrm>
            <a:off x="2257897" y="3570954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1" name="Google Shape;971;p42"/>
          <p:cNvSpPr txBox="1"/>
          <p:nvPr>
            <p:ph idx="6" type="title"/>
          </p:nvPr>
        </p:nvSpPr>
        <p:spPr>
          <a:xfrm>
            <a:off x="5834361" y="3289221"/>
            <a:ext cx="2081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72" name="Google Shape;972;p42"/>
          <p:cNvSpPr txBox="1"/>
          <p:nvPr>
            <p:ph idx="7" type="subTitle"/>
          </p:nvPr>
        </p:nvSpPr>
        <p:spPr>
          <a:xfrm>
            <a:off x="5834361" y="3570954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73" name="Google Shape;973;p42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974" name="Google Shape;974;p42"/>
          <p:cNvGrpSpPr/>
          <p:nvPr/>
        </p:nvGrpSpPr>
        <p:grpSpPr>
          <a:xfrm>
            <a:off x="8224200" y="0"/>
            <a:ext cx="689309" cy="773883"/>
            <a:chOff x="289713" y="0"/>
            <a:chExt cx="847025" cy="950950"/>
          </a:xfrm>
        </p:grpSpPr>
        <p:sp>
          <p:nvSpPr>
            <p:cNvPr id="975" name="Google Shape;975;p4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84" name="Google Shape;984;p42"/>
          <p:cNvGrpSpPr/>
          <p:nvPr/>
        </p:nvGrpSpPr>
        <p:grpSpPr>
          <a:xfrm>
            <a:off x="179825" y="4271498"/>
            <a:ext cx="609600" cy="752027"/>
            <a:chOff x="3184450" y="4137773"/>
            <a:chExt cx="609600" cy="752027"/>
          </a:xfrm>
        </p:grpSpPr>
        <p:sp>
          <p:nvSpPr>
            <p:cNvPr id="985" name="Google Shape;985;p4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6" name="Google Shape;986;p4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7" name="Google Shape;987;p42"/>
          <p:cNvGrpSpPr/>
          <p:nvPr/>
        </p:nvGrpSpPr>
        <p:grpSpPr>
          <a:xfrm flipH="1">
            <a:off x="7674976" y="4309900"/>
            <a:ext cx="1427700" cy="713625"/>
            <a:chOff x="131176" y="4137775"/>
            <a:chExt cx="1427700" cy="713625"/>
          </a:xfrm>
        </p:grpSpPr>
        <p:sp>
          <p:nvSpPr>
            <p:cNvPr id="988" name="Google Shape;988;p42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89" name="Google Shape;989;p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90" name="Google Shape;990;p42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77575" y="9719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Google Shape;992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93" name="Google Shape;993;p43"/>
          <p:cNvSpPr txBox="1"/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4" name="Google Shape;994;p43"/>
          <p:cNvSpPr txBox="1"/>
          <p:nvPr>
            <p:ph idx="1" type="subTitle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5" name="Google Shape;995;p43"/>
          <p:cNvSpPr txBox="1"/>
          <p:nvPr>
            <p:ph idx="2" type="title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6" name="Google Shape;996;p43"/>
          <p:cNvSpPr txBox="1"/>
          <p:nvPr>
            <p:ph idx="3" type="subTitle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7" name="Google Shape;997;p43"/>
          <p:cNvSpPr txBox="1"/>
          <p:nvPr>
            <p:ph idx="4" type="title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98" name="Google Shape;998;p43"/>
          <p:cNvSpPr txBox="1"/>
          <p:nvPr>
            <p:ph idx="5" type="subTitle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99" name="Google Shape;999;p43"/>
          <p:cNvSpPr txBox="1"/>
          <p:nvPr>
            <p:ph idx="6" type="title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0" name="Google Shape;1000;p43"/>
          <p:cNvSpPr txBox="1"/>
          <p:nvPr>
            <p:ph idx="7" type="subTitle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1" name="Google Shape;1001;p43"/>
          <p:cNvSpPr txBox="1"/>
          <p:nvPr>
            <p:ph idx="8" type="title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2" name="Google Shape;1002;p43"/>
          <p:cNvSpPr txBox="1"/>
          <p:nvPr>
            <p:ph idx="9" type="subTitle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3" name="Google Shape;1003;p43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4" name="Google Shape;1004;p43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5" name="Google Shape;1005;p43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006" name="Google Shape;1006;p43"/>
          <p:cNvGrpSpPr/>
          <p:nvPr/>
        </p:nvGrpSpPr>
        <p:grpSpPr>
          <a:xfrm>
            <a:off x="368575" y="0"/>
            <a:ext cx="689309" cy="1231083"/>
            <a:chOff x="289713" y="-561809"/>
            <a:chExt cx="847025" cy="1512759"/>
          </a:xfrm>
        </p:grpSpPr>
        <p:sp>
          <p:nvSpPr>
            <p:cNvPr id="1007" name="Google Shape;1007;p4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3"/>
            <p:cNvSpPr/>
            <p:nvPr/>
          </p:nvSpPr>
          <p:spPr>
            <a:xfrm>
              <a:off x="713219" y="-561809"/>
              <a:ext cx="21321" cy="1041276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6" name="Google Shape;1016;p43"/>
          <p:cNvGrpSpPr/>
          <p:nvPr/>
        </p:nvGrpSpPr>
        <p:grpSpPr>
          <a:xfrm>
            <a:off x="-218625" y="2693950"/>
            <a:ext cx="903426" cy="2272575"/>
            <a:chOff x="8316777" y="2627725"/>
            <a:chExt cx="903426" cy="2272575"/>
          </a:xfrm>
        </p:grpSpPr>
        <p:sp>
          <p:nvSpPr>
            <p:cNvPr id="1017" name="Google Shape;1017;p4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18" name="Google Shape;1018;p43"/>
            <p:cNvPicPr preferRelativeResize="0"/>
            <p:nvPr/>
          </p:nvPicPr>
          <p:blipFill rotWithShape="1">
            <a:blip r:embed="rId3">
              <a:alphaModFix/>
            </a:blip>
            <a:srcRect b="0" l="36816" r="0" t="0"/>
            <a:stretch/>
          </p:blipFill>
          <p:spPr>
            <a:xfrm>
              <a:off x="8535403" y="2627725"/>
              <a:ext cx="6848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9" name="Google Shape;1019;p43"/>
          <p:cNvGrpSpPr/>
          <p:nvPr/>
        </p:nvGrpSpPr>
        <p:grpSpPr>
          <a:xfrm>
            <a:off x="8424000" y="3695700"/>
            <a:ext cx="1444500" cy="1223875"/>
            <a:chOff x="1739950" y="3665925"/>
            <a:chExt cx="1444500" cy="1223875"/>
          </a:xfrm>
        </p:grpSpPr>
        <p:sp>
          <p:nvSpPr>
            <p:cNvPr id="1020" name="Google Shape;1020;p43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21" name="Google Shape;1021;p43"/>
            <p:cNvPicPr preferRelativeResize="0"/>
            <p:nvPr/>
          </p:nvPicPr>
          <p:blipFill rotWithShape="1">
            <a:blip r:embed="rId4">
              <a:alphaModFix/>
            </a:blip>
            <a:srcRect b="0" l="0" r="47946" t="0"/>
            <a:stretch/>
          </p:blipFill>
          <p:spPr>
            <a:xfrm>
              <a:off x="1815052" y="3665925"/>
              <a:ext cx="64490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920500"/>
            <a:ext cx="905325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44"/>
          <p:cNvSpPr txBox="1"/>
          <p:nvPr>
            <p:ph type="title"/>
          </p:nvPr>
        </p:nvSpPr>
        <p:spPr>
          <a:xfrm>
            <a:off x="2025150" y="1202250"/>
            <a:ext cx="50937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027" name="Google Shape;1027;p44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028" name="Google Shape;1028;p4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44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038" name="Google Shape;1038;p4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44"/>
          <p:cNvGrpSpPr/>
          <p:nvPr/>
        </p:nvGrpSpPr>
        <p:grpSpPr>
          <a:xfrm>
            <a:off x="1159876" y="4243225"/>
            <a:ext cx="1427700" cy="713625"/>
            <a:chOff x="131176" y="4137775"/>
            <a:chExt cx="1427700" cy="713625"/>
          </a:xfrm>
        </p:grpSpPr>
        <p:sp>
          <p:nvSpPr>
            <p:cNvPr id="1048" name="Google Shape;1048;p44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9" name="Google Shape;1049;p4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50" name="Google Shape;1050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1" name="Google Shape;1051;p44"/>
          <p:cNvGrpSpPr/>
          <p:nvPr/>
        </p:nvGrpSpPr>
        <p:grpSpPr>
          <a:xfrm>
            <a:off x="7863946" y="1987291"/>
            <a:ext cx="1280136" cy="2684138"/>
            <a:chOff x="8136352" y="2627725"/>
            <a:chExt cx="1083850" cy="2272575"/>
          </a:xfrm>
        </p:grpSpPr>
        <p:sp>
          <p:nvSpPr>
            <p:cNvPr id="1052" name="Google Shape;1052;p4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53" name="Google Shape;1053;p4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5" name="Google Shape;105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056" name="Google Shape;1056;p45"/>
          <p:cNvSpPr txBox="1"/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57" name="Google Shape;1057;p45"/>
          <p:cNvSpPr txBox="1"/>
          <p:nvPr>
            <p:ph idx="1" type="subTitle"/>
          </p:nvPr>
        </p:nvSpPr>
        <p:spPr>
          <a:xfrm>
            <a:off x="2153800" y="1089900"/>
            <a:ext cx="62658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058" name="Google Shape;1058;p45"/>
          <p:cNvGrpSpPr/>
          <p:nvPr/>
        </p:nvGrpSpPr>
        <p:grpSpPr>
          <a:xfrm>
            <a:off x="6114750" y="0"/>
            <a:ext cx="689309" cy="773883"/>
            <a:chOff x="289713" y="0"/>
            <a:chExt cx="847025" cy="950950"/>
          </a:xfrm>
        </p:grpSpPr>
        <p:sp>
          <p:nvSpPr>
            <p:cNvPr id="1059" name="Google Shape;1059;p4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4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4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4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8" name="Google Shape;1068;p45"/>
          <p:cNvGrpSpPr/>
          <p:nvPr/>
        </p:nvGrpSpPr>
        <p:grpSpPr>
          <a:xfrm>
            <a:off x="304451" y="1826129"/>
            <a:ext cx="1427648" cy="2993436"/>
            <a:chOff x="8136352" y="2627725"/>
            <a:chExt cx="1083850" cy="2272575"/>
          </a:xfrm>
        </p:grpSpPr>
        <p:sp>
          <p:nvSpPr>
            <p:cNvPr id="1069" name="Google Shape;1069;p4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70" name="Google Shape;1070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1" name="Google Shape;1071;p45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72" name="Google Shape;1072;p45"/>
          <p:cNvGrpSpPr/>
          <p:nvPr/>
        </p:nvGrpSpPr>
        <p:grpSpPr>
          <a:xfrm>
            <a:off x="1018028" y="682821"/>
            <a:ext cx="1591871" cy="525728"/>
            <a:chOff x="583503" y="585996"/>
            <a:chExt cx="1591871" cy="525728"/>
          </a:xfrm>
        </p:grpSpPr>
        <p:sp>
          <p:nvSpPr>
            <p:cNvPr id="1073" name="Google Shape;1073;p45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45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45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5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5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5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5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5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5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45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45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5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5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5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5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5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5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45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45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5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5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5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5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5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5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5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46"/>
          <p:cNvSpPr txBox="1"/>
          <p:nvPr>
            <p:ph type="title"/>
          </p:nvPr>
        </p:nvSpPr>
        <p:spPr>
          <a:xfrm>
            <a:off x="799310" y="3356162"/>
            <a:ext cx="34677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Google Shape;1102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4" name="Google Shape;1104;p47"/>
          <p:cNvSpPr txBox="1"/>
          <p:nvPr>
            <p:ph type="title"/>
          </p:nvPr>
        </p:nvSpPr>
        <p:spPr>
          <a:xfrm>
            <a:off x="1076600" y="1522950"/>
            <a:ext cx="41928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105" name="Google Shape;1105;p47"/>
          <p:cNvSpPr txBox="1"/>
          <p:nvPr>
            <p:ph idx="1" type="subTitle"/>
          </p:nvPr>
        </p:nvSpPr>
        <p:spPr>
          <a:xfrm>
            <a:off x="1076625" y="2913050"/>
            <a:ext cx="41928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106" name="Google Shape;1106;p47"/>
          <p:cNvGrpSpPr/>
          <p:nvPr/>
        </p:nvGrpSpPr>
        <p:grpSpPr>
          <a:xfrm>
            <a:off x="3235475" y="0"/>
            <a:ext cx="689309" cy="773883"/>
            <a:chOff x="289713" y="0"/>
            <a:chExt cx="847025" cy="950950"/>
          </a:xfrm>
        </p:grpSpPr>
        <p:sp>
          <p:nvSpPr>
            <p:cNvPr id="1107" name="Google Shape;1107;p4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4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4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6" name="Google Shape;1116;p47"/>
          <p:cNvGrpSpPr/>
          <p:nvPr/>
        </p:nvGrpSpPr>
        <p:grpSpPr>
          <a:xfrm>
            <a:off x="2359175" y="0"/>
            <a:ext cx="689309" cy="773883"/>
            <a:chOff x="289713" y="0"/>
            <a:chExt cx="847025" cy="950950"/>
          </a:xfrm>
        </p:grpSpPr>
        <p:sp>
          <p:nvSpPr>
            <p:cNvPr id="1117" name="Google Shape;1117;p4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4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4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6" name="Google Shape;1126;p47"/>
          <p:cNvGrpSpPr/>
          <p:nvPr/>
        </p:nvGrpSpPr>
        <p:grpSpPr>
          <a:xfrm>
            <a:off x="1759951" y="4270550"/>
            <a:ext cx="1427700" cy="713625"/>
            <a:chOff x="131176" y="4137775"/>
            <a:chExt cx="1427700" cy="713625"/>
          </a:xfrm>
        </p:grpSpPr>
        <p:sp>
          <p:nvSpPr>
            <p:cNvPr id="1127" name="Google Shape;1127;p4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28" name="Google Shape;1128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0" name="Google Shape;1130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48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132" name="Google Shape;1132;p48"/>
          <p:cNvSpPr txBox="1"/>
          <p:nvPr>
            <p:ph hasCustomPrompt="1" type="title"/>
          </p:nvPr>
        </p:nvSpPr>
        <p:spPr>
          <a:xfrm>
            <a:off x="998550" y="1700519"/>
            <a:ext cx="71469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133" name="Google Shape;1133;p48"/>
          <p:cNvSpPr txBox="1"/>
          <p:nvPr>
            <p:ph idx="1" type="subTitle"/>
          </p:nvPr>
        </p:nvSpPr>
        <p:spPr>
          <a:xfrm>
            <a:off x="2327550" y="2916347"/>
            <a:ext cx="4488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134" name="Google Shape;1134;p48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135" name="Google Shape;1135;p4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4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4" name="Google Shape;1144;p48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145" name="Google Shape;1145;p4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4" name="Google Shape;1154;p48"/>
          <p:cNvGrpSpPr/>
          <p:nvPr/>
        </p:nvGrpSpPr>
        <p:grpSpPr>
          <a:xfrm>
            <a:off x="225794" y="2156866"/>
            <a:ext cx="1326199" cy="2780723"/>
            <a:chOff x="8136352" y="2627725"/>
            <a:chExt cx="1083850" cy="2272575"/>
          </a:xfrm>
        </p:grpSpPr>
        <p:sp>
          <p:nvSpPr>
            <p:cNvPr id="1155" name="Google Shape;1155;p4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56" name="Google Shape;1156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7" name="Google Shape;1157;p48"/>
          <p:cNvGrpSpPr/>
          <p:nvPr/>
        </p:nvGrpSpPr>
        <p:grpSpPr>
          <a:xfrm flipH="1">
            <a:off x="6733028" y="768546"/>
            <a:ext cx="1591871" cy="525728"/>
            <a:chOff x="583503" y="585996"/>
            <a:chExt cx="1591871" cy="525728"/>
          </a:xfrm>
        </p:grpSpPr>
        <p:sp>
          <p:nvSpPr>
            <p:cNvPr id="1158" name="Google Shape;1158;p48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8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8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8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8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8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8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8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8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5" name="Google Shape;1185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49"/>
          <p:cNvSpPr txBox="1"/>
          <p:nvPr>
            <p:ph type="title"/>
          </p:nvPr>
        </p:nvSpPr>
        <p:spPr>
          <a:xfrm>
            <a:off x="715060" y="1007459"/>
            <a:ext cx="3340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87" name="Google Shape;1187;p49"/>
          <p:cNvSpPr txBox="1"/>
          <p:nvPr>
            <p:ph idx="1" type="subTitle"/>
          </p:nvPr>
        </p:nvSpPr>
        <p:spPr>
          <a:xfrm>
            <a:off x="810610" y="1953755"/>
            <a:ext cx="3149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88" name="Google Shape;1188;p49"/>
          <p:cNvSpPr txBox="1"/>
          <p:nvPr>
            <p:ph idx="2" type="title"/>
          </p:nvPr>
        </p:nvSpPr>
        <p:spPr>
          <a:xfrm>
            <a:off x="5091440" y="1007471"/>
            <a:ext cx="333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89" name="Google Shape;1189;p49"/>
          <p:cNvSpPr txBox="1"/>
          <p:nvPr>
            <p:ph idx="3" type="subTitle"/>
          </p:nvPr>
        </p:nvSpPr>
        <p:spPr>
          <a:xfrm>
            <a:off x="5187440" y="1951432"/>
            <a:ext cx="314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190" name="Google Shape;1190;p49"/>
          <p:cNvSpPr txBox="1"/>
          <p:nvPr>
            <p:ph idx="4" type="title"/>
          </p:nvPr>
        </p:nvSpPr>
        <p:spPr>
          <a:xfrm>
            <a:off x="2465368" y="2973780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191" name="Google Shape;1191;p49"/>
          <p:cNvSpPr txBox="1"/>
          <p:nvPr>
            <p:ph idx="5" type="subTitle"/>
          </p:nvPr>
        </p:nvSpPr>
        <p:spPr>
          <a:xfrm>
            <a:off x="2465368" y="3918170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192" name="Google Shape;1192;p49"/>
          <p:cNvGrpSpPr/>
          <p:nvPr/>
        </p:nvGrpSpPr>
        <p:grpSpPr>
          <a:xfrm>
            <a:off x="4225513" y="-9525"/>
            <a:ext cx="689309" cy="773883"/>
            <a:chOff x="289713" y="0"/>
            <a:chExt cx="847025" cy="950950"/>
          </a:xfrm>
        </p:grpSpPr>
        <p:sp>
          <p:nvSpPr>
            <p:cNvPr id="1193" name="Google Shape;1193;p4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3" name="Google Shape;120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p50"/>
          <p:cNvSpPr txBox="1"/>
          <p:nvPr>
            <p:ph type="title"/>
          </p:nvPr>
        </p:nvSpPr>
        <p:spPr>
          <a:xfrm>
            <a:off x="71326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5" name="Google Shape;1205;p50"/>
          <p:cNvSpPr txBox="1"/>
          <p:nvPr>
            <p:ph idx="1" type="subTitle"/>
          </p:nvPr>
        </p:nvSpPr>
        <p:spPr>
          <a:xfrm>
            <a:off x="71326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06" name="Google Shape;1206;p50"/>
          <p:cNvSpPr txBox="1"/>
          <p:nvPr>
            <p:ph idx="2" type="title"/>
          </p:nvPr>
        </p:nvSpPr>
        <p:spPr>
          <a:xfrm>
            <a:off x="341873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7" name="Google Shape;1207;p50"/>
          <p:cNvSpPr txBox="1"/>
          <p:nvPr>
            <p:ph idx="3" type="subTitle"/>
          </p:nvPr>
        </p:nvSpPr>
        <p:spPr>
          <a:xfrm>
            <a:off x="341873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08" name="Google Shape;1208;p50"/>
          <p:cNvSpPr txBox="1"/>
          <p:nvPr>
            <p:ph idx="4" type="title"/>
          </p:nvPr>
        </p:nvSpPr>
        <p:spPr>
          <a:xfrm>
            <a:off x="6125239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209" name="Google Shape;1209;p50"/>
          <p:cNvSpPr txBox="1"/>
          <p:nvPr>
            <p:ph idx="5" type="subTitle"/>
          </p:nvPr>
        </p:nvSpPr>
        <p:spPr>
          <a:xfrm>
            <a:off x="6125239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10" name="Google Shape;1210;p50"/>
          <p:cNvSpPr txBox="1"/>
          <p:nvPr>
            <p:ph idx="6" type="title"/>
          </p:nvPr>
        </p:nvSpPr>
        <p:spPr>
          <a:xfrm>
            <a:off x="1404611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1" name="Google Shape;1211;p50"/>
          <p:cNvSpPr txBox="1"/>
          <p:nvPr>
            <p:ph idx="7" type="title"/>
          </p:nvPr>
        </p:nvSpPr>
        <p:spPr>
          <a:xfrm>
            <a:off x="4110600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2" name="Google Shape;1212;p50"/>
          <p:cNvSpPr txBox="1"/>
          <p:nvPr>
            <p:ph idx="8" type="title"/>
          </p:nvPr>
        </p:nvSpPr>
        <p:spPr>
          <a:xfrm>
            <a:off x="6816589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13" name="Google Shape;1213;p50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214" name="Google Shape;1214;p50"/>
          <p:cNvGrpSpPr/>
          <p:nvPr/>
        </p:nvGrpSpPr>
        <p:grpSpPr>
          <a:xfrm>
            <a:off x="8087358" y="1"/>
            <a:ext cx="689309" cy="1307282"/>
            <a:chOff x="289713" y="-655442"/>
            <a:chExt cx="847025" cy="1606392"/>
          </a:xfrm>
        </p:grpSpPr>
        <p:sp>
          <p:nvSpPr>
            <p:cNvPr id="1215" name="Google Shape;1215;p5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24" name="Google Shape;1224;p50"/>
          <p:cNvGrpSpPr/>
          <p:nvPr/>
        </p:nvGrpSpPr>
        <p:grpSpPr>
          <a:xfrm>
            <a:off x="367333" y="1"/>
            <a:ext cx="689309" cy="1307282"/>
            <a:chOff x="289713" y="-655442"/>
            <a:chExt cx="847025" cy="1606392"/>
          </a:xfrm>
        </p:grpSpPr>
        <p:sp>
          <p:nvSpPr>
            <p:cNvPr id="1225" name="Google Shape;1225;p5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5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5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5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4" name="Google Shape;1234;p50"/>
          <p:cNvGrpSpPr/>
          <p:nvPr/>
        </p:nvGrpSpPr>
        <p:grpSpPr>
          <a:xfrm>
            <a:off x="86851" y="4353675"/>
            <a:ext cx="1427700" cy="713625"/>
            <a:chOff x="131176" y="4137775"/>
            <a:chExt cx="1427700" cy="713625"/>
          </a:xfrm>
        </p:grpSpPr>
        <p:sp>
          <p:nvSpPr>
            <p:cNvPr id="1235" name="Google Shape;1235;p50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6" name="Google Shape;1236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37" name="Google Shape;1237;p50"/>
          <p:cNvGrpSpPr/>
          <p:nvPr/>
        </p:nvGrpSpPr>
        <p:grpSpPr>
          <a:xfrm>
            <a:off x="8430775" y="4299198"/>
            <a:ext cx="609600" cy="752027"/>
            <a:chOff x="3184450" y="4137773"/>
            <a:chExt cx="609600" cy="752027"/>
          </a:xfrm>
        </p:grpSpPr>
        <p:sp>
          <p:nvSpPr>
            <p:cNvPr id="1238" name="Google Shape;1238;p50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39" name="Google Shape;1239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40" name="Google Shape;1240;p50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2" name="Google Shape;124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51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4" name="Google Shape;1244;p51"/>
          <p:cNvSpPr txBox="1"/>
          <p:nvPr>
            <p:ph type="title"/>
          </p:nvPr>
        </p:nvSpPr>
        <p:spPr>
          <a:xfrm>
            <a:off x="1025934" y="1743850"/>
            <a:ext cx="347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45" name="Google Shape;1245;p51"/>
          <p:cNvSpPr txBox="1"/>
          <p:nvPr>
            <p:ph idx="1" type="subTitle"/>
          </p:nvPr>
        </p:nvSpPr>
        <p:spPr>
          <a:xfrm>
            <a:off x="1145484" y="2602450"/>
            <a:ext cx="3233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246" name="Google Shape;1246;p51"/>
          <p:cNvGrpSpPr/>
          <p:nvPr/>
        </p:nvGrpSpPr>
        <p:grpSpPr>
          <a:xfrm>
            <a:off x="2739888" y="0"/>
            <a:ext cx="689309" cy="773883"/>
            <a:chOff x="289713" y="0"/>
            <a:chExt cx="847025" cy="950950"/>
          </a:xfrm>
        </p:grpSpPr>
        <p:sp>
          <p:nvSpPr>
            <p:cNvPr id="1247" name="Google Shape;1247;p5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5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5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5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5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5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5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5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5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6" name="Google Shape;1256;p51"/>
          <p:cNvGrpSpPr/>
          <p:nvPr/>
        </p:nvGrpSpPr>
        <p:grpSpPr>
          <a:xfrm>
            <a:off x="1863588" y="0"/>
            <a:ext cx="689309" cy="773883"/>
            <a:chOff x="289713" y="0"/>
            <a:chExt cx="847025" cy="950950"/>
          </a:xfrm>
        </p:grpSpPr>
        <p:sp>
          <p:nvSpPr>
            <p:cNvPr id="1257" name="Google Shape;1257;p5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5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5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5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5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5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5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5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5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6" name="Google Shape;1266;p51"/>
          <p:cNvGrpSpPr/>
          <p:nvPr/>
        </p:nvGrpSpPr>
        <p:grpSpPr>
          <a:xfrm>
            <a:off x="-372556" y="2071141"/>
            <a:ext cx="1326199" cy="2780723"/>
            <a:chOff x="8136352" y="2627725"/>
            <a:chExt cx="1083850" cy="2272575"/>
          </a:xfrm>
        </p:grpSpPr>
        <p:sp>
          <p:nvSpPr>
            <p:cNvPr id="1267" name="Google Shape;1267;p51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68" name="Google Shape;1268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8" name="Google Shape;78;p6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79" name="Google Shape;79;p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6"/>
          <p:cNvGrpSpPr/>
          <p:nvPr/>
        </p:nvGrpSpPr>
        <p:grpSpPr>
          <a:xfrm>
            <a:off x="8217273" y="2280700"/>
            <a:ext cx="1105427" cy="2780714"/>
            <a:chOff x="8136355" y="2627733"/>
            <a:chExt cx="903422" cy="2272567"/>
          </a:xfrm>
        </p:grpSpPr>
        <p:sp>
          <p:nvSpPr>
            <p:cNvPr id="89" name="Google Shape;89;p6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" name="Google Shape;90;p6"/>
            <p:cNvPicPr preferRelativeResize="0"/>
            <p:nvPr/>
          </p:nvPicPr>
          <p:blipFill rotWithShape="1">
            <a:blip r:embed="rId3">
              <a:alphaModFix/>
            </a:blip>
            <a:srcRect b="0" l="0" r="30123" t="0"/>
            <a:stretch/>
          </p:blipFill>
          <p:spPr>
            <a:xfrm>
              <a:off x="8136355" y="2627733"/>
              <a:ext cx="757376" cy="2219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" name="Google Shape;91;p6"/>
          <p:cNvGrpSpPr/>
          <p:nvPr/>
        </p:nvGrpSpPr>
        <p:grpSpPr>
          <a:xfrm>
            <a:off x="103625" y="4232560"/>
            <a:ext cx="609600" cy="752027"/>
            <a:chOff x="3184450" y="4137773"/>
            <a:chExt cx="609600" cy="752027"/>
          </a:xfrm>
        </p:grpSpPr>
        <p:sp>
          <p:nvSpPr>
            <p:cNvPr id="92" name="Google Shape;92;p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3" name="Google Shape;93;p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" name="Google Shape;94;p6"/>
          <p:cNvPicPr preferRelativeResize="0"/>
          <p:nvPr/>
        </p:nvPicPr>
        <p:blipFill rotWithShape="1">
          <a:blip r:embed="rId5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1269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Google Shape;1270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1" name="Google Shape;1271;p52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 flipH="1">
            <a:off x="854605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2" name="Google Shape;1272;p52"/>
          <p:cNvSpPr txBox="1"/>
          <p:nvPr>
            <p:ph type="title"/>
          </p:nvPr>
        </p:nvSpPr>
        <p:spPr>
          <a:xfrm>
            <a:off x="5186754" y="1746504"/>
            <a:ext cx="263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73" name="Google Shape;1273;p52"/>
          <p:cNvSpPr txBox="1"/>
          <p:nvPr>
            <p:ph idx="1" type="subTitle"/>
          </p:nvPr>
        </p:nvSpPr>
        <p:spPr>
          <a:xfrm>
            <a:off x="4883454" y="2606040"/>
            <a:ext cx="32370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274" name="Google Shape;1274;p52"/>
          <p:cNvGrpSpPr/>
          <p:nvPr/>
        </p:nvGrpSpPr>
        <p:grpSpPr>
          <a:xfrm>
            <a:off x="6595450" y="0"/>
            <a:ext cx="689309" cy="773883"/>
            <a:chOff x="289713" y="0"/>
            <a:chExt cx="847025" cy="950950"/>
          </a:xfrm>
        </p:grpSpPr>
        <p:sp>
          <p:nvSpPr>
            <p:cNvPr id="1275" name="Google Shape;1275;p5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5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5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5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5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5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5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5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5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4" name="Google Shape;1284;p52"/>
          <p:cNvGrpSpPr/>
          <p:nvPr/>
        </p:nvGrpSpPr>
        <p:grpSpPr>
          <a:xfrm>
            <a:off x="5719150" y="0"/>
            <a:ext cx="689309" cy="773883"/>
            <a:chOff x="289713" y="0"/>
            <a:chExt cx="847025" cy="950950"/>
          </a:xfrm>
        </p:grpSpPr>
        <p:sp>
          <p:nvSpPr>
            <p:cNvPr id="1285" name="Google Shape;1285;p5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5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5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5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5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52"/>
          <p:cNvGrpSpPr/>
          <p:nvPr/>
        </p:nvGrpSpPr>
        <p:grpSpPr>
          <a:xfrm>
            <a:off x="8141069" y="2052091"/>
            <a:ext cx="1326199" cy="2780723"/>
            <a:chOff x="8136352" y="2627725"/>
            <a:chExt cx="1083850" cy="2272575"/>
          </a:xfrm>
        </p:grpSpPr>
        <p:sp>
          <p:nvSpPr>
            <p:cNvPr id="1295" name="Google Shape;1295;p5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6" name="Google Shape;1296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97" name="Google Shape;1297;p52"/>
          <p:cNvGrpSpPr/>
          <p:nvPr/>
        </p:nvGrpSpPr>
        <p:grpSpPr>
          <a:xfrm flipH="1">
            <a:off x="-799600" y="3578350"/>
            <a:ext cx="1444500" cy="1223875"/>
            <a:chOff x="1739950" y="3665925"/>
            <a:chExt cx="1444500" cy="1223875"/>
          </a:xfrm>
        </p:grpSpPr>
        <p:sp>
          <p:nvSpPr>
            <p:cNvPr id="1298" name="Google Shape;1298;p52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99" name="Google Shape;1299;p52"/>
            <p:cNvPicPr preferRelativeResize="0"/>
            <p:nvPr/>
          </p:nvPicPr>
          <p:blipFill rotWithShape="1">
            <a:blip r:embed="rId5">
              <a:alphaModFix/>
            </a:blip>
            <a:srcRect b="0" l="0" r="51529" t="0"/>
            <a:stretch/>
          </p:blipFill>
          <p:spPr>
            <a:xfrm>
              <a:off x="1815052" y="3665925"/>
              <a:ext cx="600500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00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1" name="Google Shape;1301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2" name="Google Shape;1302;p53"/>
          <p:cNvSpPr txBox="1"/>
          <p:nvPr>
            <p:ph type="title"/>
          </p:nvPr>
        </p:nvSpPr>
        <p:spPr>
          <a:xfrm>
            <a:off x="1734062" y="3375800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3" name="Google Shape;1303;p53"/>
          <p:cNvSpPr txBox="1"/>
          <p:nvPr>
            <p:ph idx="2" type="title"/>
          </p:nvPr>
        </p:nvSpPr>
        <p:spPr>
          <a:xfrm>
            <a:off x="5168637" y="3373458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304" name="Google Shape;1304;p53"/>
          <p:cNvSpPr txBox="1"/>
          <p:nvPr>
            <p:ph idx="1" type="subTitle"/>
          </p:nvPr>
        </p:nvSpPr>
        <p:spPr>
          <a:xfrm>
            <a:off x="5168638" y="3739825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05" name="Google Shape;1305;p53"/>
          <p:cNvSpPr txBox="1"/>
          <p:nvPr>
            <p:ph idx="3" type="subTitle"/>
          </p:nvPr>
        </p:nvSpPr>
        <p:spPr>
          <a:xfrm>
            <a:off x="1734150" y="3744700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06" name="Google Shape;1306;p53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07" name="Google Shape;1307;p53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1308" name="Google Shape;1308;p5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5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5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5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5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5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5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5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5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7" name="Google Shape;1317;p53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18" name="Google Shape;1318;p53"/>
          <p:cNvGrpSpPr/>
          <p:nvPr/>
        </p:nvGrpSpPr>
        <p:grpSpPr>
          <a:xfrm>
            <a:off x="-780247" y="1997025"/>
            <a:ext cx="2265900" cy="2887175"/>
            <a:chOff x="5065128" y="1632125"/>
            <a:chExt cx="2265900" cy="2887175"/>
          </a:xfrm>
        </p:grpSpPr>
        <p:sp>
          <p:nvSpPr>
            <p:cNvPr id="1319" name="Google Shape;1319;p53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20" name="Google Shape;1320;p53"/>
            <p:cNvPicPr preferRelativeResize="0"/>
            <p:nvPr/>
          </p:nvPicPr>
          <p:blipFill rotWithShape="1">
            <a:blip r:embed="rId4">
              <a:alphaModFix/>
            </a:blip>
            <a:srcRect b="0" l="29913" r="0" t="0"/>
            <a:stretch/>
          </p:blipFill>
          <p:spPr>
            <a:xfrm>
              <a:off x="5845375" y="1632125"/>
              <a:ext cx="1384325" cy="285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2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2" name="Google Shape;132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54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24" name="Google Shape;1324;p54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325" name="Google Shape;1325;p5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5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5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5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5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5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5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5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5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54"/>
          <p:cNvGrpSpPr/>
          <p:nvPr/>
        </p:nvGrpSpPr>
        <p:grpSpPr>
          <a:xfrm>
            <a:off x="8217274" y="2280699"/>
            <a:ext cx="1105427" cy="2780713"/>
            <a:chOff x="8136355" y="2627733"/>
            <a:chExt cx="903422" cy="2272567"/>
          </a:xfrm>
        </p:grpSpPr>
        <p:sp>
          <p:nvSpPr>
            <p:cNvPr id="1335" name="Google Shape;1335;p5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6" name="Google Shape;1336;p54"/>
            <p:cNvPicPr preferRelativeResize="0"/>
            <p:nvPr/>
          </p:nvPicPr>
          <p:blipFill rotWithShape="1">
            <a:blip r:embed="rId3">
              <a:alphaModFix/>
            </a:blip>
            <a:srcRect b="0" l="0" r="30123" t="0"/>
            <a:stretch/>
          </p:blipFill>
          <p:spPr>
            <a:xfrm>
              <a:off x="8136355" y="2627733"/>
              <a:ext cx="757376" cy="2219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7" name="Google Shape;1337;p54"/>
          <p:cNvGrpSpPr/>
          <p:nvPr/>
        </p:nvGrpSpPr>
        <p:grpSpPr>
          <a:xfrm>
            <a:off x="103625" y="4232560"/>
            <a:ext cx="609600" cy="752027"/>
            <a:chOff x="3184450" y="4137773"/>
            <a:chExt cx="609600" cy="752027"/>
          </a:xfrm>
        </p:grpSpPr>
        <p:sp>
          <p:nvSpPr>
            <p:cNvPr id="1338" name="Google Shape;1338;p5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39" name="Google Shape;1339;p5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40" name="Google Shape;1340;p54"/>
          <p:cNvPicPr preferRelativeResize="0"/>
          <p:nvPr/>
        </p:nvPicPr>
        <p:blipFill rotWithShape="1">
          <a:blip r:embed="rId5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" name="Google Shape;134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3" name="Google Shape;1343;p55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44" name="Google Shape;1344;p55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1345" name="Google Shape;1345;p5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5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5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5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5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5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5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5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5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4" name="Google Shape;1354;p55"/>
          <p:cNvGrpSpPr/>
          <p:nvPr/>
        </p:nvGrpSpPr>
        <p:grpSpPr>
          <a:xfrm>
            <a:off x="8474125" y="3813350"/>
            <a:ext cx="1444500" cy="1223875"/>
            <a:chOff x="1739950" y="3665925"/>
            <a:chExt cx="1444500" cy="1223875"/>
          </a:xfrm>
        </p:grpSpPr>
        <p:sp>
          <p:nvSpPr>
            <p:cNvPr id="1355" name="Google Shape;1355;p55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6" name="Google Shape;1356;p55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57" name="Google Shape;1357;p55"/>
          <p:cNvGrpSpPr/>
          <p:nvPr/>
        </p:nvGrpSpPr>
        <p:grpSpPr>
          <a:xfrm>
            <a:off x="-450169" y="4329111"/>
            <a:ext cx="1275364" cy="637481"/>
            <a:chOff x="131176" y="4137775"/>
            <a:chExt cx="1427700" cy="713625"/>
          </a:xfrm>
        </p:grpSpPr>
        <p:sp>
          <p:nvSpPr>
            <p:cNvPr id="1358" name="Google Shape;1358;p5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59" name="Google Shape;1359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60" name="Google Shape;1360;p55"/>
          <p:cNvPicPr preferRelativeResize="0"/>
          <p:nvPr/>
        </p:nvPicPr>
        <p:blipFill rotWithShape="1">
          <a:blip r:embed="rId5">
            <a:alphaModFix/>
          </a:blip>
          <a:srcRect b="0" l="0" r="58964" t="0"/>
          <a:stretch/>
        </p:blipFill>
        <p:spPr>
          <a:xfrm>
            <a:off x="8325651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2" name="Google Shape;13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3" name="Google Shape;1363;p5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364" name="Google Shape;1364;p56"/>
          <p:cNvGrpSpPr/>
          <p:nvPr/>
        </p:nvGrpSpPr>
        <p:grpSpPr>
          <a:xfrm flipH="1">
            <a:off x="8084318" y="0"/>
            <a:ext cx="689309" cy="773883"/>
            <a:chOff x="289713" y="0"/>
            <a:chExt cx="847025" cy="950950"/>
          </a:xfrm>
        </p:grpSpPr>
        <p:sp>
          <p:nvSpPr>
            <p:cNvPr id="1365" name="Google Shape;1365;p5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4" name="Google Shape;1374;p56"/>
          <p:cNvGrpSpPr/>
          <p:nvPr/>
        </p:nvGrpSpPr>
        <p:grpSpPr>
          <a:xfrm flipH="1">
            <a:off x="-776423" y="3813350"/>
            <a:ext cx="1444500" cy="1223875"/>
            <a:chOff x="1739950" y="3665925"/>
            <a:chExt cx="1444500" cy="1223875"/>
          </a:xfrm>
        </p:grpSpPr>
        <p:sp>
          <p:nvSpPr>
            <p:cNvPr id="1375" name="Google Shape;1375;p56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6" name="Google Shape;1376;p56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7" name="Google Shape;1377;p56"/>
          <p:cNvPicPr preferRelativeResize="0"/>
          <p:nvPr/>
        </p:nvPicPr>
        <p:blipFill rotWithShape="1">
          <a:blip r:embed="rId4">
            <a:alphaModFix/>
          </a:blip>
          <a:srcRect b="0" l="0" r="58964" t="0"/>
          <a:stretch/>
        </p:blipFill>
        <p:spPr>
          <a:xfrm flipH="1">
            <a:off x="-1799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78" name="Google Shape;1378;p56"/>
          <p:cNvGrpSpPr/>
          <p:nvPr/>
        </p:nvGrpSpPr>
        <p:grpSpPr>
          <a:xfrm>
            <a:off x="8545345" y="4238555"/>
            <a:ext cx="513649" cy="633658"/>
            <a:chOff x="3184450" y="4137773"/>
            <a:chExt cx="609600" cy="752027"/>
          </a:xfrm>
        </p:grpSpPr>
        <p:sp>
          <p:nvSpPr>
            <p:cNvPr id="1379" name="Google Shape;1379;p5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80" name="Google Shape;1380;p5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" name="Google Shape;1382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57"/>
          <p:cNvSpPr txBox="1"/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84" name="Google Shape;1384;p57"/>
          <p:cNvSpPr txBox="1"/>
          <p:nvPr>
            <p:ph idx="2" type="title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385" name="Google Shape;1385;p57"/>
          <p:cNvSpPr txBox="1"/>
          <p:nvPr>
            <p:ph idx="1" type="subTitle"/>
          </p:nvPr>
        </p:nvSpPr>
        <p:spPr>
          <a:xfrm>
            <a:off x="2542200" y="3414857"/>
            <a:ext cx="40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386" name="Google Shape;1386;p57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387" name="Google Shape;1387;p5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5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5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5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5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5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5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5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6" name="Google Shape;1396;p57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397" name="Google Shape;1397;p5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5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5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06" name="Google Shape;1406;p57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>
            <a:off x="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7" name="Google Shape;1407;p57"/>
          <p:cNvGrpSpPr/>
          <p:nvPr/>
        </p:nvGrpSpPr>
        <p:grpSpPr>
          <a:xfrm flipH="1">
            <a:off x="6637778" y="1073346"/>
            <a:ext cx="1591871" cy="525728"/>
            <a:chOff x="583503" y="585996"/>
            <a:chExt cx="1591871" cy="525728"/>
          </a:xfrm>
        </p:grpSpPr>
        <p:sp>
          <p:nvSpPr>
            <p:cNvPr id="1408" name="Google Shape;1408;p57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57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57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57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57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57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57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57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57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57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57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57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57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57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57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57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57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57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57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57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57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57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57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57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57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57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" name="Google Shape;143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58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37" name="Google Shape;1437;p58"/>
          <p:cNvSpPr txBox="1"/>
          <p:nvPr>
            <p:ph idx="1" type="subTitle"/>
          </p:nvPr>
        </p:nvSpPr>
        <p:spPr>
          <a:xfrm>
            <a:off x="2135550" y="3104543"/>
            <a:ext cx="4872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438" name="Google Shape;1438;p58"/>
          <p:cNvGrpSpPr/>
          <p:nvPr/>
        </p:nvGrpSpPr>
        <p:grpSpPr>
          <a:xfrm>
            <a:off x="368575" y="-978"/>
            <a:ext cx="689309" cy="1398711"/>
            <a:chOff x="289713" y="-767790"/>
            <a:chExt cx="847025" cy="1718740"/>
          </a:xfrm>
        </p:grpSpPr>
        <p:sp>
          <p:nvSpPr>
            <p:cNvPr id="1439" name="Google Shape;1439;p5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5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5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5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58"/>
            <p:cNvSpPr/>
            <p:nvPr/>
          </p:nvSpPr>
          <p:spPr>
            <a:xfrm>
              <a:off x="713219" y="-767790"/>
              <a:ext cx="21321" cy="1247258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5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5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5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5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8" name="Google Shape;1448;p58"/>
          <p:cNvGrpSpPr/>
          <p:nvPr/>
        </p:nvGrpSpPr>
        <p:grpSpPr>
          <a:xfrm>
            <a:off x="132237" y="2156078"/>
            <a:ext cx="1326199" cy="2780723"/>
            <a:chOff x="8136352" y="2627725"/>
            <a:chExt cx="1083850" cy="2272575"/>
          </a:xfrm>
        </p:grpSpPr>
        <p:sp>
          <p:nvSpPr>
            <p:cNvPr id="1449" name="Google Shape;1449;p5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50" name="Google Shape;1450;p5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0">
    <p:spTree>
      <p:nvGrpSpPr>
        <p:cNvPr id="145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2" name="Google Shape;1452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3" name="Google Shape;1453;p59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4" name="Google Shape;1454;p59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55" name="Google Shape;1455;p59"/>
          <p:cNvSpPr txBox="1"/>
          <p:nvPr>
            <p:ph idx="1" type="subTitle"/>
          </p:nvPr>
        </p:nvSpPr>
        <p:spPr>
          <a:xfrm>
            <a:off x="26016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1456" name="Google Shape;1456;p59"/>
          <p:cNvSpPr txBox="1"/>
          <p:nvPr>
            <p:ph idx="2" type="subTitle"/>
          </p:nvPr>
        </p:nvSpPr>
        <p:spPr>
          <a:xfrm>
            <a:off x="26004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57" name="Google Shape;1457;p59"/>
          <p:cNvSpPr txBox="1"/>
          <p:nvPr>
            <p:ph idx="3" type="subTitle"/>
          </p:nvPr>
        </p:nvSpPr>
        <p:spPr>
          <a:xfrm>
            <a:off x="47502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1458" name="Google Shape;1458;p59"/>
          <p:cNvSpPr txBox="1"/>
          <p:nvPr>
            <p:ph idx="4" type="subTitle"/>
          </p:nvPr>
        </p:nvSpPr>
        <p:spPr>
          <a:xfrm>
            <a:off x="47490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59" name="Google Shape;1459;p59"/>
          <p:cNvSpPr txBox="1"/>
          <p:nvPr>
            <p:ph idx="5" type="subTitle"/>
          </p:nvPr>
        </p:nvSpPr>
        <p:spPr>
          <a:xfrm>
            <a:off x="2642550" y="1378060"/>
            <a:ext cx="38589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460" name="Google Shape;1460;p59"/>
          <p:cNvGrpSpPr/>
          <p:nvPr/>
        </p:nvGrpSpPr>
        <p:grpSpPr>
          <a:xfrm flipH="1">
            <a:off x="125875" y="3675400"/>
            <a:ext cx="1444500" cy="1223875"/>
            <a:chOff x="1739950" y="3665925"/>
            <a:chExt cx="1444500" cy="1223875"/>
          </a:xfrm>
        </p:grpSpPr>
        <p:sp>
          <p:nvSpPr>
            <p:cNvPr id="1461" name="Google Shape;1461;p59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2" name="Google Shape;1462;p5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63" name="Google Shape;1463;p59"/>
          <p:cNvGrpSpPr/>
          <p:nvPr/>
        </p:nvGrpSpPr>
        <p:grpSpPr>
          <a:xfrm flipH="1">
            <a:off x="7640726" y="4251763"/>
            <a:ext cx="1427700" cy="713625"/>
            <a:chOff x="131176" y="4137775"/>
            <a:chExt cx="1427700" cy="713625"/>
          </a:xfrm>
        </p:grpSpPr>
        <p:sp>
          <p:nvSpPr>
            <p:cNvPr id="1464" name="Google Shape;1464;p5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65" name="Google Shape;1465;p5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7" name="Google Shape;146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8" name="Google Shape;1468;p60"/>
          <p:cNvSpPr txBox="1"/>
          <p:nvPr>
            <p:ph type="title"/>
          </p:nvPr>
        </p:nvSpPr>
        <p:spPr>
          <a:xfrm>
            <a:off x="1662600" y="1115487"/>
            <a:ext cx="4294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469" name="Google Shape;1469;p60"/>
          <p:cNvSpPr txBox="1"/>
          <p:nvPr>
            <p:ph idx="1" type="subTitle"/>
          </p:nvPr>
        </p:nvSpPr>
        <p:spPr>
          <a:xfrm>
            <a:off x="1662600" y="1974750"/>
            <a:ext cx="3434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470" name="Google Shape;1470;p60"/>
          <p:cNvGrpSpPr/>
          <p:nvPr/>
        </p:nvGrpSpPr>
        <p:grpSpPr>
          <a:xfrm>
            <a:off x="3256100" y="0"/>
            <a:ext cx="689309" cy="773883"/>
            <a:chOff x="289713" y="0"/>
            <a:chExt cx="847025" cy="950950"/>
          </a:xfrm>
        </p:grpSpPr>
        <p:sp>
          <p:nvSpPr>
            <p:cNvPr id="1471" name="Google Shape;1471;p6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6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6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6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6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6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6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6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6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0" name="Google Shape;1480;p60"/>
          <p:cNvGrpSpPr/>
          <p:nvPr/>
        </p:nvGrpSpPr>
        <p:grpSpPr>
          <a:xfrm>
            <a:off x="2379800" y="0"/>
            <a:ext cx="689309" cy="773883"/>
            <a:chOff x="289713" y="0"/>
            <a:chExt cx="847025" cy="950950"/>
          </a:xfrm>
        </p:grpSpPr>
        <p:sp>
          <p:nvSpPr>
            <p:cNvPr id="1481" name="Google Shape;1481;p6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6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6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6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6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6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6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6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6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90" name="Google Shape;1490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1" name="Google Shape;1491;p60"/>
          <p:cNvGrpSpPr/>
          <p:nvPr/>
        </p:nvGrpSpPr>
        <p:grpSpPr>
          <a:xfrm flipH="1">
            <a:off x="5532184" y="2910627"/>
            <a:ext cx="2480254" cy="1744943"/>
            <a:chOff x="-2293059" y="5143500"/>
            <a:chExt cx="2265900" cy="1594138"/>
          </a:xfrm>
        </p:grpSpPr>
        <p:sp>
          <p:nvSpPr>
            <p:cNvPr id="1492" name="Google Shape;1492;p60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3" name="Google Shape;1493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94" name="Google Shape;1494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826" y="886875"/>
            <a:ext cx="2582400" cy="1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5" name="Google Shape;1495;p60"/>
          <p:cNvGrpSpPr/>
          <p:nvPr/>
        </p:nvGrpSpPr>
        <p:grpSpPr>
          <a:xfrm>
            <a:off x="7741019" y="1898041"/>
            <a:ext cx="1326199" cy="2780723"/>
            <a:chOff x="8136352" y="2627725"/>
            <a:chExt cx="1083850" cy="2272575"/>
          </a:xfrm>
        </p:grpSpPr>
        <p:sp>
          <p:nvSpPr>
            <p:cNvPr id="1496" name="Google Shape;1496;p6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97" name="Google Shape;1497;p6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98" name="Google Shape;1498;p60"/>
          <p:cNvGrpSpPr/>
          <p:nvPr/>
        </p:nvGrpSpPr>
        <p:grpSpPr>
          <a:xfrm>
            <a:off x="7741008" y="4067179"/>
            <a:ext cx="481096" cy="593500"/>
            <a:chOff x="3184450" y="4137773"/>
            <a:chExt cx="609600" cy="752027"/>
          </a:xfrm>
        </p:grpSpPr>
        <p:sp>
          <p:nvSpPr>
            <p:cNvPr id="1499" name="Google Shape;1499;p60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00" name="Google Shape;1500;p6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1" name="Google Shape;1501;p60"/>
          <p:cNvSpPr txBox="1"/>
          <p:nvPr/>
        </p:nvSpPr>
        <p:spPr>
          <a:xfrm>
            <a:off x="1662600" y="3162075"/>
            <a:ext cx="3339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1502" name="Google Shape;1502;p60"/>
          <p:cNvGrpSpPr/>
          <p:nvPr/>
        </p:nvGrpSpPr>
        <p:grpSpPr>
          <a:xfrm>
            <a:off x="195140" y="244671"/>
            <a:ext cx="1591871" cy="525728"/>
            <a:chOff x="583503" y="585996"/>
            <a:chExt cx="1591871" cy="525728"/>
          </a:xfrm>
        </p:grpSpPr>
        <p:sp>
          <p:nvSpPr>
            <p:cNvPr id="1503" name="Google Shape;1503;p6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6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6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6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6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6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6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6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60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6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60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60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6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60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60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60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6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6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6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60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60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6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6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6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6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6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1529" name="Shape 1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0" name="Google Shape;1530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61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2" name="Google Shape;1532;p61"/>
          <p:cNvSpPr txBox="1"/>
          <p:nvPr>
            <p:ph idx="1" type="body"/>
          </p:nvPr>
        </p:nvSpPr>
        <p:spPr>
          <a:xfrm>
            <a:off x="8700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533" name="Google Shape;1533;p61"/>
          <p:cNvSpPr txBox="1"/>
          <p:nvPr>
            <p:ph idx="2" type="body"/>
          </p:nvPr>
        </p:nvSpPr>
        <p:spPr>
          <a:xfrm>
            <a:off x="46747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1534" name="Google Shape;1534;p61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35" name="Google Shape;1535;p61"/>
          <p:cNvSpPr txBox="1"/>
          <p:nvPr>
            <p:ph idx="3" type="subTitle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536" name="Google Shape;1536;p61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1537" name="Google Shape;1537;p6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6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6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6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6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6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6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6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6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6" name="Google Shape;1546;p61"/>
          <p:cNvGrpSpPr/>
          <p:nvPr/>
        </p:nvGrpSpPr>
        <p:grpSpPr>
          <a:xfrm flipH="1">
            <a:off x="7226592" y="4365561"/>
            <a:ext cx="1097759" cy="548706"/>
            <a:chOff x="131176" y="4137775"/>
            <a:chExt cx="1427700" cy="713625"/>
          </a:xfrm>
        </p:grpSpPr>
        <p:sp>
          <p:nvSpPr>
            <p:cNvPr id="1547" name="Google Shape;1547;p6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48" name="Google Shape;1548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49" name="Google Shape;1549;p61"/>
          <p:cNvGrpSpPr/>
          <p:nvPr/>
        </p:nvGrpSpPr>
        <p:grpSpPr>
          <a:xfrm>
            <a:off x="8345950" y="4156323"/>
            <a:ext cx="609600" cy="752027"/>
            <a:chOff x="3184450" y="4137773"/>
            <a:chExt cx="609600" cy="752027"/>
          </a:xfrm>
        </p:grpSpPr>
        <p:sp>
          <p:nvSpPr>
            <p:cNvPr id="1550" name="Google Shape;1550;p61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1" name="Google Shape;1551;p6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7"/>
          <p:cNvSpPr txBox="1"/>
          <p:nvPr>
            <p:ph idx="1" type="body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98" name="Google Shape;98;p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99" name="Google Shape;99;p7"/>
          <p:cNvPicPr preferRelativeResize="0"/>
          <p:nvPr/>
        </p:nvPicPr>
        <p:blipFill rotWithShape="1">
          <a:blip r:embed="rId3">
            <a:alphaModFix/>
          </a:blip>
          <a:srcRect b="0" l="85253" r="0" t="0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7"/>
          <p:cNvPicPr preferRelativeResize="0"/>
          <p:nvPr/>
        </p:nvPicPr>
        <p:blipFill rotWithShape="1">
          <a:blip r:embed="rId4">
            <a:alphaModFix/>
          </a:blip>
          <a:srcRect b="0" l="69569" r="0" t="0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" name="Google Shape;101;p7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02" name="Google Shape;102;p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" name="Google Shape;111;p7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112" name="Google Shape;112;p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3" name="Google Shape;113;p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4" name="Google Shape;114;p7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115" name="Google Shape;115;p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6" name="Google Shape;116;p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7" name="Google Shape;117;p7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118" name="Google Shape;118;p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9" name="Google Shape;119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4" name="Google Shape;1554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5" name="Google Shape;1555;p63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1556" name="Google Shape;1556;p6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57" name="Google Shape;1557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58" name="Google Shape;1558;p63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1559" name="Google Shape;1559;p6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60" name="Google Shape;1560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61" name="Google Shape;1561;p63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2" name="Google Shape;1562;p63"/>
          <p:cNvPicPr preferRelativeResize="0"/>
          <p:nvPr/>
        </p:nvPicPr>
        <p:blipFill rotWithShape="1">
          <a:blip r:embed="rId5">
            <a:alphaModFix/>
          </a:blip>
          <a:srcRect b="0" l="43368" r="0" t="0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3" name="Google Shape;1563;p6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564" name="Shape 1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5" name="Google Shape;1565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6" name="Google Shape;1566;p64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7" name="Google Shape;1567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8" name="Google Shape;1568;p64"/>
          <p:cNvGrpSpPr/>
          <p:nvPr/>
        </p:nvGrpSpPr>
        <p:grpSpPr>
          <a:xfrm flipH="1">
            <a:off x="6022345" y="2807739"/>
            <a:ext cx="2897633" cy="2038584"/>
            <a:chOff x="-2293059" y="5143500"/>
            <a:chExt cx="2265900" cy="1594138"/>
          </a:xfrm>
        </p:grpSpPr>
        <p:sp>
          <p:nvSpPr>
            <p:cNvPr id="1569" name="Google Shape;1569;p64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0" name="Google Shape;1570;p6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1" name="Google Shape;1571;p64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1572" name="Google Shape;1572;p6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573" name="Google Shape;1573;p6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4" name="Google Shape;1574;p64"/>
          <p:cNvPicPr preferRelativeResize="0"/>
          <p:nvPr/>
        </p:nvPicPr>
        <p:blipFill rotWithShape="1">
          <a:blip r:embed="rId7">
            <a:alphaModFix/>
          </a:blip>
          <a:srcRect b="0" l="0" r="29062" t="0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78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9" name="Google Shape;1579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0" name="Google Shape;1580;p66"/>
          <p:cNvSpPr txBox="1"/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581" name="Google Shape;1581;p66"/>
          <p:cNvSpPr txBox="1"/>
          <p:nvPr>
            <p:ph idx="1" type="subTitle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582" name="Google Shape;1582;p66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583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4" name="Google Shape;158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5" name="Google Shape;1585;p6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86" name="Google Shape;1586;p67"/>
          <p:cNvSpPr txBox="1"/>
          <p:nvPr>
            <p:ph idx="1" type="body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pic>
        <p:nvPicPr>
          <p:cNvPr id="1587" name="Google Shape;1587;p67"/>
          <p:cNvPicPr preferRelativeResize="0"/>
          <p:nvPr/>
        </p:nvPicPr>
        <p:blipFill rotWithShape="1">
          <a:blip r:embed="rId3">
            <a:alphaModFix/>
          </a:blip>
          <a:srcRect b="0" l="0" r="63867" t="0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Google Shape;1588;p67"/>
          <p:cNvPicPr preferRelativeResize="0"/>
          <p:nvPr/>
        </p:nvPicPr>
        <p:blipFill rotWithShape="1">
          <a:blip r:embed="rId4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9" name="Google Shape;1589;p67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1590" name="Google Shape;1590;p6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6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6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6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6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6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6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6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6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9" name="Google Shape;1599;p67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1600" name="Google Shape;1600;p6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1" name="Google Shape;1601;p6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02" name="Google Shape;1602;p67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1603" name="Google Shape;1603;p67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04" name="Google Shape;1604;p67"/>
            <p:cNvPicPr preferRelativeResize="0"/>
            <p:nvPr/>
          </p:nvPicPr>
          <p:blipFill rotWithShape="1">
            <a:blip r:embed="rId6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6" name="Google Shape;160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7" name="Google Shape;1607;p68"/>
          <p:cNvSpPr txBox="1"/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8" name="Google Shape;1608;p68"/>
          <p:cNvSpPr txBox="1"/>
          <p:nvPr>
            <p:ph idx="1" type="subTitle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09" name="Google Shape;1609;p68"/>
          <p:cNvSpPr txBox="1"/>
          <p:nvPr>
            <p:ph idx="2" type="title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0" name="Google Shape;1610;p68"/>
          <p:cNvSpPr txBox="1"/>
          <p:nvPr>
            <p:ph idx="3" type="subTitle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1" name="Google Shape;1611;p68"/>
          <p:cNvSpPr txBox="1"/>
          <p:nvPr>
            <p:ph idx="4" type="title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12" name="Google Shape;1612;p68"/>
          <p:cNvSpPr txBox="1"/>
          <p:nvPr>
            <p:ph idx="5" type="subTitle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13" name="Google Shape;1613;p68"/>
          <p:cNvSpPr txBox="1"/>
          <p:nvPr>
            <p:ph idx="6" type="title"/>
          </p:nvPr>
        </p:nvSpPr>
        <p:spPr>
          <a:xfrm>
            <a:off x="738333" y="15669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14" name="Google Shape;1614;p68"/>
          <p:cNvSpPr txBox="1"/>
          <p:nvPr>
            <p:ph idx="7" type="title"/>
          </p:nvPr>
        </p:nvSpPr>
        <p:spPr>
          <a:xfrm>
            <a:off x="738333" y="3756650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15" name="Google Shape;1615;p68"/>
          <p:cNvSpPr txBox="1"/>
          <p:nvPr>
            <p:ph idx="8" type="title"/>
          </p:nvPr>
        </p:nvSpPr>
        <p:spPr>
          <a:xfrm>
            <a:off x="738333" y="267088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16" name="Google Shape;1616;p68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617" name="Google Shape;1617;p68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8" name="Google Shape;1618;p68"/>
          <p:cNvPicPr preferRelativeResize="0"/>
          <p:nvPr/>
        </p:nvPicPr>
        <p:blipFill rotWithShape="1">
          <a:blip r:embed="rId4">
            <a:alphaModFix/>
          </a:blip>
          <a:srcRect b="0" l="62732" r="0" t="0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9" name="Google Shape;1619;p68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620" name="Google Shape;1620;p6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6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6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6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6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6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6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6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6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9" name="Google Shape;1629;p68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1630" name="Google Shape;1630;p6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31" name="Google Shape;1631;p68"/>
            <p:cNvPicPr preferRelativeResize="0"/>
            <p:nvPr/>
          </p:nvPicPr>
          <p:blipFill rotWithShape="1">
            <a:blip r:embed="rId5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3" name="Google Shape;1633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4" name="Google Shape;1634;p69"/>
          <p:cNvSpPr txBox="1"/>
          <p:nvPr>
            <p:ph type="title"/>
          </p:nvPr>
        </p:nvSpPr>
        <p:spPr>
          <a:xfrm>
            <a:off x="2825850" y="1621388"/>
            <a:ext cx="34923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35" name="Google Shape;1635;p69"/>
          <p:cNvSpPr txBox="1"/>
          <p:nvPr>
            <p:ph idx="1" type="subTitle"/>
          </p:nvPr>
        </p:nvSpPr>
        <p:spPr>
          <a:xfrm>
            <a:off x="2197500" y="2829174"/>
            <a:ext cx="47490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636" name="Google Shape;1636;p69"/>
          <p:cNvPicPr preferRelativeResize="0"/>
          <p:nvPr/>
        </p:nvPicPr>
        <p:blipFill rotWithShape="1">
          <a:blip r:embed="rId3">
            <a:alphaModFix/>
          </a:blip>
          <a:srcRect b="0" l="74206" r="0" t="0"/>
          <a:stretch/>
        </p:blipFill>
        <p:spPr>
          <a:xfrm>
            <a:off x="0" y="559725"/>
            <a:ext cx="1444624" cy="326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7" name="Google Shape;1637;p69"/>
          <p:cNvGrpSpPr/>
          <p:nvPr/>
        </p:nvGrpSpPr>
        <p:grpSpPr>
          <a:xfrm>
            <a:off x="4227346" y="0"/>
            <a:ext cx="689309" cy="773883"/>
            <a:chOff x="289713" y="0"/>
            <a:chExt cx="847025" cy="950950"/>
          </a:xfrm>
        </p:grpSpPr>
        <p:sp>
          <p:nvSpPr>
            <p:cNvPr id="1638" name="Google Shape;1638;p6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6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6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6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6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6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6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6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6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47" name="Google Shape;1647;p69"/>
          <p:cNvPicPr preferRelativeResize="0"/>
          <p:nvPr/>
        </p:nvPicPr>
        <p:blipFill rotWithShape="1">
          <a:blip r:embed="rId4">
            <a:alphaModFix/>
          </a:blip>
          <a:srcRect b="0" l="0" r="29537" t="0"/>
          <a:stretch/>
        </p:blipFill>
        <p:spPr>
          <a:xfrm>
            <a:off x="7367625" y="296325"/>
            <a:ext cx="177637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48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9" name="Google Shape;1649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0" name="Google Shape;1650;p70"/>
          <p:cNvSpPr txBox="1"/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51" name="Google Shape;1651;p70"/>
          <p:cNvSpPr txBox="1"/>
          <p:nvPr>
            <p:ph idx="2" type="title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52" name="Google Shape;1652;p70"/>
          <p:cNvSpPr txBox="1"/>
          <p:nvPr>
            <p:ph idx="1" type="subTitle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653" name="Google Shape;1653;p70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1654" name="Google Shape;1654;p7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7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7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7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7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7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7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7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7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663" name="Google Shape;1663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4" name="Google Shape;1664;p70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1665" name="Google Shape;1665;p7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66" name="Google Shape;1666;p70"/>
            <p:cNvPicPr preferRelativeResize="0"/>
            <p:nvPr/>
          </p:nvPicPr>
          <p:blipFill rotWithShape="1">
            <a:blip r:embed="rId4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67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8" name="Google Shape;166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Google Shape;1669;p71"/>
          <p:cNvSpPr txBox="1"/>
          <p:nvPr>
            <p:ph idx="1" type="body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1670" name="Google Shape;1670;p71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1671" name="Google Shape;1671;p71"/>
          <p:cNvPicPr preferRelativeResize="0"/>
          <p:nvPr/>
        </p:nvPicPr>
        <p:blipFill rotWithShape="1">
          <a:blip r:embed="rId3">
            <a:alphaModFix/>
          </a:blip>
          <a:srcRect b="0" l="85252" r="0" t="0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2" name="Google Shape;1672;p71"/>
          <p:cNvPicPr preferRelativeResize="0"/>
          <p:nvPr/>
        </p:nvPicPr>
        <p:blipFill rotWithShape="1">
          <a:blip r:embed="rId4">
            <a:alphaModFix/>
          </a:blip>
          <a:srcRect b="0" l="69568" r="0" t="0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3" name="Google Shape;1673;p71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674" name="Google Shape;1674;p7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7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7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7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7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7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7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7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7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3" name="Google Shape;1683;p71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1684" name="Google Shape;1684;p71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85" name="Google Shape;1685;p7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6" name="Google Shape;1686;p71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1687" name="Google Shape;1687;p7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88" name="Google Shape;1688;p7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89" name="Google Shape;1689;p71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1690" name="Google Shape;1690;p71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691" name="Google Shape;1691;p7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1692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3" name="Google Shape;1693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4" name="Google Shape;1694;p72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Google Shape;1695;p72"/>
          <p:cNvSpPr txBox="1"/>
          <p:nvPr>
            <p:ph type="title"/>
          </p:nvPr>
        </p:nvSpPr>
        <p:spPr>
          <a:xfrm>
            <a:off x="986684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96" name="Google Shape;1696;p72"/>
          <p:cNvSpPr txBox="1"/>
          <p:nvPr>
            <p:ph idx="2" type="title"/>
          </p:nvPr>
        </p:nvSpPr>
        <p:spPr>
          <a:xfrm>
            <a:off x="5414716" y="2799487"/>
            <a:ext cx="2742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97" name="Google Shape;1697;p72"/>
          <p:cNvSpPr txBox="1"/>
          <p:nvPr>
            <p:ph idx="1" type="subTitle"/>
          </p:nvPr>
        </p:nvSpPr>
        <p:spPr>
          <a:xfrm>
            <a:off x="5234566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8" name="Google Shape;1698;p72"/>
          <p:cNvSpPr txBox="1"/>
          <p:nvPr>
            <p:ph idx="3" type="subTitle"/>
          </p:nvPr>
        </p:nvSpPr>
        <p:spPr>
          <a:xfrm>
            <a:off x="806534" y="3157742"/>
            <a:ext cx="3102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99" name="Google Shape;1699;p72"/>
          <p:cNvSpPr txBox="1"/>
          <p:nvPr>
            <p:ph idx="4" type="title"/>
          </p:nvPr>
        </p:nvSpPr>
        <p:spPr>
          <a:xfrm>
            <a:off x="720000" y="539498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00" name="Google Shape;1700;p72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1701" name="Google Shape;1701;p7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7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7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7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7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7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7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7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7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0" name="Google Shape;1710;p72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1711" name="Google Shape;1711;p7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7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7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7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7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7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7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7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7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920500"/>
            <a:ext cx="905325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8"/>
          <p:cNvSpPr txBox="1"/>
          <p:nvPr>
            <p:ph type="title"/>
          </p:nvPr>
        </p:nvSpPr>
        <p:spPr>
          <a:xfrm>
            <a:off x="2025150" y="1202250"/>
            <a:ext cx="5093700" cy="273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25" name="Google Shape;125;p8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26" name="Google Shape;126;p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5" name="Google Shape;135;p8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36" name="Google Shape;136;p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5" name="Google Shape;145;p8"/>
          <p:cNvGrpSpPr/>
          <p:nvPr/>
        </p:nvGrpSpPr>
        <p:grpSpPr>
          <a:xfrm>
            <a:off x="1159876" y="4243225"/>
            <a:ext cx="1427700" cy="713625"/>
            <a:chOff x="131176" y="4137775"/>
            <a:chExt cx="1427700" cy="713625"/>
          </a:xfrm>
        </p:grpSpPr>
        <p:sp>
          <p:nvSpPr>
            <p:cNvPr id="146" name="Google Shape;146;p8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47" name="Google Shape;147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8" name="Google Shape;148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8"/>
          <p:cNvGrpSpPr/>
          <p:nvPr/>
        </p:nvGrpSpPr>
        <p:grpSpPr>
          <a:xfrm>
            <a:off x="7863952" y="1987291"/>
            <a:ext cx="1280136" cy="2684138"/>
            <a:chOff x="8136352" y="2627725"/>
            <a:chExt cx="1083850" cy="2272575"/>
          </a:xfrm>
        </p:grpSpPr>
        <p:sp>
          <p:nvSpPr>
            <p:cNvPr id="150" name="Google Shape;150;p8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1" name="Google Shape;151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1720" name="Shape 1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1" name="Google Shape;1721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Google Shape;1722;p73"/>
          <p:cNvSpPr txBox="1"/>
          <p:nvPr>
            <p:ph type="title"/>
          </p:nvPr>
        </p:nvSpPr>
        <p:spPr>
          <a:xfrm>
            <a:off x="789062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3" name="Google Shape;1723;p73"/>
          <p:cNvSpPr txBox="1"/>
          <p:nvPr>
            <p:ph idx="1" type="subTitle"/>
          </p:nvPr>
        </p:nvSpPr>
        <p:spPr>
          <a:xfrm>
            <a:off x="78906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4" name="Google Shape;1724;p73"/>
          <p:cNvSpPr txBox="1"/>
          <p:nvPr>
            <p:ph idx="2" type="title"/>
          </p:nvPr>
        </p:nvSpPr>
        <p:spPr>
          <a:xfrm>
            <a:off x="3563400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5" name="Google Shape;1725;p73"/>
          <p:cNvSpPr txBox="1"/>
          <p:nvPr>
            <p:ph idx="3" type="subTitle"/>
          </p:nvPr>
        </p:nvSpPr>
        <p:spPr>
          <a:xfrm>
            <a:off x="3563400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6" name="Google Shape;1726;p73"/>
          <p:cNvSpPr txBox="1"/>
          <p:nvPr>
            <p:ph idx="4" type="title"/>
          </p:nvPr>
        </p:nvSpPr>
        <p:spPr>
          <a:xfrm>
            <a:off x="6334038" y="2798075"/>
            <a:ext cx="2017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27" name="Google Shape;1727;p73"/>
          <p:cNvSpPr txBox="1"/>
          <p:nvPr>
            <p:ph idx="5" type="subTitle"/>
          </p:nvPr>
        </p:nvSpPr>
        <p:spPr>
          <a:xfrm>
            <a:off x="6334043" y="3154680"/>
            <a:ext cx="20172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28" name="Google Shape;1728;p73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29" name="Google Shape;1729;p73"/>
          <p:cNvGrpSpPr/>
          <p:nvPr/>
        </p:nvGrpSpPr>
        <p:grpSpPr>
          <a:xfrm>
            <a:off x="368575" y="-3175"/>
            <a:ext cx="689309" cy="1215208"/>
            <a:chOff x="289713" y="-542302"/>
            <a:chExt cx="847025" cy="1493252"/>
          </a:xfrm>
        </p:grpSpPr>
        <p:sp>
          <p:nvSpPr>
            <p:cNvPr id="1730" name="Google Shape;1730;p7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7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7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7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73"/>
            <p:cNvSpPr/>
            <p:nvPr/>
          </p:nvSpPr>
          <p:spPr>
            <a:xfrm>
              <a:off x="713219" y="-542302"/>
              <a:ext cx="21321" cy="1021761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7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7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7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7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9" name="Google Shape;1739;p73"/>
          <p:cNvGrpSpPr/>
          <p:nvPr/>
        </p:nvGrpSpPr>
        <p:grpSpPr>
          <a:xfrm flipH="1">
            <a:off x="-125" y="3734675"/>
            <a:ext cx="908100" cy="1223875"/>
            <a:chOff x="1739950" y="3665925"/>
            <a:chExt cx="908100" cy="1223875"/>
          </a:xfrm>
        </p:grpSpPr>
        <p:sp>
          <p:nvSpPr>
            <p:cNvPr id="1740" name="Google Shape;1740;p73"/>
            <p:cNvSpPr/>
            <p:nvPr/>
          </p:nvSpPr>
          <p:spPr>
            <a:xfrm>
              <a:off x="1739950" y="4779400"/>
              <a:ext cx="9081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1" name="Google Shape;1741;p73"/>
            <p:cNvPicPr preferRelativeResize="0"/>
            <p:nvPr/>
          </p:nvPicPr>
          <p:blipFill rotWithShape="1">
            <a:blip r:embed="rId3">
              <a:alphaModFix/>
            </a:blip>
            <a:srcRect b="0" l="0" r="32773" t="0"/>
            <a:stretch/>
          </p:blipFill>
          <p:spPr>
            <a:xfrm>
              <a:off x="1815052" y="3665925"/>
              <a:ext cx="832874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2" name="Google Shape;1742;p73"/>
          <p:cNvGrpSpPr/>
          <p:nvPr/>
        </p:nvGrpSpPr>
        <p:grpSpPr>
          <a:xfrm>
            <a:off x="8306800" y="2688175"/>
            <a:ext cx="903425" cy="2272575"/>
            <a:chOff x="8136352" y="2627725"/>
            <a:chExt cx="903425" cy="2272575"/>
          </a:xfrm>
        </p:grpSpPr>
        <p:sp>
          <p:nvSpPr>
            <p:cNvPr id="1743" name="Google Shape;1743;p7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4" name="Google Shape;1744;p73"/>
            <p:cNvPicPr preferRelativeResize="0"/>
            <p:nvPr/>
          </p:nvPicPr>
          <p:blipFill rotWithShape="1">
            <a:blip r:embed="rId4">
              <a:alphaModFix/>
            </a:blip>
            <a:srcRect b="0" l="0" r="22756" t="0"/>
            <a:stretch/>
          </p:blipFill>
          <p:spPr>
            <a:xfrm>
              <a:off x="8136352" y="2627725"/>
              <a:ext cx="8372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45" name="Google Shape;1745;p73"/>
          <p:cNvGrpSpPr/>
          <p:nvPr/>
        </p:nvGrpSpPr>
        <p:grpSpPr>
          <a:xfrm>
            <a:off x="3960873" y="4347609"/>
            <a:ext cx="1222254" cy="610934"/>
            <a:chOff x="131176" y="4137775"/>
            <a:chExt cx="1427700" cy="713625"/>
          </a:xfrm>
        </p:grpSpPr>
        <p:sp>
          <p:nvSpPr>
            <p:cNvPr id="1746" name="Google Shape;1746;p7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47" name="Google Shape;1747;p7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1748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9" name="Google Shape;1749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74"/>
          <p:cNvSpPr txBox="1"/>
          <p:nvPr>
            <p:ph type="title"/>
          </p:nvPr>
        </p:nvSpPr>
        <p:spPr>
          <a:xfrm>
            <a:off x="2257897" y="1537700"/>
            <a:ext cx="2085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1" name="Google Shape;1751;p74"/>
          <p:cNvSpPr txBox="1"/>
          <p:nvPr>
            <p:ph idx="1" type="subTitle"/>
          </p:nvPr>
        </p:nvSpPr>
        <p:spPr>
          <a:xfrm>
            <a:off x="2257897" y="1819419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2" name="Google Shape;1752;p74"/>
          <p:cNvSpPr txBox="1"/>
          <p:nvPr>
            <p:ph idx="2" type="title"/>
          </p:nvPr>
        </p:nvSpPr>
        <p:spPr>
          <a:xfrm>
            <a:off x="5834361" y="1537688"/>
            <a:ext cx="2084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3" name="Google Shape;1753;p74"/>
          <p:cNvSpPr txBox="1"/>
          <p:nvPr>
            <p:ph idx="3" type="subTitle"/>
          </p:nvPr>
        </p:nvSpPr>
        <p:spPr>
          <a:xfrm>
            <a:off x="5834361" y="1819408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4" name="Google Shape;1754;p74"/>
          <p:cNvSpPr txBox="1"/>
          <p:nvPr>
            <p:ph idx="4" type="title"/>
          </p:nvPr>
        </p:nvSpPr>
        <p:spPr>
          <a:xfrm>
            <a:off x="2257897" y="3289223"/>
            <a:ext cx="20829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5" name="Google Shape;1755;p74"/>
          <p:cNvSpPr txBox="1"/>
          <p:nvPr>
            <p:ph idx="5" type="subTitle"/>
          </p:nvPr>
        </p:nvSpPr>
        <p:spPr>
          <a:xfrm>
            <a:off x="2257897" y="3570954"/>
            <a:ext cx="20829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6" name="Google Shape;1756;p74"/>
          <p:cNvSpPr txBox="1"/>
          <p:nvPr>
            <p:ph idx="6" type="title"/>
          </p:nvPr>
        </p:nvSpPr>
        <p:spPr>
          <a:xfrm>
            <a:off x="5834361" y="3289221"/>
            <a:ext cx="20817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57" name="Google Shape;1757;p74"/>
          <p:cNvSpPr txBox="1"/>
          <p:nvPr>
            <p:ph idx="7" type="subTitle"/>
          </p:nvPr>
        </p:nvSpPr>
        <p:spPr>
          <a:xfrm>
            <a:off x="5834361" y="3570954"/>
            <a:ext cx="2081700" cy="6654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58" name="Google Shape;1758;p74"/>
          <p:cNvSpPr txBox="1"/>
          <p:nvPr>
            <p:ph idx="8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59" name="Google Shape;1759;p74"/>
          <p:cNvGrpSpPr/>
          <p:nvPr/>
        </p:nvGrpSpPr>
        <p:grpSpPr>
          <a:xfrm>
            <a:off x="8224200" y="0"/>
            <a:ext cx="689309" cy="773883"/>
            <a:chOff x="289713" y="0"/>
            <a:chExt cx="847025" cy="950950"/>
          </a:xfrm>
        </p:grpSpPr>
        <p:sp>
          <p:nvSpPr>
            <p:cNvPr id="1760" name="Google Shape;1760;p7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7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7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7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7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7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7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7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7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9" name="Google Shape;1769;p74"/>
          <p:cNvGrpSpPr/>
          <p:nvPr/>
        </p:nvGrpSpPr>
        <p:grpSpPr>
          <a:xfrm>
            <a:off x="179825" y="4271498"/>
            <a:ext cx="609600" cy="752027"/>
            <a:chOff x="3184450" y="4137773"/>
            <a:chExt cx="609600" cy="752027"/>
          </a:xfrm>
        </p:grpSpPr>
        <p:sp>
          <p:nvSpPr>
            <p:cNvPr id="1770" name="Google Shape;1770;p7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1" name="Google Shape;1771;p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72" name="Google Shape;1772;p74"/>
          <p:cNvGrpSpPr/>
          <p:nvPr/>
        </p:nvGrpSpPr>
        <p:grpSpPr>
          <a:xfrm flipH="1">
            <a:off x="7674976" y="4309900"/>
            <a:ext cx="1427700" cy="713625"/>
            <a:chOff x="131176" y="4137775"/>
            <a:chExt cx="1427700" cy="713625"/>
          </a:xfrm>
        </p:grpSpPr>
        <p:sp>
          <p:nvSpPr>
            <p:cNvPr id="1773" name="Google Shape;1773;p74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774" name="Google Shape;1774;p7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5" name="Google Shape;1775;p74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77575" y="9719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1776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7" name="Google Shape;1777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8" name="Google Shape;1778;p75"/>
          <p:cNvSpPr txBox="1"/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79" name="Google Shape;1779;p75"/>
          <p:cNvSpPr txBox="1"/>
          <p:nvPr>
            <p:ph idx="1" type="subTitle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0" name="Google Shape;1780;p75"/>
          <p:cNvSpPr txBox="1"/>
          <p:nvPr>
            <p:ph idx="2" type="title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1" name="Google Shape;1781;p75"/>
          <p:cNvSpPr txBox="1"/>
          <p:nvPr>
            <p:ph idx="3" type="subTitle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2" name="Google Shape;1782;p75"/>
          <p:cNvSpPr txBox="1"/>
          <p:nvPr>
            <p:ph idx="4" type="title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3" name="Google Shape;1783;p75"/>
          <p:cNvSpPr txBox="1"/>
          <p:nvPr>
            <p:ph idx="5" type="subTitle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4" name="Google Shape;1784;p75"/>
          <p:cNvSpPr txBox="1"/>
          <p:nvPr>
            <p:ph idx="6" type="title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5" name="Google Shape;1785;p75"/>
          <p:cNvSpPr txBox="1"/>
          <p:nvPr>
            <p:ph idx="7" type="subTitle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6" name="Google Shape;1786;p75"/>
          <p:cNvSpPr txBox="1"/>
          <p:nvPr>
            <p:ph idx="8" type="title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7" name="Google Shape;1787;p75"/>
          <p:cNvSpPr txBox="1"/>
          <p:nvPr>
            <p:ph idx="9" type="subTitle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88" name="Google Shape;1788;p75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789" name="Google Shape;1789;p75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90" name="Google Shape;1790;p75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791" name="Google Shape;1791;p75"/>
          <p:cNvGrpSpPr/>
          <p:nvPr/>
        </p:nvGrpSpPr>
        <p:grpSpPr>
          <a:xfrm>
            <a:off x="368575" y="0"/>
            <a:ext cx="689309" cy="1231083"/>
            <a:chOff x="289713" y="-561809"/>
            <a:chExt cx="847025" cy="1512759"/>
          </a:xfrm>
        </p:grpSpPr>
        <p:sp>
          <p:nvSpPr>
            <p:cNvPr id="1792" name="Google Shape;1792;p7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7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7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7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75"/>
            <p:cNvSpPr/>
            <p:nvPr/>
          </p:nvSpPr>
          <p:spPr>
            <a:xfrm>
              <a:off x="713219" y="-561809"/>
              <a:ext cx="21321" cy="1041276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7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7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7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7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75"/>
          <p:cNvGrpSpPr/>
          <p:nvPr/>
        </p:nvGrpSpPr>
        <p:grpSpPr>
          <a:xfrm>
            <a:off x="-218625" y="2693950"/>
            <a:ext cx="903426" cy="2272575"/>
            <a:chOff x="8316777" y="2627725"/>
            <a:chExt cx="903426" cy="2272575"/>
          </a:xfrm>
        </p:grpSpPr>
        <p:sp>
          <p:nvSpPr>
            <p:cNvPr id="1802" name="Google Shape;1802;p75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3" name="Google Shape;1803;p75"/>
            <p:cNvPicPr preferRelativeResize="0"/>
            <p:nvPr/>
          </p:nvPicPr>
          <p:blipFill rotWithShape="1">
            <a:blip r:embed="rId3">
              <a:alphaModFix/>
            </a:blip>
            <a:srcRect b="0" l="36816" r="0" t="0"/>
            <a:stretch/>
          </p:blipFill>
          <p:spPr>
            <a:xfrm>
              <a:off x="8535403" y="2627725"/>
              <a:ext cx="68480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04" name="Google Shape;1804;p75"/>
          <p:cNvGrpSpPr/>
          <p:nvPr/>
        </p:nvGrpSpPr>
        <p:grpSpPr>
          <a:xfrm>
            <a:off x="8424000" y="3695700"/>
            <a:ext cx="1444500" cy="1223875"/>
            <a:chOff x="1739950" y="3665925"/>
            <a:chExt cx="1444500" cy="1223875"/>
          </a:xfrm>
        </p:grpSpPr>
        <p:sp>
          <p:nvSpPr>
            <p:cNvPr id="1805" name="Google Shape;1805;p75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06" name="Google Shape;1806;p75"/>
            <p:cNvPicPr preferRelativeResize="0"/>
            <p:nvPr/>
          </p:nvPicPr>
          <p:blipFill rotWithShape="1">
            <a:blip r:embed="rId4">
              <a:alphaModFix/>
            </a:blip>
            <a:srcRect b="0" l="0" r="47946" t="0"/>
            <a:stretch/>
          </p:blipFill>
          <p:spPr>
            <a:xfrm>
              <a:off x="1815052" y="3665925"/>
              <a:ext cx="64490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807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8" name="Google Shape;1808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0" name="Google Shape;181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5" y="920500"/>
            <a:ext cx="905325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811" name="Google Shape;1811;p76"/>
          <p:cNvSpPr txBox="1"/>
          <p:nvPr>
            <p:ph type="title"/>
          </p:nvPr>
        </p:nvSpPr>
        <p:spPr>
          <a:xfrm>
            <a:off x="2025150" y="1202250"/>
            <a:ext cx="5093700" cy="273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1812" name="Google Shape;1812;p76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813" name="Google Shape;1813;p7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7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7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7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7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7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7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7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7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2" name="Google Shape;1822;p76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823" name="Google Shape;1823;p7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7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7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7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7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7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7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7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7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2" name="Google Shape;1832;p76"/>
          <p:cNvGrpSpPr/>
          <p:nvPr/>
        </p:nvGrpSpPr>
        <p:grpSpPr>
          <a:xfrm>
            <a:off x="1159876" y="4243225"/>
            <a:ext cx="1427700" cy="713625"/>
            <a:chOff x="131176" y="4137775"/>
            <a:chExt cx="1427700" cy="713625"/>
          </a:xfrm>
        </p:grpSpPr>
        <p:sp>
          <p:nvSpPr>
            <p:cNvPr id="1833" name="Google Shape;1833;p76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4" name="Google Shape;1834;p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35" name="Google Shape;1835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36" name="Google Shape;1836;p76"/>
          <p:cNvGrpSpPr/>
          <p:nvPr/>
        </p:nvGrpSpPr>
        <p:grpSpPr>
          <a:xfrm>
            <a:off x="7863946" y="1987291"/>
            <a:ext cx="1280136" cy="2684138"/>
            <a:chOff x="8136352" y="2627725"/>
            <a:chExt cx="1083850" cy="2272575"/>
          </a:xfrm>
        </p:grpSpPr>
        <p:sp>
          <p:nvSpPr>
            <p:cNvPr id="1837" name="Google Shape;1837;p76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8" name="Google Shape;1838;p7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1839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0" name="Google Shape;1840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481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Google Shape;1841;p77"/>
          <p:cNvSpPr txBox="1"/>
          <p:nvPr>
            <p:ph type="title"/>
          </p:nvPr>
        </p:nvSpPr>
        <p:spPr>
          <a:xfrm>
            <a:off x="5046782" y="339850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42" name="Google Shape;1842;p77"/>
          <p:cNvSpPr txBox="1"/>
          <p:nvPr>
            <p:ph idx="1" type="subTitle"/>
          </p:nvPr>
        </p:nvSpPr>
        <p:spPr>
          <a:xfrm>
            <a:off x="2153800" y="1089900"/>
            <a:ext cx="6265800" cy="19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1843" name="Google Shape;1843;p77"/>
          <p:cNvGrpSpPr/>
          <p:nvPr/>
        </p:nvGrpSpPr>
        <p:grpSpPr>
          <a:xfrm>
            <a:off x="6114750" y="0"/>
            <a:ext cx="689309" cy="773883"/>
            <a:chOff x="289713" y="0"/>
            <a:chExt cx="847025" cy="950950"/>
          </a:xfrm>
        </p:grpSpPr>
        <p:sp>
          <p:nvSpPr>
            <p:cNvPr id="1844" name="Google Shape;1844;p7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7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7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7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7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7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7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7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7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3" name="Google Shape;1853;p77"/>
          <p:cNvGrpSpPr/>
          <p:nvPr/>
        </p:nvGrpSpPr>
        <p:grpSpPr>
          <a:xfrm>
            <a:off x="304451" y="1826129"/>
            <a:ext cx="1427648" cy="2993436"/>
            <a:chOff x="8136352" y="2627725"/>
            <a:chExt cx="1083850" cy="2272575"/>
          </a:xfrm>
        </p:grpSpPr>
        <p:sp>
          <p:nvSpPr>
            <p:cNvPr id="1854" name="Google Shape;1854;p77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55" name="Google Shape;1855;p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56" name="Google Shape;1856;p77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57" name="Google Shape;1857;p77"/>
          <p:cNvGrpSpPr/>
          <p:nvPr/>
        </p:nvGrpSpPr>
        <p:grpSpPr>
          <a:xfrm>
            <a:off x="1018028" y="682821"/>
            <a:ext cx="1591871" cy="525728"/>
            <a:chOff x="583503" y="585996"/>
            <a:chExt cx="1591871" cy="525728"/>
          </a:xfrm>
        </p:grpSpPr>
        <p:sp>
          <p:nvSpPr>
            <p:cNvPr id="1858" name="Google Shape;1858;p77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77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77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77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77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77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77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77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77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77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77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77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77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77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77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77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77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77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77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77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77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77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77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77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77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77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4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78"/>
          <p:cNvSpPr txBox="1"/>
          <p:nvPr>
            <p:ph type="title"/>
          </p:nvPr>
        </p:nvSpPr>
        <p:spPr>
          <a:xfrm>
            <a:off x="799310" y="3356162"/>
            <a:ext cx="3467700" cy="95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">
    <p:spTree>
      <p:nvGrpSpPr>
        <p:cNvPr id="1886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7" name="Google Shape;188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8" name="Google Shape;188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3611950"/>
            <a:ext cx="16616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9" name="Google Shape;1889;p79"/>
          <p:cNvSpPr txBox="1"/>
          <p:nvPr>
            <p:ph type="title"/>
          </p:nvPr>
        </p:nvSpPr>
        <p:spPr>
          <a:xfrm>
            <a:off x="1076600" y="1522950"/>
            <a:ext cx="4192800" cy="12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90" name="Google Shape;1890;p79"/>
          <p:cNvSpPr txBox="1"/>
          <p:nvPr>
            <p:ph idx="1" type="subTitle"/>
          </p:nvPr>
        </p:nvSpPr>
        <p:spPr>
          <a:xfrm>
            <a:off x="1076625" y="2913050"/>
            <a:ext cx="4192800" cy="8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1891" name="Google Shape;1891;p79"/>
          <p:cNvGrpSpPr/>
          <p:nvPr/>
        </p:nvGrpSpPr>
        <p:grpSpPr>
          <a:xfrm>
            <a:off x="3235475" y="0"/>
            <a:ext cx="689309" cy="773883"/>
            <a:chOff x="289713" y="0"/>
            <a:chExt cx="847025" cy="950950"/>
          </a:xfrm>
        </p:grpSpPr>
        <p:sp>
          <p:nvSpPr>
            <p:cNvPr id="1892" name="Google Shape;1892;p7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7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7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7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7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7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7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7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7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1" name="Google Shape;1901;p79"/>
          <p:cNvGrpSpPr/>
          <p:nvPr/>
        </p:nvGrpSpPr>
        <p:grpSpPr>
          <a:xfrm>
            <a:off x="2359175" y="0"/>
            <a:ext cx="689309" cy="773883"/>
            <a:chOff x="289713" y="0"/>
            <a:chExt cx="847025" cy="950950"/>
          </a:xfrm>
        </p:grpSpPr>
        <p:sp>
          <p:nvSpPr>
            <p:cNvPr id="1902" name="Google Shape;1902;p7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7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7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7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7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7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7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7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7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1" name="Google Shape;1911;p79"/>
          <p:cNvGrpSpPr/>
          <p:nvPr/>
        </p:nvGrpSpPr>
        <p:grpSpPr>
          <a:xfrm>
            <a:off x="1759951" y="4270550"/>
            <a:ext cx="1427700" cy="713625"/>
            <a:chOff x="131176" y="4137775"/>
            <a:chExt cx="1427700" cy="713625"/>
          </a:xfrm>
        </p:grpSpPr>
        <p:sp>
          <p:nvSpPr>
            <p:cNvPr id="1912" name="Google Shape;1912;p7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13" name="Google Shape;1913;p7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14" name="Shape 1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" name="Google Shape;191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6" name="Google Shape;1916;p80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7" name="Google Shape;1917;p80"/>
          <p:cNvSpPr txBox="1"/>
          <p:nvPr>
            <p:ph hasCustomPrompt="1" type="title"/>
          </p:nvPr>
        </p:nvSpPr>
        <p:spPr>
          <a:xfrm>
            <a:off x="998550" y="1700519"/>
            <a:ext cx="71469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18" name="Google Shape;1918;p80"/>
          <p:cNvSpPr txBox="1"/>
          <p:nvPr>
            <p:ph idx="1" type="subTitle"/>
          </p:nvPr>
        </p:nvSpPr>
        <p:spPr>
          <a:xfrm>
            <a:off x="2327550" y="2916347"/>
            <a:ext cx="44889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1919" name="Google Shape;1919;p80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1920" name="Google Shape;1920;p8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9" name="Google Shape;1929;p80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1930" name="Google Shape;1930;p8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39" name="Google Shape;1939;p80"/>
          <p:cNvGrpSpPr/>
          <p:nvPr/>
        </p:nvGrpSpPr>
        <p:grpSpPr>
          <a:xfrm>
            <a:off x="225794" y="2156866"/>
            <a:ext cx="1326199" cy="2780723"/>
            <a:chOff x="8136352" y="2627725"/>
            <a:chExt cx="1083850" cy="2272575"/>
          </a:xfrm>
        </p:grpSpPr>
        <p:sp>
          <p:nvSpPr>
            <p:cNvPr id="1940" name="Google Shape;1940;p8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941" name="Google Shape;1941;p8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42" name="Google Shape;1942;p80"/>
          <p:cNvGrpSpPr/>
          <p:nvPr/>
        </p:nvGrpSpPr>
        <p:grpSpPr>
          <a:xfrm flipH="1">
            <a:off x="6733028" y="768546"/>
            <a:ext cx="1591871" cy="525728"/>
            <a:chOff x="583503" y="585996"/>
            <a:chExt cx="1591871" cy="525728"/>
          </a:xfrm>
        </p:grpSpPr>
        <p:sp>
          <p:nvSpPr>
            <p:cNvPr id="1943" name="Google Shape;1943;p8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0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0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0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0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0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0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0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0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0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0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0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0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0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0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0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0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0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1969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0" name="Google Shape;1970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1" name="Google Shape;1971;p81"/>
          <p:cNvSpPr txBox="1"/>
          <p:nvPr>
            <p:ph type="title"/>
          </p:nvPr>
        </p:nvSpPr>
        <p:spPr>
          <a:xfrm>
            <a:off x="715060" y="1007459"/>
            <a:ext cx="33402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72" name="Google Shape;1972;p81"/>
          <p:cNvSpPr txBox="1"/>
          <p:nvPr>
            <p:ph idx="1" type="subTitle"/>
          </p:nvPr>
        </p:nvSpPr>
        <p:spPr>
          <a:xfrm>
            <a:off x="810610" y="1953755"/>
            <a:ext cx="31491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73" name="Google Shape;1973;p81"/>
          <p:cNvSpPr txBox="1"/>
          <p:nvPr>
            <p:ph idx="2" type="title"/>
          </p:nvPr>
        </p:nvSpPr>
        <p:spPr>
          <a:xfrm>
            <a:off x="5091440" y="1007471"/>
            <a:ext cx="3337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74" name="Google Shape;1974;p81"/>
          <p:cNvSpPr txBox="1"/>
          <p:nvPr>
            <p:ph idx="3" type="subTitle"/>
          </p:nvPr>
        </p:nvSpPr>
        <p:spPr>
          <a:xfrm>
            <a:off x="5187440" y="1951432"/>
            <a:ext cx="314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1975" name="Google Shape;1975;p81"/>
          <p:cNvSpPr txBox="1"/>
          <p:nvPr>
            <p:ph idx="4" type="title"/>
          </p:nvPr>
        </p:nvSpPr>
        <p:spPr>
          <a:xfrm>
            <a:off x="2465368" y="2973780"/>
            <a:ext cx="42096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76" name="Google Shape;1976;p81"/>
          <p:cNvSpPr txBox="1"/>
          <p:nvPr>
            <p:ph idx="5" type="subTitle"/>
          </p:nvPr>
        </p:nvSpPr>
        <p:spPr>
          <a:xfrm>
            <a:off x="2465368" y="3918170"/>
            <a:ext cx="420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1977" name="Google Shape;1977;p81"/>
          <p:cNvGrpSpPr/>
          <p:nvPr/>
        </p:nvGrpSpPr>
        <p:grpSpPr>
          <a:xfrm>
            <a:off x="4225513" y="-9525"/>
            <a:ext cx="689309" cy="773883"/>
            <a:chOff x="289713" y="0"/>
            <a:chExt cx="847025" cy="950950"/>
          </a:xfrm>
        </p:grpSpPr>
        <p:sp>
          <p:nvSpPr>
            <p:cNvPr id="1978" name="Google Shape;1978;p8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1987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8" name="Google Shape;1988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9" name="Google Shape;1989;p82"/>
          <p:cNvSpPr txBox="1"/>
          <p:nvPr>
            <p:ph type="title"/>
          </p:nvPr>
        </p:nvSpPr>
        <p:spPr>
          <a:xfrm>
            <a:off x="71326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0" name="Google Shape;1990;p82"/>
          <p:cNvSpPr txBox="1"/>
          <p:nvPr>
            <p:ph idx="1" type="subTitle"/>
          </p:nvPr>
        </p:nvSpPr>
        <p:spPr>
          <a:xfrm>
            <a:off x="71326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1" name="Google Shape;1991;p82"/>
          <p:cNvSpPr txBox="1"/>
          <p:nvPr>
            <p:ph idx="2" type="title"/>
          </p:nvPr>
        </p:nvSpPr>
        <p:spPr>
          <a:xfrm>
            <a:off x="3418731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2" name="Google Shape;1992;p82"/>
          <p:cNvSpPr txBox="1"/>
          <p:nvPr>
            <p:ph idx="3" type="subTitle"/>
          </p:nvPr>
        </p:nvSpPr>
        <p:spPr>
          <a:xfrm>
            <a:off x="3418731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3" name="Google Shape;1993;p82"/>
          <p:cNvSpPr txBox="1"/>
          <p:nvPr>
            <p:ph idx="4" type="title"/>
          </p:nvPr>
        </p:nvSpPr>
        <p:spPr>
          <a:xfrm>
            <a:off x="6125239" y="2839223"/>
            <a:ext cx="23055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994" name="Google Shape;1994;p82"/>
          <p:cNvSpPr txBox="1"/>
          <p:nvPr>
            <p:ph idx="5" type="subTitle"/>
          </p:nvPr>
        </p:nvSpPr>
        <p:spPr>
          <a:xfrm>
            <a:off x="6125239" y="3195620"/>
            <a:ext cx="2305500" cy="68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995" name="Google Shape;1995;p82"/>
          <p:cNvSpPr txBox="1"/>
          <p:nvPr>
            <p:ph idx="6" type="title"/>
          </p:nvPr>
        </p:nvSpPr>
        <p:spPr>
          <a:xfrm>
            <a:off x="1404611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96" name="Google Shape;1996;p82"/>
          <p:cNvSpPr txBox="1"/>
          <p:nvPr>
            <p:ph idx="7" type="title"/>
          </p:nvPr>
        </p:nvSpPr>
        <p:spPr>
          <a:xfrm>
            <a:off x="4110600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97" name="Google Shape;1997;p82"/>
          <p:cNvSpPr txBox="1"/>
          <p:nvPr>
            <p:ph idx="8" type="title"/>
          </p:nvPr>
        </p:nvSpPr>
        <p:spPr>
          <a:xfrm>
            <a:off x="6816589" y="2012126"/>
            <a:ext cx="922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98" name="Google Shape;1998;p82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999" name="Google Shape;1999;p82"/>
          <p:cNvGrpSpPr/>
          <p:nvPr/>
        </p:nvGrpSpPr>
        <p:grpSpPr>
          <a:xfrm>
            <a:off x="8087358" y="1"/>
            <a:ext cx="689309" cy="1307282"/>
            <a:chOff x="289713" y="-655442"/>
            <a:chExt cx="847025" cy="1606392"/>
          </a:xfrm>
        </p:grpSpPr>
        <p:sp>
          <p:nvSpPr>
            <p:cNvPr id="2000" name="Google Shape;2000;p8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2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7" name="Google Shape;2007;p8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8" name="Google Shape;2008;p8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9" name="Google Shape;2009;p82"/>
          <p:cNvGrpSpPr/>
          <p:nvPr/>
        </p:nvGrpSpPr>
        <p:grpSpPr>
          <a:xfrm>
            <a:off x="367333" y="1"/>
            <a:ext cx="689309" cy="1307282"/>
            <a:chOff x="289713" y="-655442"/>
            <a:chExt cx="847025" cy="1606392"/>
          </a:xfrm>
        </p:grpSpPr>
        <p:sp>
          <p:nvSpPr>
            <p:cNvPr id="2010" name="Google Shape;2010;p8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2"/>
            <p:cNvSpPr/>
            <p:nvPr/>
          </p:nvSpPr>
          <p:spPr>
            <a:xfrm>
              <a:off x="713219" y="-655442"/>
              <a:ext cx="21321" cy="113496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5" name="Google Shape;2015;p8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6" name="Google Shape;2016;p8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7" name="Google Shape;2017;p8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8" name="Google Shape;2018;p8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9" name="Google Shape;2019;p82"/>
          <p:cNvGrpSpPr/>
          <p:nvPr/>
        </p:nvGrpSpPr>
        <p:grpSpPr>
          <a:xfrm>
            <a:off x="86851" y="4353675"/>
            <a:ext cx="1427700" cy="713625"/>
            <a:chOff x="131176" y="4137775"/>
            <a:chExt cx="1427700" cy="713625"/>
          </a:xfrm>
        </p:grpSpPr>
        <p:sp>
          <p:nvSpPr>
            <p:cNvPr id="2020" name="Google Shape;2020;p82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21" name="Google Shape;2021;p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2" name="Google Shape;2022;p82"/>
          <p:cNvGrpSpPr/>
          <p:nvPr/>
        </p:nvGrpSpPr>
        <p:grpSpPr>
          <a:xfrm>
            <a:off x="8430775" y="4299198"/>
            <a:ext cx="609600" cy="752027"/>
            <a:chOff x="3184450" y="4137773"/>
            <a:chExt cx="609600" cy="752027"/>
          </a:xfrm>
        </p:grpSpPr>
        <p:sp>
          <p:nvSpPr>
            <p:cNvPr id="2023" name="Google Shape;2023;p8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24" name="Google Shape;2024;p8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25" name="Google Shape;2025;p82"/>
          <p:cNvPicPr preferRelativeResize="0"/>
          <p:nvPr/>
        </p:nvPicPr>
        <p:blipFill rotWithShape="1">
          <a:blip r:embed="rId5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 txBox="1"/>
          <p:nvPr>
            <p:ph type="title"/>
          </p:nvPr>
        </p:nvSpPr>
        <p:spPr>
          <a:xfrm>
            <a:off x="2825850" y="1621388"/>
            <a:ext cx="3492300" cy="10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55" name="Google Shape;155;p9"/>
          <p:cNvSpPr txBox="1"/>
          <p:nvPr>
            <p:ph idx="1" type="subTitle"/>
          </p:nvPr>
        </p:nvSpPr>
        <p:spPr>
          <a:xfrm>
            <a:off x="2197500" y="2829174"/>
            <a:ext cx="47490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b="0" l="74206" r="0" t="0"/>
          <a:stretch/>
        </p:blipFill>
        <p:spPr>
          <a:xfrm>
            <a:off x="0" y="559725"/>
            <a:ext cx="1444624" cy="326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9"/>
          <p:cNvGrpSpPr/>
          <p:nvPr/>
        </p:nvGrpSpPr>
        <p:grpSpPr>
          <a:xfrm>
            <a:off x="4227346" y="0"/>
            <a:ext cx="689309" cy="773883"/>
            <a:chOff x="289713" y="0"/>
            <a:chExt cx="847025" cy="950950"/>
          </a:xfrm>
        </p:grpSpPr>
        <p:sp>
          <p:nvSpPr>
            <p:cNvPr id="158" name="Google Shape;158;p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7" name="Google Shape;167;p9"/>
          <p:cNvPicPr preferRelativeResize="0"/>
          <p:nvPr/>
        </p:nvPicPr>
        <p:blipFill rotWithShape="1">
          <a:blip r:embed="rId4">
            <a:alphaModFix/>
          </a:blip>
          <a:srcRect b="0" l="0" r="29537" t="0"/>
          <a:stretch/>
        </p:blipFill>
        <p:spPr>
          <a:xfrm>
            <a:off x="7367625" y="296325"/>
            <a:ext cx="177637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" name="Google Shape;2027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8" name="Google Shape;2028;p83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9" name="Google Shape;2029;p83"/>
          <p:cNvSpPr txBox="1"/>
          <p:nvPr>
            <p:ph type="title"/>
          </p:nvPr>
        </p:nvSpPr>
        <p:spPr>
          <a:xfrm>
            <a:off x="1025934" y="1743850"/>
            <a:ext cx="3472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30" name="Google Shape;2030;p83"/>
          <p:cNvSpPr txBox="1"/>
          <p:nvPr>
            <p:ph idx="1" type="subTitle"/>
          </p:nvPr>
        </p:nvSpPr>
        <p:spPr>
          <a:xfrm>
            <a:off x="1145484" y="2602450"/>
            <a:ext cx="3233100" cy="9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031" name="Google Shape;2031;p83"/>
          <p:cNvGrpSpPr/>
          <p:nvPr/>
        </p:nvGrpSpPr>
        <p:grpSpPr>
          <a:xfrm>
            <a:off x="2739888" y="0"/>
            <a:ext cx="689309" cy="773883"/>
            <a:chOff x="289713" y="0"/>
            <a:chExt cx="847025" cy="950950"/>
          </a:xfrm>
        </p:grpSpPr>
        <p:sp>
          <p:nvSpPr>
            <p:cNvPr id="2032" name="Google Shape;2032;p8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6" name="Google Shape;2036;p8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7" name="Google Shape;2037;p8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8" name="Google Shape;2038;p8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9" name="Google Shape;2039;p8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0" name="Google Shape;2040;p8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41" name="Google Shape;2041;p83"/>
          <p:cNvGrpSpPr/>
          <p:nvPr/>
        </p:nvGrpSpPr>
        <p:grpSpPr>
          <a:xfrm>
            <a:off x="1863588" y="0"/>
            <a:ext cx="689309" cy="773883"/>
            <a:chOff x="289713" y="0"/>
            <a:chExt cx="847025" cy="950950"/>
          </a:xfrm>
        </p:grpSpPr>
        <p:sp>
          <p:nvSpPr>
            <p:cNvPr id="2042" name="Google Shape;2042;p8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3" name="Google Shape;2043;p8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4" name="Google Shape;2044;p8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5" name="Google Shape;2045;p8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6" name="Google Shape;2046;p8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7" name="Google Shape;2047;p8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8" name="Google Shape;2048;p8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9" name="Google Shape;2049;p8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0" name="Google Shape;2050;p8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1" name="Google Shape;2051;p83"/>
          <p:cNvGrpSpPr/>
          <p:nvPr/>
        </p:nvGrpSpPr>
        <p:grpSpPr>
          <a:xfrm>
            <a:off x="-372556" y="2071141"/>
            <a:ext cx="1326199" cy="2780723"/>
            <a:chOff x="8136352" y="2627725"/>
            <a:chExt cx="1083850" cy="2272575"/>
          </a:xfrm>
        </p:grpSpPr>
        <p:sp>
          <p:nvSpPr>
            <p:cNvPr id="2052" name="Google Shape;2052;p83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53" name="Google Shape;2053;p8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4_1"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Google Shape;2055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Google Shape;2056;p84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 flipH="1">
            <a:off x="854605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57" name="Google Shape;2057;p84"/>
          <p:cNvSpPr txBox="1"/>
          <p:nvPr>
            <p:ph type="title"/>
          </p:nvPr>
        </p:nvSpPr>
        <p:spPr>
          <a:xfrm>
            <a:off x="5186754" y="1746504"/>
            <a:ext cx="2630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58" name="Google Shape;2058;p84"/>
          <p:cNvSpPr txBox="1"/>
          <p:nvPr>
            <p:ph idx="1" type="subTitle"/>
          </p:nvPr>
        </p:nvSpPr>
        <p:spPr>
          <a:xfrm>
            <a:off x="4883454" y="2606040"/>
            <a:ext cx="3237000" cy="89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059" name="Google Shape;2059;p84"/>
          <p:cNvGrpSpPr/>
          <p:nvPr/>
        </p:nvGrpSpPr>
        <p:grpSpPr>
          <a:xfrm>
            <a:off x="6595450" y="0"/>
            <a:ext cx="689309" cy="773883"/>
            <a:chOff x="289713" y="0"/>
            <a:chExt cx="847025" cy="950950"/>
          </a:xfrm>
        </p:grpSpPr>
        <p:sp>
          <p:nvSpPr>
            <p:cNvPr id="2060" name="Google Shape;2060;p8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1" name="Google Shape;2061;p8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2" name="Google Shape;2062;p8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3" name="Google Shape;2063;p8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4" name="Google Shape;2064;p8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5" name="Google Shape;2065;p8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6" name="Google Shape;2066;p8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7" name="Google Shape;2067;p8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8" name="Google Shape;2068;p8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9" name="Google Shape;2069;p84"/>
          <p:cNvGrpSpPr/>
          <p:nvPr/>
        </p:nvGrpSpPr>
        <p:grpSpPr>
          <a:xfrm>
            <a:off x="5719150" y="0"/>
            <a:ext cx="689309" cy="773883"/>
            <a:chOff x="289713" y="0"/>
            <a:chExt cx="847025" cy="950950"/>
          </a:xfrm>
        </p:grpSpPr>
        <p:sp>
          <p:nvSpPr>
            <p:cNvPr id="2070" name="Google Shape;2070;p8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1" name="Google Shape;2071;p84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2" name="Google Shape;2072;p84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3" name="Google Shape;2073;p8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4" name="Google Shape;2074;p84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5" name="Google Shape;2075;p84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6" name="Google Shape;2076;p84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7" name="Google Shape;2077;p84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8" name="Google Shape;2078;p84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79" name="Google Shape;2079;p84"/>
          <p:cNvGrpSpPr/>
          <p:nvPr/>
        </p:nvGrpSpPr>
        <p:grpSpPr>
          <a:xfrm>
            <a:off x="8141069" y="2052091"/>
            <a:ext cx="1326199" cy="2780723"/>
            <a:chOff x="8136352" y="2627725"/>
            <a:chExt cx="1083850" cy="2272575"/>
          </a:xfrm>
        </p:grpSpPr>
        <p:sp>
          <p:nvSpPr>
            <p:cNvPr id="2080" name="Google Shape;2080;p84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1" name="Google Shape;2081;p8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82" name="Google Shape;2082;p84"/>
          <p:cNvGrpSpPr/>
          <p:nvPr/>
        </p:nvGrpSpPr>
        <p:grpSpPr>
          <a:xfrm flipH="1">
            <a:off x="-799600" y="3578350"/>
            <a:ext cx="1444500" cy="1223875"/>
            <a:chOff x="1739950" y="3665925"/>
            <a:chExt cx="1444500" cy="1223875"/>
          </a:xfrm>
        </p:grpSpPr>
        <p:sp>
          <p:nvSpPr>
            <p:cNvPr id="2083" name="Google Shape;2083;p84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84" name="Google Shape;2084;p84"/>
            <p:cNvPicPr preferRelativeResize="0"/>
            <p:nvPr/>
          </p:nvPicPr>
          <p:blipFill rotWithShape="1">
            <a:blip r:embed="rId5">
              <a:alphaModFix/>
            </a:blip>
            <a:srcRect b="0" l="0" r="51529" t="0"/>
            <a:stretch/>
          </p:blipFill>
          <p:spPr>
            <a:xfrm>
              <a:off x="1815052" y="3665925"/>
              <a:ext cx="600500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85" name="Shape 2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6" name="Google Shape;208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7" name="Google Shape;2087;p85"/>
          <p:cNvSpPr txBox="1"/>
          <p:nvPr>
            <p:ph type="title"/>
          </p:nvPr>
        </p:nvSpPr>
        <p:spPr>
          <a:xfrm>
            <a:off x="1734062" y="3375800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8" name="Google Shape;2088;p85"/>
          <p:cNvSpPr txBox="1"/>
          <p:nvPr>
            <p:ph idx="2" type="title"/>
          </p:nvPr>
        </p:nvSpPr>
        <p:spPr>
          <a:xfrm>
            <a:off x="5168637" y="3373458"/>
            <a:ext cx="22413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89" name="Google Shape;2089;p85"/>
          <p:cNvSpPr txBox="1"/>
          <p:nvPr>
            <p:ph idx="1" type="subTitle"/>
          </p:nvPr>
        </p:nvSpPr>
        <p:spPr>
          <a:xfrm>
            <a:off x="5168638" y="3739825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90" name="Google Shape;2090;p85"/>
          <p:cNvSpPr txBox="1"/>
          <p:nvPr>
            <p:ph idx="3" type="subTitle"/>
          </p:nvPr>
        </p:nvSpPr>
        <p:spPr>
          <a:xfrm>
            <a:off x="1734150" y="3744700"/>
            <a:ext cx="22413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91" name="Google Shape;2091;p85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092" name="Google Shape;2092;p85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093" name="Google Shape;2093;p8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4" name="Google Shape;2094;p85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85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8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85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85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85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85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1" name="Google Shape;2101;p85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02" name="Google Shape;2102;p85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03" name="Google Shape;2103;p85"/>
          <p:cNvGrpSpPr/>
          <p:nvPr/>
        </p:nvGrpSpPr>
        <p:grpSpPr>
          <a:xfrm>
            <a:off x="-780247" y="1997025"/>
            <a:ext cx="2265900" cy="2887175"/>
            <a:chOff x="5065128" y="1632125"/>
            <a:chExt cx="2265900" cy="2887175"/>
          </a:xfrm>
        </p:grpSpPr>
        <p:sp>
          <p:nvSpPr>
            <p:cNvPr id="2104" name="Google Shape;2104;p85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05" name="Google Shape;2105;p85"/>
            <p:cNvPicPr preferRelativeResize="0"/>
            <p:nvPr/>
          </p:nvPicPr>
          <p:blipFill rotWithShape="1">
            <a:blip r:embed="rId4">
              <a:alphaModFix/>
            </a:blip>
            <a:srcRect b="0" l="29913" r="0" t="0"/>
            <a:stretch/>
          </p:blipFill>
          <p:spPr>
            <a:xfrm>
              <a:off x="5845375" y="1632125"/>
              <a:ext cx="1384325" cy="2858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6" name="Shape 2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7" name="Google Shape;2107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8" name="Google Shape;2108;p8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09" name="Google Shape;2109;p86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110" name="Google Shape;2110;p8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86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86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8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86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86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86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86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86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9" name="Google Shape;2119;p86"/>
          <p:cNvGrpSpPr/>
          <p:nvPr/>
        </p:nvGrpSpPr>
        <p:grpSpPr>
          <a:xfrm>
            <a:off x="8217274" y="2280699"/>
            <a:ext cx="1105427" cy="2780713"/>
            <a:chOff x="8136355" y="2627733"/>
            <a:chExt cx="903422" cy="2272567"/>
          </a:xfrm>
        </p:grpSpPr>
        <p:sp>
          <p:nvSpPr>
            <p:cNvPr id="2120" name="Google Shape;2120;p86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1" name="Google Shape;2121;p86"/>
            <p:cNvPicPr preferRelativeResize="0"/>
            <p:nvPr/>
          </p:nvPicPr>
          <p:blipFill rotWithShape="1">
            <a:blip r:embed="rId3">
              <a:alphaModFix/>
            </a:blip>
            <a:srcRect b="0" l="0" r="30123" t="0"/>
            <a:stretch/>
          </p:blipFill>
          <p:spPr>
            <a:xfrm>
              <a:off x="8136355" y="2627733"/>
              <a:ext cx="757376" cy="2219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22" name="Google Shape;2122;p86"/>
          <p:cNvGrpSpPr/>
          <p:nvPr/>
        </p:nvGrpSpPr>
        <p:grpSpPr>
          <a:xfrm>
            <a:off x="103625" y="4232560"/>
            <a:ext cx="609600" cy="752027"/>
            <a:chOff x="3184450" y="4137773"/>
            <a:chExt cx="609600" cy="752027"/>
          </a:xfrm>
        </p:grpSpPr>
        <p:sp>
          <p:nvSpPr>
            <p:cNvPr id="2123" name="Google Shape;2123;p8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24" name="Google Shape;2124;p8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25" name="Google Shape;2125;p86"/>
          <p:cNvPicPr preferRelativeResize="0"/>
          <p:nvPr/>
        </p:nvPicPr>
        <p:blipFill rotWithShape="1">
          <a:blip r:embed="rId5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2">
    <p:spTree>
      <p:nvGrpSpPr>
        <p:cNvPr id="2126" name="Shape 2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7" name="Google Shape;2127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8" name="Google Shape;2128;p87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29" name="Google Shape;2129;p87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130" name="Google Shape;2130;p8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87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87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3" name="Google Shape;2133;p8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4" name="Google Shape;2134;p87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87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87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87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87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9" name="Google Shape;2139;p87"/>
          <p:cNvGrpSpPr/>
          <p:nvPr/>
        </p:nvGrpSpPr>
        <p:grpSpPr>
          <a:xfrm>
            <a:off x="8474125" y="3813350"/>
            <a:ext cx="1444500" cy="1223875"/>
            <a:chOff x="1739950" y="3665925"/>
            <a:chExt cx="1444500" cy="1223875"/>
          </a:xfrm>
        </p:grpSpPr>
        <p:sp>
          <p:nvSpPr>
            <p:cNvPr id="2140" name="Google Shape;2140;p87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1" name="Google Shape;2141;p87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42" name="Google Shape;2142;p87"/>
          <p:cNvGrpSpPr/>
          <p:nvPr/>
        </p:nvGrpSpPr>
        <p:grpSpPr>
          <a:xfrm>
            <a:off x="-450169" y="4329111"/>
            <a:ext cx="1275364" cy="637481"/>
            <a:chOff x="131176" y="4137775"/>
            <a:chExt cx="1427700" cy="713625"/>
          </a:xfrm>
        </p:grpSpPr>
        <p:sp>
          <p:nvSpPr>
            <p:cNvPr id="2143" name="Google Shape;2143;p87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44" name="Google Shape;2144;p8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5" name="Google Shape;2145;p87"/>
          <p:cNvPicPr preferRelativeResize="0"/>
          <p:nvPr/>
        </p:nvPicPr>
        <p:blipFill rotWithShape="1">
          <a:blip r:embed="rId5">
            <a:alphaModFix/>
          </a:blip>
          <a:srcRect b="0" l="0" r="58964" t="0"/>
          <a:stretch/>
        </p:blipFill>
        <p:spPr>
          <a:xfrm>
            <a:off x="8325651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2_1"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7" name="Google Shape;2147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8" name="Google Shape;2148;p88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149" name="Google Shape;2149;p88"/>
          <p:cNvGrpSpPr/>
          <p:nvPr/>
        </p:nvGrpSpPr>
        <p:grpSpPr>
          <a:xfrm flipH="1">
            <a:off x="8084318" y="0"/>
            <a:ext cx="689309" cy="773883"/>
            <a:chOff x="289713" y="0"/>
            <a:chExt cx="847025" cy="950950"/>
          </a:xfrm>
        </p:grpSpPr>
        <p:sp>
          <p:nvSpPr>
            <p:cNvPr id="2150" name="Google Shape;2150;p8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88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88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8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4" name="Google Shape;2154;p88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5" name="Google Shape;2155;p88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6" name="Google Shape;2156;p88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7" name="Google Shape;2157;p88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8" name="Google Shape;2158;p88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9" name="Google Shape;2159;p88"/>
          <p:cNvGrpSpPr/>
          <p:nvPr/>
        </p:nvGrpSpPr>
        <p:grpSpPr>
          <a:xfrm flipH="1">
            <a:off x="-776423" y="3813350"/>
            <a:ext cx="1444500" cy="1223875"/>
            <a:chOff x="1739950" y="3665925"/>
            <a:chExt cx="1444500" cy="1223875"/>
          </a:xfrm>
        </p:grpSpPr>
        <p:sp>
          <p:nvSpPr>
            <p:cNvPr id="2160" name="Google Shape;2160;p88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1" name="Google Shape;2161;p88"/>
            <p:cNvPicPr preferRelativeResize="0"/>
            <p:nvPr/>
          </p:nvPicPr>
          <p:blipFill rotWithShape="1">
            <a:blip r:embed="rId3">
              <a:alphaModFix/>
            </a:blip>
            <a:srcRect b="0" l="0" r="50794" t="0"/>
            <a:stretch/>
          </p:blipFill>
          <p:spPr>
            <a:xfrm>
              <a:off x="1815052" y="3665925"/>
              <a:ext cx="60960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62" name="Google Shape;2162;p88"/>
          <p:cNvPicPr preferRelativeResize="0"/>
          <p:nvPr/>
        </p:nvPicPr>
        <p:blipFill rotWithShape="1">
          <a:blip r:embed="rId4">
            <a:alphaModFix/>
          </a:blip>
          <a:srcRect b="0" l="0" r="58964" t="0"/>
          <a:stretch/>
        </p:blipFill>
        <p:spPr>
          <a:xfrm flipH="1">
            <a:off x="-1799" y="393700"/>
            <a:ext cx="818350" cy="150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63" name="Google Shape;2163;p88"/>
          <p:cNvGrpSpPr/>
          <p:nvPr/>
        </p:nvGrpSpPr>
        <p:grpSpPr>
          <a:xfrm>
            <a:off x="8545345" y="4238555"/>
            <a:ext cx="513649" cy="633658"/>
            <a:chOff x="3184450" y="4137773"/>
            <a:chExt cx="609600" cy="752027"/>
          </a:xfrm>
        </p:grpSpPr>
        <p:sp>
          <p:nvSpPr>
            <p:cNvPr id="2164" name="Google Shape;2164;p88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5" name="Google Shape;2165;p8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1"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7" name="Google Shape;2167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1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2168" name="Google Shape;2168;p89"/>
          <p:cNvSpPr txBox="1"/>
          <p:nvPr>
            <p:ph type="title"/>
          </p:nvPr>
        </p:nvSpPr>
        <p:spPr>
          <a:xfrm>
            <a:off x="1014000" y="2608709"/>
            <a:ext cx="7116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69" name="Google Shape;2169;p89"/>
          <p:cNvSpPr txBox="1"/>
          <p:nvPr>
            <p:ph idx="2" type="title"/>
          </p:nvPr>
        </p:nvSpPr>
        <p:spPr>
          <a:xfrm>
            <a:off x="4129766" y="1413249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170" name="Google Shape;2170;p89"/>
          <p:cNvSpPr txBox="1"/>
          <p:nvPr>
            <p:ph idx="1" type="subTitle"/>
          </p:nvPr>
        </p:nvSpPr>
        <p:spPr>
          <a:xfrm>
            <a:off x="2542200" y="3414857"/>
            <a:ext cx="40596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171" name="Google Shape;2171;p89"/>
          <p:cNvGrpSpPr/>
          <p:nvPr/>
        </p:nvGrpSpPr>
        <p:grpSpPr>
          <a:xfrm>
            <a:off x="4665496" y="0"/>
            <a:ext cx="689309" cy="773883"/>
            <a:chOff x="289713" y="0"/>
            <a:chExt cx="847025" cy="950950"/>
          </a:xfrm>
        </p:grpSpPr>
        <p:sp>
          <p:nvSpPr>
            <p:cNvPr id="2172" name="Google Shape;2172;p8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8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8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8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8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8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8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8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8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1" name="Google Shape;2181;p89"/>
          <p:cNvGrpSpPr/>
          <p:nvPr/>
        </p:nvGrpSpPr>
        <p:grpSpPr>
          <a:xfrm>
            <a:off x="3789196" y="0"/>
            <a:ext cx="689309" cy="773883"/>
            <a:chOff x="289713" y="0"/>
            <a:chExt cx="847025" cy="950950"/>
          </a:xfrm>
        </p:grpSpPr>
        <p:sp>
          <p:nvSpPr>
            <p:cNvPr id="2182" name="Google Shape;2182;p8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8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8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8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8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8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8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8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8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191" name="Google Shape;2191;p89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>
            <a:off x="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92" name="Google Shape;2192;p89"/>
          <p:cNvGrpSpPr/>
          <p:nvPr/>
        </p:nvGrpSpPr>
        <p:grpSpPr>
          <a:xfrm flipH="1">
            <a:off x="6637778" y="1073346"/>
            <a:ext cx="1591871" cy="525728"/>
            <a:chOff x="583503" y="585996"/>
            <a:chExt cx="1591871" cy="525728"/>
          </a:xfrm>
        </p:grpSpPr>
        <p:sp>
          <p:nvSpPr>
            <p:cNvPr id="2193" name="Google Shape;2193;p8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8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8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8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8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8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8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8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89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8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89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89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8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89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89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89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8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8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8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89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89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8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8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8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8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8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5">
    <p:spTree>
      <p:nvGrpSpPr>
        <p:cNvPr id="2219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0" name="Google Shape;22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1" name="Google Shape;2221;p90"/>
          <p:cNvSpPr txBox="1"/>
          <p:nvPr>
            <p:ph type="title"/>
          </p:nvPr>
        </p:nvSpPr>
        <p:spPr>
          <a:xfrm>
            <a:off x="722376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22" name="Google Shape;2222;p90"/>
          <p:cNvSpPr txBox="1"/>
          <p:nvPr>
            <p:ph idx="1" type="subTitle"/>
          </p:nvPr>
        </p:nvSpPr>
        <p:spPr>
          <a:xfrm>
            <a:off x="2135550" y="3104543"/>
            <a:ext cx="48729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223" name="Google Shape;2223;p90"/>
          <p:cNvGrpSpPr/>
          <p:nvPr/>
        </p:nvGrpSpPr>
        <p:grpSpPr>
          <a:xfrm>
            <a:off x="368575" y="-978"/>
            <a:ext cx="689309" cy="1398711"/>
            <a:chOff x="289713" y="-767790"/>
            <a:chExt cx="847025" cy="1718740"/>
          </a:xfrm>
        </p:grpSpPr>
        <p:sp>
          <p:nvSpPr>
            <p:cNvPr id="2224" name="Google Shape;2224;p9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9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9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9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90"/>
            <p:cNvSpPr/>
            <p:nvPr/>
          </p:nvSpPr>
          <p:spPr>
            <a:xfrm>
              <a:off x="713219" y="-767790"/>
              <a:ext cx="21321" cy="1247258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9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9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9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9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3" name="Google Shape;2233;p90"/>
          <p:cNvGrpSpPr/>
          <p:nvPr/>
        </p:nvGrpSpPr>
        <p:grpSpPr>
          <a:xfrm>
            <a:off x="132237" y="2156078"/>
            <a:ext cx="1326199" cy="2780723"/>
            <a:chOff x="8136352" y="2627725"/>
            <a:chExt cx="1083850" cy="2272575"/>
          </a:xfrm>
        </p:grpSpPr>
        <p:sp>
          <p:nvSpPr>
            <p:cNvPr id="2234" name="Google Shape;2234;p9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35" name="Google Shape;2235;p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0">
    <p:spTree>
      <p:nvGrpSpPr>
        <p:cNvPr id="2236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7" name="Google Shape;2237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8" name="Google Shape;2238;p91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9" name="Google Shape;2239;p91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40" name="Google Shape;2240;p91"/>
          <p:cNvSpPr txBox="1"/>
          <p:nvPr>
            <p:ph idx="1" type="subTitle"/>
          </p:nvPr>
        </p:nvSpPr>
        <p:spPr>
          <a:xfrm>
            <a:off x="26016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2241" name="Google Shape;2241;p91"/>
          <p:cNvSpPr txBox="1"/>
          <p:nvPr>
            <p:ph idx="2" type="subTitle"/>
          </p:nvPr>
        </p:nvSpPr>
        <p:spPr>
          <a:xfrm>
            <a:off x="26004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2" name="Google Shape;2242;p91"/>
          <p:cNvSpPr txBox="1"/>
          <p:nvPr>
            <p:ph idx="3" type="subTitle"/>
          </p:nvPr>
        </p:nvSpPr>
        <p:spPr>
          <a:xfrm>
            <a:off x="4750200" y="3494178"/>
            <a:ext cx="17922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b="1" sz="20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/>
        </p:txBody>
      </p:sp>
      <p:sp>
        <p:nvSpPr>
          <p:cNvPr id="2243" name="Google Shape;2243;p91"/>
          <p:cNvSpPr txBox="1"/>
          <p:nvPr>
            <p:ph idx="4" type="subTitle"/>
          </p:nvPr>
        </p:nvSpPr>
        <p:spPr>
          <a:xfrm>
            <a:off x="4749000" y="3846013"/>
            <a:ext cx="17946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244" name="Google Shape;2244;p91"/>
          <p:cNvSpPr txBox="1"/>
          <p:nvPr>
            <p:ph idx="5" type="subTitle"/>
          </p:nvPr>
        </p:nvSpPr>
        <p:spPr>
          <a:xfrm>
            <a:off x="2642550" y="1378060"/>
            <a:ext cx="3858900" cy="6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245" name="Google Shape;2245;p91"/>
          <p:cNvGrpSpPr/>
          <p:nvPr/>
        </p:nvGrpSpPr>
        <p:grpSpPr>
          <a:xfrm flipH="1">
            <a:off x="125875" y="3675400"/>
            <a:ext cx="1444500" cy="1223875"/>
            <a:chOff x="1739950" y="3665925"/>
            <a:chExt cx="1444500" cy="1223875"/>
          </a:xfrm>
        </p:grpSpPr>
        <p:sp>
          <p:nvSpPr>
            <p:cNvPr id="2246" name="Google Shape;2246;p91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47" name="Google Shape;2247;p9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48" name="Google Shape;2248;p91"/>
          <p:cNvGrpSpPr/>
          <p:nvPr/>
        </p:nvGrpSpPr>
        <p:grpSpPr>
          <a:xfrm flipH="1">
            <a:off x="7640726" y="4251763"/>
            <a:ext cx="1427700" cy="713625"/>
            <a:chOff x="131176" y="4137775"/>
            <a:chExt cx="1427700" cy="713625"/>
          </a:xfrm>
        </p:grpSpPr>
        <p:sp>
          <p:nvSpPr>
            <p:cNvPr id="2249" name="Google Shape;2249;p91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50" name="Google Shape;2250;p9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">
    <p:spTree>
      <p:nvGrpSpPr>
        <p:cNvPr id="2251" name="Shape 2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" name="Google Shape;225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3" name="Google Shape;2253;p92"/>
          <p:cNvSpPr txBox="1"/>
          <p:nvPr>
            <p:ph type="title"/>
          </p:nvPr>
        </p:nvSpPr>
        <p:spPr>
          <a:xfrm>
            <a:off x="1662600" y="1115487"/>
            <a:ext cx="4294800" cy="87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54" name="Google Shape;2254;p92"/>
          <p:cNvSpPr txBox="1"/>
          <p:nvPr>
            <p:ph idx="1" type="subTitle"/>
          </p:nvPr>
        </p:nvSpPr>
        <p:spPr>
          <a:xfrm>
            <a:off x="1662600" y="1974750"/>
            <a:ext cx="3434700" cy="10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255" name="Google Shape;2255;p92"/>
          <p:cNvGrpSpPr/>
          <p:nvPr/>
        </p:nvGrpSpPr>
        <p:grpSpPr>
          <a:xfrm>
            <a:off x="3256100" y="0"/>
            <a:ext cx="689309" cy="773883"/>
            <a:chOff x="289713" y="0"/>
            <a:chExt cx="847025" cy="950950"/>
          </a:xfrm>
        </p:grpSpPr>
        <p:sp>
          <p:nvSpPr>
            <p:cNvPr id="2256" name="Google Shape;2256;p9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9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8" name="Google Shape;2258;p9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9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9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9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9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9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9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5" name="Google Shape;2265;p92"/>
          <p:cNvGrpSpPr/>
          <p:nvPr/>
        </p:nvGrpSpPr>
        <p:grpSpPr>
          <a:xfrm>
            <a:off x="2379800" y="0"/>
            <a:ext cx="689309" cy="773883"/>
            <a:chOff x="289713" y="0"/>
            <a:chExt cx="847025" cy="950950"/>
          </a:xfrm>
        </p:grpSpPr>
        <p:sp>
          <p:nvSpPr>
            <p:cNvPr id="2266" name="Google Shape;2266;p9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9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9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9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9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9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9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9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9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75" name="Google Shape;2275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244175" y="8195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6" name="Google Shape;2276;p92"/>
          <p:cNvGrpSpPr/>
          <p:nvPr/>
        </p:nvGrpSpPr>
        <p:grpSpPr>
          <a:xfrm flipH="1">
            <a:off x="5532184" y="2910627"/>
            <a:ext cx="2480254" cy="1744943"/>
            <a:chOff x="-2293059" y="5143500"/>
            <a:chExt cx="2265900" cy="1594138"/>
          </a:xfrm>
        </p:grpSpPr>
        <p:sp>
          <p:nvSpPr>
            <p:cNvPr id="2277" name="Google Shape;2277;p92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78" name="Google Shape;2278;p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79" name="Google Shape;2279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34826" y="886875"/>
            <a:ext cx="2582400" cy="1584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0" name="Google Shape;2280;p92"/>
          <p:cNvGrpSpPr/>
          <p:nvPr/>
        </p:nvGrpSpPr>
        <p:grpSpPr>
          <a:xfrm>
            <a:off x="7741019" y="1898041"/>
            <a:ext cx="1326199" cy="2780723"/>
            <a:chOff x="8136352" y="2627725"/>
            <a:chExt cx="1083850" cy="2272575"/>
          </a:xfrm>
        </p:grpSpPr>
        <p:sp>
          <p:nvSpPr>
            <p:cNvPr id="2281" name="Google Shape;2281;p9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2" name="Google Shape;2282;p9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136352" y="2627725"/>
              <a:ext cx="1083850" cy="22193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83" name="Google Shape;2283;p92"/>
          <p:cNvGrpSpPr/>
          <p:nvPr/>
        </p:nvGrpSpPr>
        <p:grpSpPr>
          <a:xfrm>
            <a:off x="7741008" y="4067179"/>
            <a:ext cx="481096" cy="593500"/>
            <a:chOff x="3184450" y="4137773"/>
            <a:chExt cx="609600" cy="752027"/>
          </a:xfrm>
        </p:grpSpPr>
        <p:sp>
          <p:nvSpPr>
            <p:cNvPr id="2284" name="Google Shape;2284;p92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5" name="Google Shape;2285;p92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6" name="Google Shape;2286;p92"/>
          <p:cNvSpPr txBox="1"/>
          <p:nvPr/>
        </p:nvSpPr>
        <p:spPr>
          <a:xfrm>
            <a:off x="1662600" y="3162075"/>
            <a:ext cx="3339000" cy="73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CREDITS: This presentation template was created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including icons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0" i="0" lang="en" sz="12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, infographics &amp; images by </a:t>
            </a:r>
            <a:r>
              <a:rPr b="1" i="0" lang="en" sz="1200" u="none" cap="none" strike="noStrike">
                <a:solidFill>
                  <a:schemeClr val="dk1"/>
                </a:solidFill>
                <a:uFill>
                  <a:noFill/>
                </a:uFill>
                <a:latin typeface="Chivo"/>
                <a:ea typeface="Chivo"/>
                <a:cs typeface="Chivo"/>
                <a:sym typeface="Chivo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i="0" sz="1200" u="none" cap="none" strike="noStrik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2287" name="Google Shape;2287;p92"/>
          <p:cNvGrpSpPr/>
          <p:nvPr/>
        </p:nvGrpSpPr>
        <p:grpSpPr>
          <a:xfrm>
            <a:off x="195140" y="244671"/>
            <a:ext cx="1591871" cy="525728"/>
            <a:chOff x="583503" y="585996"/>
            <a:chExt cx="1591871" cy="525728"/>
          </a:xfrm>
        </p:grpSpPr>
        <p:sp>
          <p:nvSpPr>
            <p:cNvPr id="2288" name="Google Shape;2288;p92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92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92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92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92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92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92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92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92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92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92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92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92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92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92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92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92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92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92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92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92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92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92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92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92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92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799310" y="3356162"/>
            <a:ext cx="3467700" cy="95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4"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5" name="Google Shape;2315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6" name="Google Shape;2316;p93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7" name="Google Shape;2317;p93"/>
          <p:cNvSpPr txBox="1"/>
          <p:nvPr>
            <p:ph idx="1" type="body"/>
          </p:nvPr>
        </p:nvSpPr>
        <p:spPr>
          <a:xfrm>
            <a:off x="8700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318" name="Google Shape;2318;p93"/>
          <p:cNvSpPr txBox="1"/>
          <p:nvPr>
            <p:ph idx="2" type="body"/>
          </p:nvPr>
        </p:nvSpPr>
        <p:spPr>
          <a:xfrm>
            <a:off x="4674750" y="1860550"/>
            <a:ext cx="3749400" cy="24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/>
        </p:txBody>
      </p:sp>
      <p:sp>
        <p:nvSpPr>
          <p:cNvPr id="2319" name="Google Shape;2319;p9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20" name="Google Shape;2320;p93"/>
          <p:cNvSpPr txBox="1"/>
          <p:nvPr>
            <p:ph idx="3" type="subTitle"/>
          </p:nvPr>
        </p:nvSpPr>
        <p:spPr>
          <a:xfrm>
            <a:off x="2217450" y="1243584"/>
            <a:ext cx="47091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2321" name="Google Shape;2321;p93"/>
          <p:cNvGrpSpPr/>
          <p:nvPr/>
        </p:nvGrpSpPr>
        <p:grpSpPr>
          <a:xfrm>
            <a:off x="368575" y="0"/>
            <a:ext cx="689309" cy="773883"/>
            <a:chOff x="289713" y="0"/>
            <a:chExt cx="847025" cy="950950"/>
          </a:xfrm>
        </p:grpSpPr>
        <p:sp>
          <p:nvSpPr>
            <p:cNvPr id="2322" name="Google Shape;2322;p9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9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9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9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9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9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9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9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9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31" name="Google Shape;2331;p93"/>
          <p:cNvGrpSpPr/>
          <p:nvPr/>
        </p:nvGrpSpPr>
        <p:grpSpPr>
          <a:xfrm flipH="1">
            <a:off x="7226592" y="4365561"/>
            <a:ext cx="1097759" cy="548706"/>
            <a:chOff x="131176" y="4137775"/>
            <a:chExt cx="1427700" cy="713625"/>
          </a:xfrm>
        </p:grpSpPr>
        <p:sp>
          <p:nvSpPr>
            <p:cNvPr id="2332" name="Google Shape;2332;p9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33" name="Google Shape;2333;p9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34" name="Google Shape;2334;p93"/>
          <p:cNvGrpSpPr/>
          <p:nvPr/>
        </p:nvGrpSpPr>
        <p:grpSpPr>
          <a:xfrm>
            <a:off x="8345950" y="4156323"/>
            <a:ext cx="609600" cy="752027"/>
            <a:chOff x="3184450" y="4137773"/>
            <a:chExt cx="609600" cy="752027"/>
          </a:xfrm>
        </p:grpSpPr>
        <p:sp>
          <p:nvSpPr>
            <p:cNvPr id="2335" name="Google Shape;2335;p93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36" name="Google Shape;2336;p9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2337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2338" name="Shape 2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9" name="Google Shape;2339;p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0" name="Google Shape;2340;p95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2341" name="Google Shape;2341;p9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2" name="Google Shape;2342;p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43" name="Google Shape;2343;p95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2344" name="Google Shape;2344;p95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5" name="Google Shape;2345;p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46" name="Google Shape;2346;p95"/>
          <p:cNvPicPr preferRelativeResize="0"/>
          <p:nvPr/>
        </p:nvPicPr>
        <p:blipFill rotWithShape="1">
          <a:blip r:embed="rId4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7" name="Google Shape;2347;p95"/>
          <p:cNvPicPr preferRelativeResize="0"/>
          <p:nvPr/>
        </p:nvPicPr>
        <p:blipFill rotWithShape="1">
          <a:blip r:embed="rId5">
            <a:alphaModFix/>
          </a:blip>
          <a:srcRect b="0" l="43368" r="0" t="0"/>
          <a:stretch/>
        </p:blipFill>
        <p:spPr>
          <a:xfrm>
            <a:off x="-28245" y="590625"/>
            <a:ext cx="1427700" cy="1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8" name="Google Shape;2348;p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4400" y="3626175"/>
            <a:ext cx="1661675" cy="153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0" name="Google Shape;2350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1" name="Google Shape;2351;p96"/>
          <p:cNvPicPr preferRelativeResize="0"/>
          <p:nvPr/>
        </p:nvPicPr>
        <p:blipFill rotWithShape="1">
          <a:blip r:embed="rId3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2" name="Google Shape;2352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-19050" y="3621475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53" name="Google Shape;2353;p96"/>
          <p:cNvGrpSpPr/>
          <p:nvPr/>
        </p:nvGrpSpPr>
        <p:grpSpPr>
          <a:xfrm flipH="1">
            <a:off x="6022345" y="2807739"/>
            <a:ext cx="2897633" cy="2038584"/>
            <a:chOff x="-2293059" y="5143500"/>
            <a:chExt cx="2265900" cy="1594138"/>
          </a:xfrm>
        </p:grpSpPr>
        <p:sp>
          <p:nvSpPr>
            <p:cNvPr id="2354" name="Google Shape;2354;p96"/>
            <p:cNvSpPr/>
            <p:nvPr/>
          </p:nvSpPr>
          <p:spPr>
            <a:xfrm>
              <a:off x="-2293059" y="6627238"/>
              <a:ext cx="22659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5" name="Google Shape;2355;p9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-2255831" y="5143500"/>
              <a:ext cx="2191425" cy="15335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6" name="Google Shape;2356;p96"/>
          <p:cNvGrpSpPr/>
          <p:nvPr/>
        </p:nvGrpSpPr>
        <p:grpSpPr>
          <a:xfrm>
            <a:off x="5637125" y="4185923"/>
            <a:ext cx="609600" cy="752027"/>
            <a:chOff x="3184450" y="4137773"/>
            <a:chExt cx="609600" cy="752027"/>
          </a:xfrm>
        </p:grpSpPr>
        <p:sp>
          <p:nvSpPr>
            <p:cNvPr id="2357" name="Google Shape;2357;p96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58" name="Google Shape;2358;p9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59" name="Google Shape;2359;p96"/>
          <p:cNvPicPr preferRelativeResize="0"/>
          <p:nvPr/>
        </p:nvPicPr>
        <p:blipFill rotWithShape="1">
          <a:blip r:embed="rId7">
            <a:alphaModFix/>
          </a:blip>
          <a:srcRect b="0" l="0" r="29062" t="0"/>
          <a:stretch/>
        </p:blipFill>
        <p:spPr>
          <a:xfrm>
            <a:off x="7355672" y="352500"/>
            <a:ext cx="178832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63" name="Shape 2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4" name="Google Shape;2364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65" name="Google Shape;2365;p98"/>
          <p:cNvSpPr txBox="1"/>
          <p:nvPr>
            <p:ph type="ctrTitle"/>
          </p:nvPr>
        </p:nvSpPr>
        <p:spPr>
          <a:xfrm>
            <a:off x="723375" y="1208550"/>
            <a:ext cx="5193900" cy="24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2366" name="Google Shape;2366;p98"/>
          <p:cNvSpPr txBox="1"/>
          <p:nvPr>
            <p:ph idx="1" type="subTitle"/>
          </p:nvPr>
        </p:nvSpPr>
        <p:spPr>
          <a:xfrm>
            <a:off x="718325" y="3569250"/>
            <a:ext cx="42120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2367" name="Google Shape;2367;p98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9" name="Google Shape;2369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0" name="Google Shape;2370;p99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71" name="Google Shape;2371;p99"/>
          <p:cNvSpPr txBox="1"/>
          <p:nvPr>
            <p:ph idx="1" type="body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indent="-3302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indent="-3302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indent="-330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indent="-3302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indent="-3302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indent="-3302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indent="-3302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/>
        </p:txBody>
      </p:sp>
      <p:pic>
        <p:nvPicPr>
          <p:cNvPr id="2372" name="Google Shape;2372;p99"/>
          <p:cNvPicPr preferRelativeResize="0"/>
          <p:nvPr/>
        </p:nvPicPr>
        <p:blipFill rotWithShape="1">
          <a:blip r:embed="rId3">
            <a:alphaModFix/>
          </a:blip>
          <a:srcRect b="0" l="0" r="63867" t="0"/>
          <a:stretch/>
        </p:blipFill>
        <p:spPr>
          <a:xfrm>
            <a:off x="8516950" y="688975"/>
            <a:ext cx="627050" cy="131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3" name="Google Shape;2373;p99"/>
          <p:cNvPicPr preferRelativeResize="0"/>
          <p:nvPr/>
        </p:nvPicPr>
        <p:blipFill rotWithShape="1">
          <a:blip r:embed="rId4">
            <a:alphaModFix/>
          </a:blip>
          <a:srcRect b="0" l="33669" r="0" t="0"/>
          <a:stretch/>
        </p:blipFill>
        <p:spPr>
          <a:xfrm>
            <a:off x="0" y="920500"/>
            <a:ext cx="600500" cy="3081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4" name="Google Shape;2374;p99"/>
          <p:cNvGrpSpPr/>
          <p:nvPr/>
        </p:nvGrpSpPr>
        <p:grpSpPr>
          <a:xfrm>
            <a:off x="508950" y="0"/>
            <a:ext cx="689309" cy="773883"/>
            <a:chOff x="289713" y="0"/>
            <a:chExt cx="847025" cy="950950"/>
          </a:xfrm>
        </p:grpSpPr>
        <p:sp>
          <p:nvSpPr>
            <p:cNvPr id="2375" name="Google Shape;2375;p9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9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9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9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9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9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9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9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9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84" name="Google Shape;2384;p99"/>
          <p:cNvGrpSpPr/>
          <p:nvPr/>
        </p:nvGrpSpPr>
        <p:grpSpPr>
          <a:xfrm>
            <a:off x="17050" y="4148273"/>
            <a:ext cx="609600" cy="752027"/>
            <a:chOff x="3184450" y="4137773"/>
            <a:chExt cx="609600" cy="752027"/>
          </a:xfrm>
        </p:grpSpPr>
        <p:sp>
          <p:nvSpPr>
            <p:cNvPr id="2385" name="Google Shape;2385;p99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6" name="Google Shape;2386;p9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7" name="Google Shape;2387;p99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2388" name="Google Shape;2388;p99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9" name="Google Shape;2389;p99"/>
            <p:cNvPicPr preferRelativeResize="0"/>
            <p:nvPr/>
          </p:nvPicPr>
          <p:blipFill rotWithShape="1">
            <a:blip r:embed="rId6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2390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1" name="Google Shape;2391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92" name="Google Shape;2392;p100"/>
          <p:cNvSpPr txBox="1"/>
          <p:nvPr>
            <p:ph type="title"/>
          </p:nvPr>
        </p:nvSpPr>
        <p:spPr>
          <a:xfrm>
            <a:off x="1623901" y="1387865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3" name="Google Shape;2393;p100"/>
          <p:cNvSpPr txBox="1"/>
          <p:nvPr>
            <p:ph idx="1" type="subTitle"/>
          </p:nvPr>
        </p:nvSpPr>
        <p:spPr>
          <a:xfrm>
            <a:off x="1623898" y="1737466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4" name="Google Shape;2394;p100"/>
          <p:cNvSpPr txBox="1"/>
          <p:nvPr>
            <p:ph idx="2" type="title"/>
          </p:nvPr>
        </p:nvSpPr>
        <p:spPr>
          <a:xfrm>
            <a:off x="1623901" y="2482459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5" name="Google Shape;2395;p100"/>
          <p:cNvSpPr txBox="1"/>
          <p:nvPr>
            <p:ph idx="3" type="subTitle"/>
          </p:nvPr>
        </p:nvSpPr>
        <p:spPr>
          <a:xfrm>
            <a:off x="1623898" y="2832061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6" name="Google Shape;2396;p100"/>
          <p:cNvSpPr txBox="1"/>
          <p:nvPr>
            <p:ph idx="4" type="title"/>
          </p:nvPr>
        </p:nvSpPr>
        <p:spPr>
          <a:xfrm>
            <a:off x="1623901" y="3582374"/>
            <a:ext cx="3569100" cy="3657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200">
                <a:latin typeface="Fjalla One"/>
                <a:ea typeface="Fjalla One"/>
                <a:cs typeface="Fjalla One"/>
                <a:sym typeface="Fjalla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2397" name="Google Shape;2397;p100"/>
          <p:cNvSpPr txBox="1"/>
          <p:nvPr>
            <p:ph idx="5" type="subTitle"/>
          </p:nvPr>
        </p:nvSpPr>
        <p:spPr>
          <a:xfrm>
            <a:off x="1623898" y="3926084"/>
            <a:ext cx="2609400" cy="4848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398" name="Google Shape;2398;p100"/>
          <p:cNvSpPr txBox="1"/>
          <p:nvPr>
            <p:ph idx="6" type="title"/>
          </p:nvPr>
        </p:nvSpPr>
        <p:spPr>
          <a:xfrm>
            <a:off x="738333" y="1566995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399" name="Google Shape;2399;p100"/>
          <p:cNvSpPr txBox="1"/>
          <p:nvPr>
            <p:ph idx="7" type="title"/>
          </p:nvPr>
        </p:nvSpPr>
        <p:spPr>
          <a:xfrm>
            <a:off x="738333" y="3756650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00" name="Google Shape;2400;p100"/>
          <p:cNvSpPr txBox="1"/>
          <p:nvPr>
            <p:ph idx="8" type="title"/>
          </p:nvPr>
        </p:nvSpPr>
        <p:spPr>
          <a:xfrm>
            <a:off x="738333" y="267088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401" name="Google Shape;2401;p100"/>
          <p:cNvSpPr txBox="1"/>
          <p:nvPr>
            <p:ph idx="9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402" name="Google Shape;2402;p100"/>
          <p:cNvPicPr preferRelativeResize="0"/>
          <p:nvPr/>
        </p:nvPicPr>
        <p:blipFill rotWithShape="1">
          <a:blip r:embed="rId3">
            <a:alphaModFix/>
          </a:blip>
          <a:srcRect b="0" l="59110" r="0" t="0"/>
          <a:stretch/>
        </p:blipFill>
        <p:spPr>
          <a:xfrm flipH="1">
            <a:off x="8768050" y="819550"/>
            <a:ext cx="368975" cy="307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3" name="Google Shape;2403;p100"/>
          <p:cNvPicPr preferRelativeResize="0"/>
          <p:nvPr/>
        </p:nvPicPr>
        <p:blipFill rotWithShape="1">
          <a:blip r:embed="rId4">
            <a:alphaModFix/>
          </a:blip>
          <a:srcRect b="0" l="62732" r="0" t="0"/>
          <a:stretch/>
        </p:blipFill>
        <p:spPr>
          <a:xfrm>
            <a:off x="-4" y="460375"/>
            <a:ext cx="663650" cy="1347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04" name="Google Shape;2404;p100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05" name="Google Shape;2405;p10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00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00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0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00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00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00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00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00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4" name="Google Shape;2414;p100"/>
          <p:cNvGrpSpPr/>
          <p:nvPr/>
        </p:nvGrpSpPr>
        <p:grpSpPr>
          <a:xfrm flipH="1">
            <a:off x="-287400" y="2629450"/>
            <a:ext cx="903427" cy="2272575"/>
            <a:chOff x="8136350" y="2627725"/>
            <a:chExt cx="903427" cy="2272575"/>
          </a:xfrm>
        </p:grpSpPr>
        <p:sp>
          <p:nvSpPr>
            <p:cNvPr id="2415" name="Google Shape;2415;p100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16" name="Google Shape;2416;p100"/>
            <p:cNvPicPr preferRelativeResize="0"/>
            <p:nvPr/>
          </p:nvPicPr>
          <p:blipFill rotWithShape="1">
            <a:blip r:embed="rId5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417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8" name="Google Shape;2418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9" name="Google Shape;2419;p101"/>
          <p:cNvSpPr txBox="1"/>
          <p:nvPr>
            <p:ph type="title"/>
          </p:nvPr>
        </p:nvSpPr>
        <p:spPr>
          <a:xfrm>
            <a:off x="2825850" y="1621388"/>
            <a:ext cx="34923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70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20" name="Google Shape;2420;p101"/>
          <p:cNvSpPr txBox="1"/>
          <p:nvPr>
            <p:ph idx="1" type="subTitle"/>
          </p:nvPr>
        </p:nvSpPr>
        <p:spPr>
          <a:xfrm>
            <a:off x="2197500" y="2829174"/>
            <a:ext cx="4749000" cy="88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21" name="Google Shape;2421;p101"/>
          <p:cNvPicPr preferRelativeResize="0"/>
          <p:nvPr/>
        </p:nvPicPr>
        <p:blipFill rotWithShape="1">
          <a:blip r:embed="rId3">
            <a:alphaModFix/>
          </a:blip>
          <a:srcRect b="0" l="74206" r="0" t="0"/>
          <a:stretch/>
        </p:blipFill>
        <p:spPr>
          <a:xfrm>
            <a:off x="0" y="559725"/>
            <a:ext cx="1444624" cy="326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2" name="Google Shape;2422;p101"/>
          <p:cNvGrpSpPr/>
          <p:nvPr/>
        </p:nvGrpSpPr>
        <p:grpSpPr>
          <a:xfrm>
            <a:off x="4227346" y="0"/>
            <a:ext cx="689309" cy="773883"/>
            <a:chOff x="289713" y="0"/>
            <a:chExt cx="847025" cy="950950"/>
          </a:xfrm>
        </p:grpSpPr>
        <p:sp>
          <p:nvSpPr>
            <p:cNvPr id="2423" name="Google Shape;2423;p10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4" name="Google Shape;2424;p101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5" name="Google Shape;2425;p101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6" name="Google Shape;2426;p10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7" name="Google Shape;2427;p101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8" name="Google Shape;2428;p101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9" name="Google Shape;2429;p101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0" name="Google Shape;2430;p101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1" name="Google Shape;2431;p101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32" name="Google Shape;2432;p101"/>
          <p:cNvPicPr preferRelativeResize="0"/>
          <p:nvPr/>
        </p:nvPicPr>
        <p:blipFill rotWithShape="1">
          <a:blip r:embed="rId4">
            <a:alphaModFix/>
          </a:blip>
          <a:srcRect b="0" l="0" r="29537" t="0"/>
          <a:stretch/>
        </p:blipFill>
        <p:spPr>
          <a:xfrm>
            <a:off x="7367625" y="296325"/>
            <a:ext cx="1776375" cy="1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4" name="Google Shape;2434;p10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5" name="Google Shape;2435;p102"/>
          <p:cNvSpPr txBox="1"/>
          <p:nvPr>
            <p:ph type="title"/>
          </p:nvPr>
        </p:nvSpPr>
        <p:spPr>
          <a:xfrm>
            <a:off x="3944725" y="2234750"/>
            <a:ext cx="3830400" cy="148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36" name="Google Shape;2436;p102"/>
          <p:cNvSpPr txBox="1"/>
          <p:nvPr>
            <p:ph idx="2" type="title"/>
          </p:nvPr>
        </p:nvSpPr>
        <p:spPr>
          <a:xfrm>
            <a:off x="5402725" y="1372506"/>
            <a:ext cx="914400" cy="4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437" name="Google Shape;2437;p102"/>
          <p:cNvSpPr txBox="1"/>
          <p:nvPr>
            <p:ph idx="1" type="subTitle"/>
          </p:nvPr>
        </p:nvSpPr>
        <p:spPr>
          <a:xfrm>
            <a:off x="3607975" y="3707455"/>
            <a:ext cx="4503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grpSp>
        <p:nvGrpSpPr>
          <p:cNvPr id="2438" name="Google Shape;2438;p102"/>
          <p:cNvGrpSpPr/>
          <p:nvPr/>
        </p:nvGrpSpPr>
        <p:grpSpPr>
          <a:xfrm>
            <a:off x="5591475" y="0"/>
            <a:ext cx="689309" cy="773883"/>
            <a:chOff x="289713" y="0"/>
            <a:chExt cx="847025" cy="950950"/>
          </a:xfrm>
        </p:grpSpPr>
        <p:sp>
          <p:nvSpPr>
            <p:cNvPr id="2439" name="Google Shape;2439;p10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0" name="Google Shape;2440;p102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1" name="Google Shape;2441;p102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2" name="Google Shape;2442;p10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3" name="Google Shape;2443;p102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4" name="Google Shape;2444;p102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5" name="Google Shape;2445;p102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6" name="Google Shape;2446;p102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7" name="Google Shape;2447;p102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48" name="Google Shape;2448;p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4850"/>
            <a:ext cx="902375" cy="307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9" name="Google Shape;2449;p102"/>
          <p:cNvGrpSpPr/>
          <p:nvPr/>
        </p:nvGrpSpPr>
        <p:grpSpPr>
          <a:xfrm>
            <a:off x="8310217" y="1818599"/>
            <a:ext cx="1225137" cy="3081839"/>
            <a:chOff x="8136350" y="2627725"/>
            <a:chExt cx="903427" cy="2272575"/>
          </a:xfrm>
        </p:grpSpPr>
        <p:sp>
          <p:nvSpPr>
            <p:cNvPr id="2450" name="Google Shape;2450;p102"/>
            <p:cNvSpPr/>
            <p:nvPr/>
          </p:nvSpPr>
          <p:spPr>
            <a:xfrm>
              <a:off x="8316777" y="4789900"/>
              <a:ext cx="7230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51" name="Google Shape;2451;p102"/>
            <p:cNvPicPr preferRelativeResize="0"/>
            <p:nvPr/>
          </p:nvPicPr>
          <p:blipFill rotWithShape="1">
            <a:blip r:embed="rId4">
              <a:alphaModFix/>
            </a:blip>
            <a:srcRect b="0" l="0" r="42179" t="0"/>
            <a:stretch/>
          </p:blipFill>
          <p:spPr>
            <a:xfrm>
              <a:off x="8136350" y="2627725"/>
              <a:ext cx="626650" cy="22193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52" name="Shape 2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3" name="Google Shape;2453;p1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4" name="Google Shape;2454;p103"/>
          <p:cNvSpPr txBox="1"/>
          <p:nvPr>
            <p:ph idx="1" type="body"/>
          </p:nvPr>
        </p:nvSpPr>
        <p:spPr>
          <a:xfrm>
            <a:off x="2383375" y="1847100"/>
            <a:ext cx="4377300" cy="209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indent="-3302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indent="-323850" lvl="2" marL="1371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indent="-323850" lvl="3" marL="18288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indent="-323850" lvl="4" marL="22860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indent="-323850" lvl="5" marL="2743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indent="-311150" lvl="6" marL="32004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indent="-311150" lvl="7" marL="3657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indent="-323850" lvl="8" marL="411480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/>
        </p:txBody>
      </p:sp>
      <p:sp>
        <p:nvSpPr>
          <p:cNvPr id="2455" name="Google Shape;2455;p10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pic>
        <p:nvPicPr>
          <p:cNvPr id="2456" name="Google Shape;2456;p103"/>
          <p:cNvPicPr preferRelativeResize="0"/>
          <p:nvPr/>
        </p:nvPicPr>
        <p:blipFill rotWithShape="1">
          <a:blip r:embed="rId3">
            <a:alphaModFix/>
          </a:blip>
          <a:srcRect b="0" l="85252" r="0" t="0"/>
          <a:stretch/>
        </p:blipFill>
        <p:spPr>
          <a:xfrm flipH="1">
            <a:off x="8318074" y="940725"/>
            <a:ext cx="825925" cy="326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" name="Google Shape;2457;p103"/>
          <p:cNvPicPr preferRelativeResize="0"/>
          <p:nvPr/>
        </p:nvPicPr>
        <p:blipFill rotWithShape="1">
          <a:blip r:embed="rId4">
            <a:alphaModFix/>
          </a:blip>
          <a:srcRect b="0" l="69568" r="0" t="0"/>
          <a:stretch/>
        </p:blipFill>
        <p:spPr>
          <a:xfrm>
            <a:off x="2" y="574400"/>
            <a:ext cx="1178376" cy="2157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8" name="Google Shape;2458;p103"/>
          <p:cNvGrpSpPr/>
          <p:nvPr/>
        </p:nvGrpSpPr>
        <p:grpSpPr>
          <a:xfrm>
            <a:off x="8086125" y="0"/>
            <a:ext cx="689309" cy="773883"/>
            <a:chOff x="289713" y="0"/>
            <a:chExt cx="847025" cy="950950"/>
          </a:xfrm>
        </p:grpSpPr>
        <p:sp>
          <p:nvSpPr>
            <p:cNvPr id="2459" name="Google Shape;2459;p10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0" name="Google Shape;2460;p103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1" name="Google Shape;2461;p103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2" name="Google Shape;2462;p10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3" name="Google Shape;2463;p103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4" name="Google Shape;2464;p103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5" name="Google Shape;2465;p103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6" name="Google Shape;2466;p103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7" name="Google Shape;2467;p103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8" name="Google Shape;2468;p103"/>
          <p:cNvGrpSpPr/>
          <p:nvPr/>
        </p:nvGrpSpPr>
        <p:grpSpPr>
          <a:xfrm flipH="1">
            <a:off x="-161425" y="3771900"/>
            <a:ext cx="1444500" cy="1223875"/>
            <a:chOff x="1739950" y="3665925"/>
            <a:chExt cx="1444500" cy="1223875"/>
          </a:xfrm>
        </p:grpSpPr>
        <p:sp>
          <p:nvSpPr>
            <p:cNvPr id="2469" name="Google Shape;2469;p103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0" name="Google Shape;2470;p1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1" name="Google Shape;2471;p103"/>
          <p:cNvGrpSpPr/>
          <p:nvPr/>
        </p:nvGrpSpPr>
        <p:grpSpPr>
          <a:xfrm flipH="1">
            <a:off x="7570201" y="4327950"/>
            <a:ext cx="1427700" cy="713625"/>
            <a:chOff x="131176" y="4137775"/>
            <a:chExt cx="1427700" cy="713625"/>
          </a:xfrm>
        </p:grpSpPr>
        <p:sp>
          <p:nvSpPr>
            <p:cNvPr id="2472" name="Google Shape;2472;p103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3" name="Google Shape;2473;p1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74" name="Google Shape;2474;p103"/>
          <p:cNvGrpSpPr/>
          <p:nvPr/>
        </p:nvGrpSpPr>
        <p:grpSpPr>
          <a:xfrm>
            <a:off x="1077475" y="4232560"/>
            <a:ext cx="609600" cy="752027"/>
            <a:chOff x="3184450" y="4137773"/>
            <a:chExt cx="609600" cy="752027"/>
          </a:xfrm>
        </p:grpSpPr>
        <p:sp>
          <p:nvSpPr>
            <p:cNvPr id="2475" name="Google Shape;2475;p103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45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76" name="Google Shape;2476;p10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60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Relationship Id="rId31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49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88.xml"/><Relationship Id="rId25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3.xml"/><Relationship Id="rId30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2.xml"/><Relationship Id="rId32" Type="http://schemas.openxmlformats.org/officeDocument/2006/relationships/theme" Target="../theme/theme4.xml"/><Relationship Id="rId13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0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13.xml"/><Relationship Id="rId22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17.xml"/><Relationship Id="rId23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5.xml"/><Relationship Id="rId3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9.xml"/><Relationship Id="rId25" Type="http://schemas.openxmlformats.org/officeDocument/2006/relationships/slideLayout" Target="../slideLayouts/slideLayout118.xml"/><Relationship Id="rId28" Type="http://schemas.openxmlformats.org/officeDocument/2006/relationships/slideLayout" Target="../slideLayouts/slideLayout121.xml"/><Relationship Id="rId27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31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3.xml"/><Relationship Id="rId32" Type="http://schemas.openxmlformats.org/officeDocument/2006/relationships/theme" Target="../theme/theme5.xml"/><Relationship Id="rId13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08.xml"/><Relationship Id="rId14" Type="http://schemas.openxmlformats.org/officeDocument/2006/relationships/slideLayout" Target="../slideLayouts/slideLayout107.xml"/><Relationship Id="rId17" Type="http://schemas.openxmlformats.org/officeDocument/2006/relationships/slideLayout" Target="../slideLayouts/slideLayout110.xml"/><Relationship Id="rId16" Type="http://schemas.openxmlformats.org/officeDocument/2006/relationships/slideLayout" Target="../slideLayouts/slideLayout109.xml"/><Relationship Id="rId19" Type="http://schemas.openxmlformats.org/officeDocument/2006/relationships/slideLayout" Target="../slideLayouts/slideLayout112.xml"/><Relationship Id="rId18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b="1" sz="32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238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238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238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238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238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238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238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238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sz="15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3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b="1" i="0" sz="32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92" name="Google Shape;792;p33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1575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65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b="1" i="0" sz="32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577" name="Google Shape;1577;p65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2360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97"/>
          <p:cNvSpPr txBox="1"/>
          <p:nvPr>
            <p:ph type="title"/>
          </p:nvPr>
        </p:nvSpPr>
        <p:spPr>
          <a:xfrm>
            <a:off x="717750" y="539496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jalla One"/>
              <a:buNone/>
              <a:defRPr b="1" i="0" sz="3200" u="none" cap="none" strike="noStrike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b="0" i="0" sz="3500" u="none" cap="none" strike="noStrik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362" name="Google Shape;2362;p97"/>
          <p:cNvSpPr txBox="1"/>
          <p:nvPr>
            <p:ph idx="1" type="body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●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○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hivo"/>
              <a:buChar char="■"/>
              <a:defRPr b="0" i="0" sz="1500" u="none" cap="none" strike="noStrike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56.png"/><Relationship Id="rId6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6.png"/><Relationship Id="rId4" Type="http://schemas.openxmlformats.org/officeDocument/2006/relationships/image" Target="../media/image5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1.png"/><Relationship Id="rId4" Type="http://schemas.openxmlformats.org/officeDocument/2006/relationships/image" Target="../media/image5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0.png"/><Relationship Id="rId4" Type="http://schemas.openxmlformats.org/officeDocument/2006/relationships/image" Target="../media/image55.png"/><Relationship Id="rId5" Type="http://schemas.openxmlformats.org/officeDocument/2006/relationships/image" Target="../media/image5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3.jpg"/><Relationship Id="rId5" Type="http://schemas.openxmlformats.org/officeDocument/2006/relationships/image" Target="../media/image3.png"/><Relationship Id="rId6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6.jpg"/><Relationship Id="rId5" Type="http://schemas.openxmlformats.org/officeDocument/2006/relationships/image" Target="../media/image58.jpg"/><Relationship Id="rId6" Type="http://schemas.openxmlformats.org/officeDocument/2006/relationships/image" Target="../media/image65.jpg"/><Relationship Id="rId7" Type="http://schemas.openxmlformats.org/officeDocument/2006/relationships/image" Target="../media/image64.jpg"/><Relationship Id="rId8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8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9" name="Google Shape;3149;p129"/>
          <p:cNvGrpSpPr/>
          <p:nvPr/>
        </p:nvGrpSpPr>
        <p:grpSpPr>
          <a:xfrm>
            <a:off x="131176" y="4137775"/>
            <a:ext cx="1427700" cy="713625"/>
            <a:chOff x="131176" y="4137775"/>
            <a:chExt cx="1427700" cy="713625"/>
          </a:xfrm>
        </p:grpSpPr>
        <p:sp>
          <p:nvSpPr>
            <p:cNvPr id="3150" name="Google Shape;3150;p129"/>
            <p:cNvSpPr/>
            <p:nvPr/>
          </p:nvSpPr>
          <p:spPr>
            <a:xfrm>
              <a:off x="131176" y="4751800"/>
              <a:ext cx="1427700" cy="996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51" name="Google Shape;3151;p1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6500" y="4137775"/>
              <a:ext cx="1235275" cy="6601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52" name="Google Shape;3152;p129"/>
          <p:cNvGrpSpPr/>
          <p:nvPr/>
        </p:nvGrpSpPr>
        <p:grpSpPr>
          <a:xfrm>
            <a:off x="5446128" y="1632132"/>
            <a:ext cx="2265900" cy="2887168"/>
            <a:chOff x="5065128" y="1632132"/>
            <a:chExt cx="2265900" cy="2887168"/>
          </a:xfrm>
        </p:grpSpPr>
        <p:sp>
          <p:nvSpPr>
            <p:cNvPr id="3153" name="Google Shape;3153;p129"/>
            <p:cNvSpPr/>
            <p:nvPr/>
          </p:nvSpPr>
          <p:spPr>
            <a:xfrm>
              <a:off x="5065128" y="4408900"/>
              <a:ext cx="22659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54" name="Google Shape;3154;p1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254575" y="1632132"/>
              <a:ext cx="1975125" cy="28585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55" name="Google Shape;3155;p129"/>
          <p:cNvSpPr txBox="1"/>
          <p:nvPr>
            <p:ph type="ctrTitle"/>
          </p:nvPr>
        </p:nvSpPr>
        <p:spPr>
          <a:xfrm>
            <a:off x="498275" y="883363"/>
            <a:ext cx="5528400" cy="24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latin typeface="Montserrat"/>
                <a:ea typeface="Montserrat"/>
                <a:cs typeface="Montserrat"/>
                <a:sym typeface="Montserrat"/>
              </a:rPr>
              <a:t>Моя</a:t>
            </a:r>
            <a:endParaRPr sz="6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Траектория</a:t>
            </a:r>
            <a:r>
              <a:rPr b="0" lang="en"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156" name="Google Shape;3156;p129"/>
          <p:cNvSpPr txBox="1"/>
          <p:nvPr>
            <p:ph idx="1" type="subTitle"/>
          </p:nvPr>
        </p:nvSpPr>
        <p:spPr>
          <a:xfrm>
            <a:off x="1117625" y="3439075"/>
            <a:ext cx="4289700" cy="40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Универсальная 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платформа</a:t>
            </a:r>
            <a:r>
              <a:rPr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 для гибкого образования</a:t>
            </a:r>
            <a:endParaRPr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157" name="Google Shape;3157;p129"/>
          <p:cNvSpPr/>
          <p:nvPr/>
        </p:nvSpPr>
        <p:spPr>
          <a:xfrm>
            <a:off x="-577768" y="907762"/>
            <a:ext cx="179549" cy="298585"/>
          </a:xfrm>
          <a:custGeom>
            <a:rect b="b" l="l" r="r" t="t"/>
            <a:pathLst>
              <a:path extrusionOk="0" fill="none" h="15316" w="9210">
                <a:moveTo>
                  <a:pt x="4693" y="0"/>
                </a:moveTo>
                <a:lnTo>
                  <a:pt x="4693" y="0"/>
                </a:lnTo>
                <a:lnTo>
                  <a:pt x="4457" y="20"/>
                </a:lnTo>
                <a:lnTo>
                  <a:pt x="4241" y="79"/>
                </a:lnTo>
                <a:lnTo>
                  <a:pt x="4065" y="177"/>
                </a:lnTo>
                <a:lnTo>
                  <a:pt x="3888" y="314"/>
                </a:lnTo>
                <a:lnTo>
                  <a:pt x="3888" y="314"/>
                </a:lnTo>
                <a:lnTo>
                  <a:pt x="3751" y="472"/>
                </a:lnTo>
                <a:lnTo>
                  <a:pt x="3633" y="668"/>
                </a:lnTo>
                <a:lnTo>
                  <a:pt x="3574" y="884"/>
                </a:lnTo>
                <a:lnTo>
                  <a:pt x="3554" y="1120"/>
                </a:lnTo>
                <a:lnTo>
                  <a:pt x="3554" y="1925"/>
                </a:lnTo>
                <a:lnTo>
                  <a:pt x="3554" y="1925"/>
                </a:lnTo>
                <a:lnTo>
                  <a:pt x="3201" y="2003"/>
                </a:lnTo>
                <a:lnTo>
                  <a:pt x="2847" y="2121"/>
                </a:lnTo>
                <a:lnTo>
                  <a:pt x="2514" y="2239"/>
                </a:lnTo>
                <a:lnTo>
                  <a:pt x="2219" y="2396"/>
                </a:lnTo>
                <a:lnTo>
                  <a:pt x="1924" y="2553"/>
                </a:lnTo>
                <a:lnTo>
                  <a:pt x="1650" y="2749"/>
                </a:lnTo>
                <a:lnTo>
                  <a:pt x="1394" y="2965"/>
                </a:lnTo>
                <a:lnTo>
                  <a:pt x="1159" y="3181"/>
                </a:lnTo>
                <a:lnTo>
                  <a:pt x="1159" y="3181"/>
                </a:lnTo>
                <a:lnTo>
                  <a:pt x="943" y="3436"/>
                </a:lnTo>
                <a:lnTo>
                  <a:pt x="766" y="3692"/>
                </a:lnTo>
                <a:lnTo>
                  <a:pt x="609" y="3947"/>
                </a:lnTo>
                <a:lnTo>
                  <a:pt x="471" y="4222"/>
                </a:lnTo>
                <a:lnTo>
                  <a:pt x="373" y="4516"/>
                </a:lnTo>
                <a:lnTo>
                  <a:pt x="314" y="4811"/>
                </a:lnTo>
                <a:lnTo>
                  <a:pt x="275" y="5125"/>
                </a:lnTo>
                <a:lnTo>
                  <a:pt x="255" y="5439"/>
                </a:lnTo>
                <a:lnTo>
                  <a:pt x="255" y="5439"/>
                </a:lnTo>
                <a:lnTo>
                  <a:pt x="255" y="5714"/>
                </a:lnTo>
                <a:lnTo>
                  <a:pt x="295" y="5969"/>
                </a:lnTo>
                <a:lnTo>
                  <a:pt x="334" y="6225"/>
                </a:lnTo>
                <a:lnTo>
                  <a:pt x="393" y="6460"/>
                </a:lnTo>
                <a:lnTo>
                  <a:pt x="471" y="6676"/>
                </a:lnTo>
                <a:lnTo>
                  <a:pt x="570" y="6873"/>
                </a:lnTo>
                <a:lnTo>
                  <a:pt x="687" y="7069"/>
                </a:lnTo>
                <a:lnTo>
                  <a:pt x="825" y="7246"/>
                </a:lnTo>
                <a:lnTo>
                  <a:pt x="825" y="7246"/>
                </a:lnTo>
                <a:lnTo>
                  <a:pt x="962" y="7403"/>
                </a:lnTo>
                <a:lnTo>
                  <a:pt x="1119" y="7560"/>
                </a:lnTo>
                <a:lnTo>
                  <a:pt x="1277" y="7697"/>
                </a:lnTo>
                <a:lnTo>
                  <a:pt x="1434" y="7835"/>
                </a:lnTo>
                <a:lnTo>
                  <a:pt x="1610" y="7953"/>
                </a:lnTo>
                <a:lnTo>
                  <a:pt x="1787" y="8051"/>
                </a:lnTo>
                <a:lnTo>
                  <a:pt x="1983" y="8149"/>
                </a:lnTo>
                <a:lnTo>
                  <a:pt x="2160" y="8228"/>
                </a:lnTo>
                <a:lnTo>
                  <a:pt x="2160" y="8228"/>
                </a:lnTo>
                <a:lnTo>
                  <a:pt x="2572" y="8385"/>
                </a:lnTo>
                <a:lnTo>
                  <a:pt x="3044" y="8542"/>
                </a:lnTo>
                <a:lnTo>
                  <a:pt x="3574" y="8699"/>
                </a:lnTo>
                <a:lnTo>
                  <a:pt x="4163" y="8856"/>
                </a:lnTo>
                <a:lnTo>
                  <a:pt x="4163" y="8856"/>
                </a:lnTo>
                <a:lnTo>
                  <a:pt x="4831" y="9033"/>
                </a:lnTo>
                <a:lnTo>
                  <a:pt x="5321" y="9190"/>
                </a:lnTo>
                <a:lnTo>
                  <a:pt x="5321" y="9190"/>
                </a:lnTo>
                <a:lnTo>
                  <a:pt x="5518" y="9249"/>
                </a:lnTo>
                <a:lnTo>
                  <a:pt x="5675" y="9327"/>
                </a:lnTo>
                <a:lnTo>
                  <a:pt x="5852" y="9425"/>
                </a:lnTo>
                <a:lnTo>
                  <a:pt x="5989" y="9523"/>
                </a:lnTo>
                <a:lnTo>
                  <a:pt x="5989" y="9523"/>
                </a:lnTo>
                <a:lnTo>
                  <a:pt x="6107" y="9641"/>
                </a:lnTo>
                <a:lnTo>
                  <a:pt x="6185" y="9779"/>
                </a:lnTo>
                <a:lnTo>
                  <a:pt x="6244" y="9936"/>
                </a:lnTo>
                <a:lnTo>
                  <a:pt x="6244" y="10093"/>
                </a:lnTo>
                <a:lnTo>
                  <a:pt x="6244" y="10093"/>
                </a:lnTo>
                <a:lnTo>
                  <a:pt x="6244" y="10230"/>
                </a:lnTo>
                <a:lnTo>
                  <a:pt x="6225" y="10368"/>
                </a:lnTo>
                <a:lnTo>
                  <a:pt x="6185" y="10486"/>
                </a:lnTo>
                <a:lnTo>
                  <a:pt x="6146" y="10584"/>
                </a:lnTo>
                <a:lnTo>
                  <a:pt x="6068" y="10682"/>
                </a:lnTo>
                <a:lnTo>
                  <a:pt x="6009" y="10780"/>
                </a:lnTo>
                <a:lnTo>
                  <a:pt x="5910" y="10859"/>
                </a:lnTo>
                <a:lnTo>
                  <a:pt x="5812" y="10937"/>
                </a:lnTo>
                <a:lnTo>
                  <a:pt x="5812" y="10937"/>
                </a:lnTo>
                <a:lnTo>
                  <a:pt x="5694" y="11016"/>
                </a:lnTo>
                <a:lnTo>
                  <a:pt x="5557" y="11075"/>
                </a:lnTo>
                <a:lnTo>
                  <a:pt x="5420" y="11114"/>
                </a:lnTo>
                <a:lnTo>
                  <a:pt x="5263" y="11153"/>
                </a:lnTo>
                <a:lnTo>
                  <a:pt x="4909" y="11212"/>
                </a:lnTo>
                <a:lnTo>
                  <a:pt x="4497" y="11232"/>
                </a:lnTo>
                <a:lnTo>
                  <a:pt x="4497" y="11232"/>
                </a:lnTo>
                <a:lnTo>
                  <a:pt x="4163" y="11212"/>
                </a:lnTo>
                <a:lnTo>
                  <a:pt x="3829" y="11193"/>
                </a:lnTo>
                <a:lnTo>
                  <a:pt x="3495" y="11134"/>
                </a:lnTo>
                <a:lnTo>
                  <a:pt x="3181" y="11075"/>
                </a:lnTo>
                <a:lnTo>
                  <a:pt x="3181" y="11075"/>
                </a:lnTo>
                <a:lnTo>
                  <a:pt x="2867" y="10977"/>
                </a:lnTo>
                <a:lnTo>
                  <a:pt x="2553" y="10839"/>
                </a:lnTo>
                <a:lnTo>
                  <a:pt x="2199" y="10702"/>
                </a:lnTo>
                <a:lnTo>
                  <a:pt x="1866" y="10505"/>
                </a:lnTo>
                <a:lnTo>
                  <a:pt x="1866" y="10505"/>
                </a:lnTo>
                <a:lnTo>
                  <a:pt x="1571" y="10368"/>
                </a:lnTo>
                <a:lnTo>
                  <a:pt x="1355" y="10270"/>
                </a:lnTo>
                <a:lnTo>
                  <a:pt x="1355" y="10270"/>
                </a:lnTo>
                <a:lnTo>
                  <a:pt x="1159" y="10230"/>
                </a:lnTo>
                <a:lnTo>
                  <a:pt x="962" y="10211"/>
                </a:lnTo>
                <a:lnTo>
                  <a:pt x="962" y="10211"/>
                </a:lnTo>
                <a:lnTo>
                  <a:pt x="786" y="10230"/>
                </a:lnTo>
                <a:lnTo>
                  <a:pt x="609" y="10289"/>
                </a:lnTo>
                <a:lnTo>
                  <a:pt x="432" y="10407"/>
                </a:lnTo>
                <a:lnTo>
                  <a:pt x="295" y="10564"/>
                </a:lnTo>
                <a:lnTo>
                  <a:pt x="295" y="10564"/>
                </a:lnTo>
                <a:lnTo>
                  <a:pt x="177" y="10741"/>
                </a:lnTo>
                <a:lnTo>
                  <a:pt x="79" y="10957"/>
                </a:lnTo>
                <a:lnTo>
                  <a:pt x="20" y="11173"/>
                </a:lnTo>
                <a:lnTo>
                  <a:pt x="0" y="11409"/>
                </a:lnTo>
                <a:lnTo>
                  <a:pt x="0" y="11409"/>
                </a:lnTo>
                <a:lnTo>
                  <a:pt x="20" y="11585"/>
                </a:lnTo>
                <a:lnTo>
                  <a:pt x="39" y="11742"/>
                </a:lnTo>
                <a:lnTo>
                  <a:pt x="79" y="11880"/>
                </a:lnTo>
                <a:lnTo>
                  <a:pt x="138" y="11998"/>
                </a:lnTo>
                <a:lnTo>
                  <a:pt x="138" y="11998"/>
                </a:lnTo>
                <a:lnTo>
                  <a:pt x="197" y="12115"/>
                </a:lnTo>
                <a:lnTo>
                  <a:pt x="295" y="12214"/>
                </a:lnTo>
                <a:lnTo>
                  <a:pt x="413" y="12312"/>
                </a:lnTo>
                <a:lnTo>
                  <a:pt x="550" y="12410"/>
                </a:lnTo>
                <a:lnTo>
                  <a:pt x="550" y="12410"/>
                </a:lnTo>
                <a:lnTo>
                  <a:pt x="864" y="12606"/>
                </a:lnTo>
                <a:lnTo>
                  <a:pt x="1218" y="12783"/>
                </a:lnTo>
                <a:lnTo>
                  <a:pt x="1571" y="12940"/>
                </a:lnTo>
                <a:lnTo>
                  <a:pt x="1964" y="13097"/>
                </a:lnTo>
                <a:lnTo>
                  <a:pt x="2356" y="13215"/>
                </a:lnTo>
                <a:lnTo>
                  <a:pt x="2749" y="13313"/>
                </a:lnTo>
                <a:lnTo>
                  <a:pt x="3181" y="13392"/>
                </a:lnTo>
                <a:lnTo>
                  <a:pt x="3633" y="13470"/>
                </a:lnTo>
                <a:lnTo>
                  <a:pt x="3633" y="14197"/>
                </a:lnTo>
                <a:lnTo>
                  <a:pt x="3633" y="14197"/>
                </a:lnTo>
                <a:lnTo>
                  <a:pt x="3652" y="14432"/>
                </a:lnTo>
                <a:lnTo>
                  <a:pt x="3711" y="14648"/>
                </a:lnTo>
                <a:lnTo>
                  <a:pt x="3809" y="14845"/>
                </a:lnTo>
                <a:lnTo>
                  <a:pt x="3947" y="15002"/>
                </a:lnTo>
                <a:lnTo>
                  <a:pt x="3947" y="15002"/>
                </a:lnTo>
                <a:lnTo>
                  <a:pt x="4104" y="15139"/>
                </a:lnTo>
                <a:lnTo>
                  <a:pt x="4300" y="15237"/>
                </a:lnTo>
                <a:lnTo>
                  <a:pt x="4516" y="15296"/>
                </a:lnTo>
                <a:lnTo>
                  <a:pt x="4752" y="15316"/>
                </a:lnTo>
                <a:lnTo>
                  <a:pt x="4752" y="15316"/>
                </a:lnTo>
                <a:lnTo>
                  <a:pt x="5007" y="15296"/>
                </a:lnTo>
                <a:lnTo>
                  <a:pt x="5223" y="15237"/>
                </a:lnTo>
                <a:lnTo>
                  <a:pt x="5400" y="15139"/>
                </a:lnTo>
                <a:lnTo>
                  <a:pt x="5577" y="15002"/>
                </a:lnTo>
                <a:lnTo>
                  <a:pt x="5577" y="15002"/>
                </a:lnTo>
                <a:lnTo>
                  <a:pt x="5714" y="14845"/>
                </a:lnTo>
                <a:lnTo>
                  <a:pt x="5812" y="14648"/>
                </a:lnTo>
                <a:lnTo>
                  <a:pt x="5871" y="14432"/>
                </a:lnTo>
                <a:lnTo>
                  <a:pt x="5891" y="14197"/>
                </a:lnTo>
                <a:lnTo>
                  <a:pt x="5891" y="13392"/>
                </a:lnTo>
                <a:lnTo>
                  <a:pt x="5891" y="13392"/>
                </a:lnTo>
                <a:lnTo>
                  <a:pt x="6264" y="13313"/>
                </a:lnTo>
                <a:lnTo>
                  <a:pt x="6617" y="13215"/>
                </a:lnTo>
                <a:lnTo>
                  <a:pt x="6951" y="13097"/>
                </a:lnTo>
                <a:lnTo>
                  <a:pt x="7265" y="12940"/>
                </a:lnTo>
                <a:lnTo>
                  <a:pt x="7560" y="12783"/>
                </a:lnTo>
                <a:lnTo>
                  <a:pt x="7835" y="12606"/>
                </a:lnTo>
                <a:lnTo>
                  <a:pt x="8090" y="12410"/>
                </a:lnTo>
                <a:lnTo>
                  <a:pt x="8326" y="12174"/>
                </a:lnTo>
                <a:lnTo>
                  <a:pt x="8326" y="12174"/>
                </a:lnTo>
                <a:lnTo>
                  <a:pt x="8522" y="11939"/>
                </a:lnTo>
                <a:lnTo>
                  <a:pt x="8718" y="11703"/>
                </a:lnTo>
                <a:lnTo>
                  <a:pt x="8875" y="11428"/>
                </a:lnTo>
                <a:lnTo>
                  <a:pt x="8993" y="11153"/>
                </a:lnTo>
                <a:lnTo>
                  <a:pt x="9091" y="10878"/>
                </a:lnTo>
                <a:lnTo>
                  <a:pt x="9170" y="10584"/>
                </a:lnTo>
                <a:lnTo>
                  <a:pt x="9209" y="10270"/>
                </a:lnTo>
                <a:lnTo>
                  <a:pt x="9209" y="9955"/>
                </a:lnTo>
                <a:lnTo>
                  <a:pt x="9209" y="9955"/>
                </a:lnTo>
                <a:lnTo>
                  <a:pt x="9209" y="9661"/>
                </a:lnTo>
                <a:lnTo>
                  <a:pt x="9190" y="9406"/>
                </a:lnTo>
                <a:lnTo>
                  <a:pt x="9131" y="9150"/>
                </a:lnTo>
                <a:lnTo>
                  <a:pt x="9072" y="8915"/>
                </a:lnTo>
                <a:lnTo>
                  <a:pt x="8993" y="8699"/>
                </a:lnTo>
                <a:lnTo>
                  <a:pt x="8895" y="8483"/>
                </a:lnTo>
                <a:lnTo>
                  <a:pt x="8797" y="8286"/>
                </a:lnTo>
                <a:lnTo>
                  <a:pt x="8659" y="8110"/>
                </a:lnTo>
                <a:lnTo>
                  <a:pt x="8659" y="8110"/>
                </a:lnTo>
                <a:lnTo>
                  <a:pt x="8522" y="7953"/>
                </a:lnTo>
                <a:lnTo>
                  <a:pt x="8365" y="7796"/>
                </a:lnTo>
                <a:lnTo>
                  <a:pt x="8208" y="7658"/>
                </a:lnTo>
                <a:lnTo>
                  <a:pt x="8051" y="7521"/>
                </a:lnTo>
                <a:lnTo>
                  <a:pt x="7874" y="7403"/>
                </a:lnTo>
                <a:lnTo>
                  <a:pt x="7697" y="7305"/>
                </a:lnTo>
                <a:lnTo>
                  <a:pt x="7521" y="7207"/>
                </a:lnTo>
                <a:lnTo>
                  <a:pt x="7324" y="7128"/>
                </a:lnTo>
                <a:lnTo>
                  <a:pt x="7324" y="7128"/>
                </a:lnTo>
                <a:lnTo>
                  <a:pt x="6912" y="6971"/>
                </a:lnTo>
                <a:lnTo>
                  <a:pt x="6460" y="6833"/>
                </a:lnTo>
                <a:lnTo>
                  <a:pt x="5930" y="6676"/>
                </a:lnTo>
                <a:lnTo>
                  <a:pt x="5361" y="6539"/>
                </a:lnTo>
                <a:lnTo>
                  <a:pt x="5361" y="6539"/>
                </a:lnTo>
                <a:lnTo>
                  <a:pt x="4831" y="6421"/>
                </a:lnTo>
                <a:lnTo>
                  <a:pt x="4399" y="6284"/>
                </a:lnTo>
                <a:lnTo>
                  <a:pt x="4025" y="6146"/>
                </a:lnTo>
                <a:lnTo>
                  <a:pt x="3731" y="6028"/>
                </a:lnTo>
                <a:lnTo>
                  <a:pt x="3731" y="6028"/>
                </a:lnTo>
                <a:lnTo>
                  <a:pt x="3594" y="5950"/>
                </a:lnTo>
                <a:lnTo>
                  <a:pt x="3495" y="5871"/>
                </a:lnTo>
                <a:lnTo>
                  <a:pt x="3397" y="5793"/>
                </a:lnTo>
                <a:lnTo>
                  <a:pt x="3338" y="5695"/>
                </a:lnTo>
                <a:lnTo>
                  <a:pt x="3279" y="5596"/>
                </a:lnTo>
                <a:lnTo>
                  <a:pt x="3240" y="5479"/>
                </a:lnTo>
                <a:lnTo>
                  <a:pt x="3220" y="5361"/>
                </a:lnTo>
                <a:lnTo>
                  <a:pt x="3201" y="5243"/>
                </a:lnTo>
                <a:lnTo>
                  <a:pt x="3201" y="5243"/>
                </a:lnTo>
                <a:lnTo>
                  <a:pt x="3201" y="5106"/>
                </a:lnTo>
                <a:lnTo>
                  <a:pt x="3240" y="4988"/>
                </a:lnTo>
                <a:lnTo>
                  <a:pt x="3260" y="4870"/>
                </a:lnTo>
                <a:lnTo>
                  <a:pt x="3319" y="4772"/>
                </a:lnTo>
                <a:lnTo>
                  <a:pt x="3378" y="4654"/>
                </a:lnTo>
                <a:lnTo>
                  <a:pt x="3456" y="4556"/>
                </a:lnTo>
                <a:lnTo>
                  <a:pt x="3554" y="4477"/>
                </a:lnTo>
                <a:lnTo>
                  <a:pt x="3652" y="4399"/>
                </a:lnTo>
                <a:lnTo>
                  <a:pt x="3652" y="4399"/>
                </a:lnTo>
                <a:lnTo>
                  <a:pt x="3770" y="4320"/>
                </a:lnTo>
                <a:lnTo>
                  <a:pt x="3908" y="4261"/>
                </a:lnTo>
                <a:lnTo>
                  <a:pt x="4045" y="4202"/>
                </a:lnTo>
                <a:lnTo>
                  <a:pt x="4183" y="4163"/>
                </a:lnTo>
                <a:lnTo>
                  <a:pt x="4497" y="4104"/>
                </a:lnTo>
                <a:lnTo>
                  <a:pt x="4850" y="4084"/>
                </a:lnTo>
                <a:lnTo>
                  <a:pt x="4850" y="4084"/>
                </a:lnTo>
                <a:lnTo>
                  <a:pt x="5086" y="4084"/>
                </a:lnTo>
                <a:lnTo>
                  <a:pt x="5321" y="4104"/>
                </a:lnTo>
                <a:lnTo>
                  <a:pt x="5557" y="4143"/>
                </a:lnTo>
                <a:lnTo>
                  <a:pt x="5793" y="4202"/>
                </a:lnTo>
                <a:lnTo>
                  <a:pt x="5793" y="4202"/>
                </a:lnTo>
                <a:lnTo>
                  <a:pt x="6009" y="4261"/>
                </a:lnTo>
                <a:lnTo>
                  <a:pt x="6225" y="4340"/>
                </a:lnTo>
                <a:lnTo>
                  <a:pt x="6421" y="4418"/>
                </a:lnTo>
                <a:lnTo>
                  <a:pt x="6617" y="4516"/>
                </a:lnTo>
                <a:lnTo>
                  <a:pt x="6617" y="4516"/>
                </a:lnTo>
                <a:lnTo>
                  <a:pt x="7128" y="4791"/>
                </a:lnTo>
                <a:lnTo>
                  <a:pt x="7128" y="4791"/>
                </a:lnTo>
                <a:lnTo>
                  <a:pt x="7422" y="4948"/>
                </a:lnTo>
                <a:lnTo>
                  <a:pt x="7638" y="5027"/>
                </a:lnTo>
                <a:lnTo>
                  <a:pt x="7638" y="5027"/>
                </a:lnTo>
                <a:lnTo>
                  <a:pt x="7835" y="5086"/>
                </a:lnTo>
                <a:lnTo>
                  <a:pt x="8011" y="5106"/>
                </a:lnTo>
                <a:lnTo>
                  <a:pt x="8011" y="5106"/>
                </a:lnTo>
                <a:lnTo>
                  <a:pt x="8208" y="5086"/>
                </a:lnTo>
                <a:lnTo>
                  <a:pt x="8385" y="5007"/>
                </a:lnTo>
                <a:lnTo>
                  <a:pt x="8542" y="4890"/>
                </a:lnTo>
                <a:lnTo>
                  <a:pt x="8699" y="4752"/>
                </a:lnTo>
                <a:lnTo>
                  <a:pt x="8699" y="4752"/>
                </a:lnTo>
                <a:lnTo>
                  <a:pt x="8836" y="4556"/>
                </a:lnTo>
                <a:lnTo>
                  <a:pt x="8915" y="4359"/>
                </a:lnTo>
                <a:lnTo>
                  <a:pt x="8974" y="4143"/>
                </a:lnTo>
                <a:lnTo>
                  <a:pt x="8993" y="3908"/>
                </a:lnTo>
                <a:lnTo>
                  <a:pt x="8993" y="3908"/>
                </a:lnTo>
                <a:lnTo>
                  <a:pt x="8993" y="3731"/>
                </a:lnTo>
                <a:lnTo>
                  <a:pt x="8954" y="3594"/>
                </a:lnTo>
                <a:lnTo>
                  <a:pt x="8915" y="3456"/>
                </a:lnTo>
                <a:lnTo>
                  <a:pt x="8875" y="3319"/>
                </a:lnTo>
                <a:lnTo>
                  <a:pt x="8875" y="3319"/>
                </a:lnTo>
                <a:lnTo>
                  <a:pt x="8797" y="3201"/>
                </a:lnTo>
                <a:lnTo>
                  <a:pt x="8699" y="3103"/>
                </a:lnTo>
                <a:lnTo>
                  <a:pt x="8601" y="2985"/>
                </a:lnTo>
                <a:lnTo>
                  <a:pt x="8463" y="2887"/>
                </a:lnTo>
                <a:lnTo>
                  <a:pt x="8463" y="2887"/>
                </a:lnTo>
                <a:lnTo>
                  <a:pt x="8129" y="2710"/>
                </a:lnTo>
                <a:lnTo>
                  <a:pt x="7815" y="2533"/>
                </a:lnTo>
                <a:lnTo>
                  <a:pt x="7481" y="2376"/>
                </a:lnTo>
                <a:lnTo>
                  <a:pt x="7167" y="2239"/>
                </a:lnTo>
                <a:lnTo>
                  <a:pt x="6833" y="2121"/>
                </a:lnTo>
                <a:lnTo>
                  <a:pt x="6500" y="2023"/>
                </a:lnTo>
                <a:lnTo>
                  <a:pt x="6166" y="1944"/>
                </a:lnTo>
                <a:lnTo>
                  <a:pt x="5832" y="1866"/>
                </a:lnTo>
                <a:lnTo>
                  <a:pt x="5832" y="1120"/>
                </a:lnTo>
                <a:lnTo>
                  <a:pt x="5832" y="1120"/>
                </a:lnTo>
                <a:lnTo>
                  <a:pt x="5812" y="864"/>
                </a:lnTo>
                <a:lnTo>
                  <a:pt x="5753" y="648"/>
                </a:lnTo>
                <a:lnTo>
                  <a:pt x="5655" y="472"/>
                </a:lnTo>
                <a:lnTo>
                  <a:pt x="5518" y="295"/>
                </a:lnTo>
                <a:lnTo>
                  <a:pt x="5518" y="295"/>
                </a:lnTo>
                <a:lnTo>
                  <a:pt x="5341" y="157"/>
                </a:lnTo>
                <a:lnTo>
                  <a:pt x="5145" y="79"/>
                </a:lnTo>
                <a:lnTo>
                  <a:pt x="4929" y="20"/>
                </a:lnTo>
                <a:lnTo>
                  <a:pt x="4693" y="0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8" name="Google Shape;3158;p129"/>
          <p:cNvSpPr/>
          <p:nvPr/>
        </p:nvSpPr>
        <p:spPr>
          <a:xfrm>
            <a:off x="266499" y="1561153"/>
            <a:ext cx="205185" cy="50161"/>
          </a:xfrm>
          <a:custGeom>
            <a:rect b="b" l="l" r="r" t="t"/>
            <a:pathLst>
              <a:path extrusionOk="0" fill="none" h="2573" w="10525">
                <a:moveTo>
                  <a:pt x="9249" y="1"/>
                </a:moveTo>
                <a:lnTo>
                  <a:pt x="1277" y="1"/>
                </a:lnTo>
                <a:lnTo>
                  <a:pt x="1277" y="1"/>
                </a:lnTo>
                <a:lnTo>
                  <a:pt x="1139" y="1"/>
                </a:lnTo>
                <a:lnTo>
                  <a:pt x="1002" y="20"/>
                </a:lnTo>
                <a:lnTo>
                  <a:pt x="884" y="60"/>
                </a:lnTo>
                <a:lnTo>
                  <a:pt x="766" y="99"/>
                </a:lnTo>
                <a:lnTo>
                  <a:pt x="668" y="158"/>
                </a:lnTo>
                <a:lnTo>
                  <a:pt x="550" y="217"/>
                </a:lnTo>
                <a:lnTo>
                  <a:pt x="452" y="295"/>
                </a:lnTo>
                <a:lnTo>
                  <a:pt x="354" y="374"/>
                </a:lnTo>
                <a:lnTo>
                  <a:pt x="354" y="374"/>
                </a:lnTo>
                <a:lnTo>
                  <a:pt x="275" y="472"/>
                </a:lnTo>
                <a:lnTo>
                  <a:pt x="197" y="590"/>
                </a:lnTo>
                <a:lnTo>
                  <a:pt x="138" y="688"/>
                </a:lnTo>
                <a:lnTo>
                  <a:pt x="79" y="806"/>
                </a:lnTo>
                <a:lnTo>
                  <a:pt x="40" y="924"/>
                </a:lnTo>
                <a:lnTo>
                  <a:pt x="20" y="1041"/>
                </a:lnTo>
                <a:lnTo>
                  <a:pt x="0" y="1159"/>
                </a:lnTo>
                <a:lnTo>
                  <a:pt x="0" y="1297"/>
                </a:lnTo>
                <a:lnTo>
                  <a:pt x="0" y="1297"/>
                </a:lnTo>
                <a:lnTo>
                  <a:pt x="0" y="1434"/>
                </a:lnTo>
                <a:lnTo>
                  <a:pt x="20" y="1552"/>
                </a:lnTo>
                <a:lnTo>
                  <a:pt x="40" y="1670"/>
                </a:lnTo>
                <a:lnTo>
                  <a:pt x="79" y="1787"/>
                </a:lnTo>
                <a:lnTo>
                  <a:pt x="138" y="1905"/>
                </a:lnTo>
                <a:lnTo>
                  <a:pt x="197" y="2003"/>
                </a:lnTo>
                <a:lnTo>
                  <a:pt x="275" y="2102"/>
                </a:lnTo>
                <a:lnTo>
                  <a:pt x="354" y="2200"/>
                </a:lnTo>
                <a:lnTo>
                  <a:pt x="354" y="2200"/>
                </a:lnTo>
                <a:lnTo>
                  <a:pt x="452" y="2298"/>
                </a:lnTo>
                <a:lnTo>
                  <a:pt x="550" y="2357"/>
                </a:lnTo>
                <a:lnTo>
                  <a:pt x="668" y="2435"/>
                </a:lnTo>
                <a:lnTo>
                  <a:pt x="766" y="2475"/>
                </a:lnTo>
                <a:lnTo>
                  <a:pt x="884" y="2514"/>
                </a:lnTo>
                <a:lnTo>
                  <a:pt x="1002" y="2553"/>
                </a:lnTo>
                <a:lnTo>
                  <a:pt x="1139" y="2573"/>
                </a:lnTo>
                <a:lnTo>
                  <a:pt x="1277" y="2573"/>
                </a:lnTo>
                <a:lnTo>
                  <a:pt x="9249" y="2573"/>
                </a:lnTo>
                <a:lnTo>
                  <a:pt x="9249" y="2573"/>
                </a:lnTo>
                <a:lnTo>
                  <a:pt x="9386" y="2573"/>
                </a:lnTo>
                <a:lnTo>
                  <a:pt x="9523" y="2553"/>
                </a:lnTo>
                <a:lnTo>
                  <a:pt x="9641" y="2514"/>
                </a:lnTo>
                <a:lnTo>
                  <a:pt x="9759" y="2475"/>
                </a:lnTo>
                <a:lnTo>
                  <a:pt x="9857" y="2416"/>
                </a:lnTo>
                <a:lnTo>
                  <a:pt x="9975" y="2357"/>
                </a:lnTo>
                <a:lnTo>
                  <a:pt x="10073" y="2278"/>
                </a:lnTo>
                <a:lnTo>
                  <a:pt x="10171" y="2200"/>
                </a:lnTo>
                <a:lnTo>
                  <a:pt x="10171" y="2200"/>
                </a:lnTo>
                <a:lnTo>
                  <a:pt x="10250" y="2102"/>
                </a:lnTo>
                <a:lnTo>
                  <a:pt x="10328" y="2003"/>
                </a:lnTo>
                <a:lnTo>
                  <a:pt x="10387" y="1886"/>
                </a:lnTo>
                <a:lnTo>
                  <a:pt x="10446" y="1768"/>
                </a:lnTo>
                <a:lnTo>
                  <a:pt x="10486" y="1650"/>
                </a:lnTo>
                <a:lnTo>
                  <a:pt x="10505" y="1532"/>
                </a:lnTo>
                <a:lnTo>
                  <a:pt x="10525" y="1414"/>
                </a:lnTo>
                <a:lnTo>
                  <a:pt x="10525" y="1277"/>
                </a:lnTo>
                <a:lnTo>
                  <a:pt x="10525" y="1277"/>
                </a:lnTo>
                <a:lnTo>
                  <a:pt x="10525" y="1140"/>
                </a:lnTo>
                <a:lnTo>
                  <a:pt x="10505" y="1022"/>
                </a:lnTo>
                <a:lnTo>
                  <a:pt x="10486" y="904"/>
                </a:lnTo>
                <a:lnTo>
                  <a:pt x="10446" y="786"/>
                </a:lnTo>
                <a:lnTo>
                  <a:pt x="10387" y="668"/>
                </a:lnTo>
                <a:lnTo>
                  <a:pt x="10328" y="570"/>
                </a:lnTo>
                <a:lnTo>
                  <a:pt x="10250" y="472"/>
                </a:lnTo>
                <a:lnTo>
                  <a:pt x="10171" y="374"/>
                </a:lnTo>
                <a:lnTo>
                  <a:pt x="10171" y="374"/>
                </a:lnTo>
                <a:lnTo>
                  <a:pt x="10073" y="276"/>
                </a:lnTo>
                <a:lnTo>
                  <a:pt x="9975" y="217"/>
                </a:lnTo>
                <a:lnTo>
                  <a:pt x="9857" y="138"/>
                </a:lnTo>
                <a:lnTo>
                  <a:pt x="9759" y="99"/>
                </a:lnTo>
                <a:lnTo>
                  <a:pt x="9641" y="60"/>
                </a:lnTo>
                <a:lnTo>
                  <a:pt x="9523" y="20"/>
                </a:lnTo>
                <a:lnTo>
                  <a:pt x="9386" y="1"/>
                </a:lnTo>
                <a:lnTo>
                  <a:pt x="9249" y="1"/>
                </a:ln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59" name="Google Shape;3159;p129"/>
          <p:cNvGrpSpPr/>
          <p:nvPr/>
        </p:nvGrpSpPr>
        <p:grpSpPr>
          <a:xfrm>
            <a:off x="6693750" y="1140302"/>
            <a:ext cx="2161301" cy="3512348"/>
            <a:chOff x="6312750" y="1140302"/>
            <a:chExt cx="2161301" cy="3512348"/>
          </a:xfrm>
        </p:grpSpPr>
        <p:sp>
          <p:nvSpPr>
            <p:cNvPr id="3160" name="Google Shape;3160;p129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61" name="Google Shape;3161;p12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162" name="Google Shape;3162;p1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2325" y="3569250"/>
            <a:ext cx="1661675" cy="15315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3" name="Google Shape;3163;p129"/>
          <p:cNvGrpSpPr/>
          <p:nvPr/>
        </p:nvGrpSpPr>
        <p:grpSpPr>
          <a:xfrm>
            <a:off x="2917825" y="0"/>
            <a:ext cx="689309" cy="773883"/>
            <a:chOff x="289713" y="0"/>
            <a:chExt cx="847025" cy="950950"/>
          </a:xfrm>
        </p:grpSpPr>
        <p:sp>
          <p:nvSpPr>
            <p:cNvPr id="3164" name="Google Shape;3164;p1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5" name="Google Shape;3165;p12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6" name="Google Shape;3166;p12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7" name="Google Shape;3167;p1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8" name="Google Shape;3168;p12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9" name="Google Shape;3169;p12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0" name="Google Shape;3170;p1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1" name="Google Shape;3171;p12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2" name="Google Shape;3172;p1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73" name="Google Shape;3173;p129"/>
          <p:cNvGrpSpPr/>
          <p:nvPr/>
        </p:nvGrpSpPr>
        <p:grpSpPr>
          <a:xfrm>
            <a:off x="2041525" y="0"/>
            <a:ext cx="689309" cy="773883"/>
            <a:chOff x="289713" y="0"/>
            <a:chExt cx="847025" cy="950950"/>
          </a:xfrm>
        </p:grpSpPr>
        <p:sp>
          <p:nvSpPr>
            <p:cNvPr id="3174" name="Google Shape;3174;p1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5" name="Google Shape;3175;p129"/>
            <p:cNvSpPr/>
            <p:nvPr/>
          </p:nvSpPr>
          <p:spPr>
            <a:xfrm>
              <a:off x="334988" y="886975"/>
              <a:ext cx="759150" cy="63975"/>
            </a:xfrm>
            <a:custGeom>
              <a:rect b="b" l="l" r="r" t="t"/>
              <a:pathLst>
                <a:path extrusionOk="0" h="2559" w="30366">
                  <a:moveTo>
                    <a:pt x="15129" y="1"/>
                  </a:moveTo>
                  <a:lnTo>
                    <a:pt x="12466" y="108"/>
                  </a:lnTo>
                  <a:lnTo>
                    <a:pt x="9589" y="321"/>
                  </a:lnTo>
                  <a:lnTo>
                    <a:pt x="6499" y="640"/>
                  </a:lnTo>
                  <a:lnTo>
                    <a:pt x="3303" y="1173"/>
                  </a:lnTo>
                  <a:lnTo>
                    <a:pt x="0" y="1919"/>
                  </a:lnTo>
                  <a:lnTo>
                    <a:pt x="2025" y="2132"/>
                  </a:lnTo>
                  <a:lnTo>
                    <a:pt x="4582" y="2345"/>
                  </a:lnTo>
                  <a:lnTo>
                    <a:pt x="8098" y="2451"/>
                  </a:lnTo>
                  <a:lnTo>
                    <a:pt x="12466" y="2558"/>
                  </a:lnTo>
                  <a:lnTo>
                    <a:pt x="17686" y="2558"/>
                  </a:lnTo>
                  <a:lnTo>
                    <a:pt x="23653" y="2345"/>
                  </a:lnTo>
                  <a:lnTo>
                    <a:pt x="30365" y="1919"/>
                  </a:lnTo>
                  <a:lnTo>
                    <a:pt x="29726" y="1706"/>
                  </a:lnTo>
                  <a:lnTo>
                    <a:pt x="28128" y="1279"/>
                  </a:lnTo>
                  <a:lnTo>
                    <a:pt x="25571" y="747"/>
                  </a:lnTo>
                  <a:lnTo>
                    <a:pt x="23866" y="534"/>
                  </a:lnTo>
                  <a:lnTo>
                    <a:pt x="22055" y="321"/>
                  </a:lnTo>
                  <a:lnTo>
                    <a:pt x="19924" y="108"/>
                  </a:lnTo>
                  <a:lnTo>
                    <a:pt x="17580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6" name="Google Shape;3176;p129"/>
            <p:cNvSpPr/>
            <p:nvPr/>
          </p:nvSpPr>
          <p:spPr>
            <a:xfrm>
              <a:off x="390913" y="900300"/>
              <a:ext cx="668600" cy="45300"/>
            </a:xfrm>
            <a:custGeom>
              <a:rect b="b" l="l" r="r" t="t"/>
              <a:pathLst>
                <a:path extrusionOk="0" h="1812" w="26744">
                  <a:moveTo>
                    <a:pt x="12999" y="1"/>
                  </a:moveTo>
                  <a:lnTo>
                    <a:pt x="8844" y="107"/>
                  </a:lnTo>
                  <a:lnTo>
                    <a:pt x="5221" y="427"/>
                  </a:lnTo>
                  <a:lnTo>
                    <a:pt x="2451" y="746"/>
                  </a:lnTo>
                  <a:lnTo>
                    <a:pt x="1" y="1066"/>
                  </a:lnTo>
                  <a:lnTo>
                    <a:pt x="2132" y="1386"/>
                  </a:lnTo>
                  <a:lnTo>
                    <a:pt x="4369" y="1599"/>
                  </a:lnTo>
                  <a:lnTo>
                    <a:pt x="8950" y="1812"/>
                  </a:lnTo>
                  <a:lnTo>
                    <a:pt x="13425" y="1812"/>
                  </a:lnTo>
                  <a:lnTo>
                    <a:pt x="17580" y="1705"/>
                  </a:lnTo>
                  <a:lnTo>
                    <a:pt x="21309" y="1492"/>
                  </a:lnTo>
                  <a:lnTo>
                    <a:pt x="24186" y="1386"/>
                  </a:lnTo>
                  <a:lnTo>
                    <a:pt x="26743" y="1066"/>
                  </a:lnTo>
                  <a:lnTo>
                    <a:pt x="24399" y="640"/>
                  </a:lnTo>
                  <a:lnTo>
                    <a:pt x="22162" y="427"/>
                  </a:lnTo>
                  <a:lnTo>
                    <a:pt x="19818" y="214"/>
                  </a:lnTo>
                  <a:lnTo>
                    <a:pt x="174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7" name="Google Shape;3177;p1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50426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8" name="Google Shape;3178;p129"/>
            <p:cNvSpPr/>
            <p:nvPr/>
          </p:nvSpPr>
          <p:spPr>
            <a:xfrm>
              <a:off x="713213" y="0"/>
              <a:ext cx="21325" cy="479475"/>
            </a:xfrm>
            <a:custGeom>
              <a:rect b="b" l="l" r="r" t="t"/>
              <a:pathLst>
                <a:path extrusionOk="0" h="19179" w="853">
                  <a:moveTo>
                    <a:pt x="0" y="1"/>
                  </a:moveTo>
                  <a:lnTo>
                    <a:pt x="427" y="19179"/>
                  </a:lnTo>
                  <a:lnTo>
                    <a:pt x="853" y="19179"/>
                  </a:lnTo>
                  <a:lnTo>
                    <a:pt x="427" y="1"/>
                  </a:lnTo>
                  <a:close/>
                </a:path>
              </a:pathLst>
            </a:custGeom>
            <a:solidFill>
              <a:schemeClr val="dk1"/>
            </a:solidFill>
            <a:ln cap="flat" cmpd="sng" w="190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9" name="Google Shape;3179;p129"/>
            <p:cNvSpPr/>
            <p:nvPr/>
          </p:nvSpPr>
          <p:spPr>
            <a:xfrm>
              <a:off x="630638" y="900300"/>
              <a:ext cx="186475" cy="39975"/>
            </a:xfrm>
            <a:custGeom>
              <a:rect b="b" l="l" r="r" t="t"/>
              <a:pathLst>
                <a:path extrusionOk="0" h="1599" w="7459">
                  <a:moveTo>
                    <a:pt x="2558" y="1"/>
                  </a:moveTo>
                  <a:lnTo>
                    <a:pt x="1" y="107"/>
                  </a:lnTo>
                  <a:lnTo>
                    <a:pt x="640" y="533"/>
                  </a:lnTo>
                  <a:lnTo>
                    <a:pt x="1386" y="960"/>
                  </a:lnTo>
                  <a:lnTo>
                    <a:pt x="2451" y="1386"/>
                  </a:lnTo>
                  <a:lnTo>
                    <a:pt x="2984" y="1492"/>
                  </a:lnTo>
                  <a:lnTo>
                    <a:pt x="3517" y="1599"/>
                  </a:lnTo>
                  <a:lnTo>
                    <a:pt x="4156" y="1599"/>
                  </a:lnTo>
                  <a:lnTo>
                    <a:pt x="4795" y="1492"/>
                  </a:lnTo>
                  <a:lnTo>
                    <a:pt x="5434" y="1279"/>
                  </a:lnTo>
                  <a:lnTo>
                    <a:pt x="6074" y="960"/>
                  </a:lnTo>
                  <a:lnTo>
                    <a:pt x="6819" y="533"/>
                  </a:lnTo>
                  <a:lnTo>
                    <a:pt x="745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0" name="Google Shape;3180;p129"/>
            <p:cNvSpPr/>
            <p:nvPr/>
          </p:nvSpPr>
          <p:spPr>
            <a:xfrm>
              <a:off x="289713" y="556700"/>
              <a:ext cx="847025" cy="378250"/>
            </a:xfrm>
            <a:custGeom>
              <a:rect b="b" l="l" r="r" t="t"/>
              <a:pathLst>
                <a:path extrusionOk="0" h="15130" w="33881">
                  <a:moveTo>
                    <a:pt x="15662" y="1"/>
                  </a:moveTo>
                  <a:lnTo>
                    <a:pt x="14277" y="214"/>
                  </a:lnTo>
                  <a:lnTo>
                    <a:pt x="12998" y="320"/>
                  </a:lnTo>
                  <a:lnTo>
                    <a:pt x="10548" y="853"/>
                  </a:lnTo>
                  <a:lnTo>
                    <a:pt x="8204" y="1599"/>
                  </a:lnTo>
                  <a:lnTo>
                    <a:pt x="6180" y="2345"/>
                  </a:lnTo>
                  <a:lnTo>
                    <a:pt x="4368" y="3197"/>
                  </a:lnTo>
                  <a:lnTo>
                    <a:pt x="2877" y="4049"/>
                  </a:lnTo>
                  <a:lnTo>
                    <a:pt x="1705" y="4795"/>
                  </a:lnTo>
                  <a:lnTo>
                    <a:pt x="746" y="5328"/>
                  </a:lnTo>
                  <a:lnTo>
                    <a:pt x="0" y="5860"/>
                  </a:lnTo>
                  <a:lnTo>
                    <a:pt x="1811" y="15130"/>
                  </a:lnTo>
                  <a:lnTo>
                    <a:pt x="5114" y="14490"/>
                  </a:lnTo>
                  <a:lnTo>
                    <a:pt x="8204" y="13958"/>
                  </a:lnTo>
                  <a:lnTo>
                    <a:pt x="11187" y="13745"/>
                  </a:lnTo>
                  <a:lnTo>
                    <a:pt x="14064" y="13532"/>
                  </a:lnTo>
                  <a:lnTo>
                    <a:pt x="16727" y="13425"/>
                  </a:lnTo>
                  <a:lnTo>
                    <a:pt x="19284" y="13425"/>
                  </a:lnTo>
                  <a:lnTo>
                    <a:pt x="21522" y="13532"/>
                  </a:lnTo>
                  <a:lnTo>
                    <a:pt x="23653" y="13638"/>
                  </a:lnTo>
                  <a:lnTo>
                    <a:pt x="27275" y="14064"/>
                  </a:lnTo>
                  <a:lnTo>
                    <a:pt x="29939" y="14597"/>
                  </a:lnTo>
                  <a:lnTo>
                    <a:pt x="31537" y="14917"/>
                  </a:lnTo>
                  <a:lnTo>
                    <a:pt x="32176" y="15130"/>
                  </a:lnTo>
                  <a:lnTo>
                    <a:pt x="33881" y="5860"/>
                  </a:lnTo>
                  <a:lnTo>
                    <a:pt x="32283" y="4688"/>
                  </a:lnTo>
                  <a:lnTo>
                    <a:pt x="30685" y="3730"/>
                  </a:lnTo>
                  <a:lnTo>
                    <a:pt x="29086" y="2771"/>
                  </a:lnTo>
                  <a:lnTo>
                    <a:pt x="27488" y="2025"/>
                  </a:lnTo>
                  <a:lnTo>
                    <a:pt x="25890" y="1492"/>
                  </a:lnTo>
                  <a:lnTo>
                    <a:pt x="24398" y="959"/>
                  </a:lnTo>
                  <a:lnTo>
                    <a:pt x="22907" y="533"/>
                  </a:lnTo>
                  <a:lnTo>
                    <a:pt x="21309" y="320"/>
                  </a:lnTo>
                  <a:lnTo>
                    <a:pt x="19924" y="107"/>
                  </a:lnTo>
                  <a:lnTo>
                    <a:pt x="18432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1" name="Google Shape;3181;p129"/>
            <p:cNvSpPr/>
            <p:nvPr/>
          </p:nvSpPr>
          <p:spPr>
            <a:xfrm>
              <a:off x="289713" y="559375"/>
              <a:ext cx="847025" cy="143850"/>
            </a:xfrm>
            <a:custGeom>
              <a:rect b="b" l="l" r="r" t="t"/>
              <a:pathLst>
                <a:path extrusionOk="0" h="5754" w="33881">
                  <a:moveTo>
                    <a:pt x="16301" y="0"/>
                  </a:moveTo>
                  <a:lnTo>
                    <a:pt x="14810" y="107"/>
                  </a:lnTo>
                  <a:lnTo>
                    <a:pt x="13318" y="213"/>
                  </a:lnTo>
                  <a:lnTo>
                    <a:pt x="11826" y="533"/>
                  </a:lnTo>
                  <a:lnTo>
                    <a:pt x="10228" y="959"/>
                  </a:lnTo>
                  <a:lnTo>
                    <a:pt x="8630" y="1385"/>
                  </a:lnTo>
                  <a:lnTo>
                    <a:pt x="6925" y="2024"/>
                  </a:lnTo>
                  <a:lnTo>
                    <a:pt x="5221" y="2770"/>
                  </a:lnTo>
                  <a:lnTo>
                    <a:pt x="3516" y="3623"/>
                  </a:lnTo>
                  <a:lnTo>
                    <a:pt x="1811" y="4688"/>
                  </a:lnTo>
                  <a:lnTo>
                    <a:pt x="0" y="5753"/>
                  </a:lnTo>
                  <a:lnTo>
                    <a:pt x="3090" y="5327"/>
                  </a:lnTo>
                  <a:lnTo>
                    <a:pt x="6606" y="4901"/>
                  </a:lnTo>
                  <a:lnTo>
                    <a:pt x="11081" y="4475"/>
                  </a:lnTo>
                  <a:lnTo>
                    <a:pt x="13638" y="4368"/>
                  </a:lnTo>
                  <a:lnTo>
                    <a:pt x="16301" y="4262"/>
                  </a:lnTo>
                  <a:lnTo>
                    <a:pt x="19178" y="4262"/>
                  </a:lnTo>
                  <a:lnTo>
                    <a:pt x="22055" y="4368"/>
                  </a:lnTo>
                  <a:lnTo>
                    <a:pt x="24931" y="4475"/>
                  </a:lnTo>
                  <a:lnTo>
                    <a:pt x="27914" y="4795"/>
                  </a:lnTo>
                  <a:lnTo>
                    <a:pt x="30898" y="5221"/>
                  </a:lnTo>
                  <a:lnTo>
                    <a:pt x="33881" y="5753"/>
                  </a:lnTo>
                  <a:lnTo>
                    <a:pt x="33881" y="5753"/>
                  </a:lnTo>
                  <a:lnTo>
                    <a:pt x="33242" y="5221"/>
                  </a:lnTo>
                  <a:lnTo>
                    <a:pt x="32389" y="4688"/>
                  </a:lnTo>
                  <a:lnTo>
                    <a:pt x="31324" y="3942"/>
                  </a:lnTo>
                  <a:lnTo>
                    <a:pt x="29832" y="3196"/>
                  </a:lnTo>
                  <a:lnTo>
                    <a:pt x="28234" y="2344"/>
                  </a:lnTo>
                  <a:lnTo>
                    <a:pt x="26316" y="1598"/>
                  </a:lnTo>
                  <a:lnTo>
                    <a:pt x="24079" y="852"/>
                  </a:lnTo>
                  <a:lnTo>
                    <a:pt x="21735" y="320"/>
                  </a:lnTo>
                  <a:lnTo>
                    <a:pt x="20456" y="107"/>
                  </a:lnTo>
                  <a:lnTo>
                    <a:pt x="190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2" name="Google Shape;3182;p129"/>
            <p:cNvSpPr/>
            <p:nvPr/>
          </p:nvSpPr>
          <p:spPr>
            <a:xfrm>
              <a:off x="585363" y="479450"/>
              <a:ext cx="282350" cy="90600"/>
            </a:xfrm>
            <a:custGeom>
              <a:rect b="b" l="l" r="r" t="t"/>
              <a:pathLst>
                <a:path extrusionOk="0" h="3624" w="11294">
                  <a:moveTo>
                    <a:pt x="5860" y="1"/>
                  </a:moveTo>
                  <a:lnTo>
                    <a:pt x="3942" y="107"/>
                  </a:lnTo>
                  <a:lnTo>
                    <a:pt x="2025" y="427"/>
                  </a:lnTo>
                  <a:lnTo>
                    <a:pt x="959" y="747"/>
                  </a:lnTo>
                  <a:lnTo>
                    <a:pt x="0" y="1066"/>
                  </a:lnTo>
                  <a:lnTo>
                    <a:pt x="533" y="3623"/>
                  </a:lnTo>
                  <a:lnTo>
                    <a:pt x="4262" y="3517"/>
                  </a:lnTo>
                  <a:lnTo>
                    <a:pt x="7671" y="3517"/>
                  </a:lnTo>
                  <a:lnTo>
                    <a:pt x="10868" y="3623"/>
                  </a:lnTo>
                  <a:lnTo>
                    <a:pt x="11294" y="320"/>
                  </a:lnTo>
                  <a:lnTo>
                    <a:pt x="10335" y="107"/>
                  </a:lnTo>
                  <a:lnTo>
                    <a:pt x="9057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83" name="Google Shape;3183;p129"/>
          <p:cNvGrpSpPr/>
          <p:nvPr/>
        </p:nvGrpSpPr>
        <p:grpSpPr>
          <a:xfrm flipH="1">
            <a:off x="5742428" y="682821"/>
            <a:ext cx="1591871" cy="525727"/>
            <a:chOff x="583503" y="585996"/>
            <a:chExt cx="1591871" cy="525727"/>
          </a:xfrm>
        </p:grpSpPr>
        <p:sp>
          <p:nvSpPr>
            <p:cNvPr id="3184" name="Google Shape;3184;p12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5" name="Google Shape;3185;p12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6" name="Google Shape;3186;p12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7" name="Google Shape;3187;p129"/>
            <p:cNvSpPr/>
            <p:nvPr/>
          </p:nvSpPr>
          <p:spPr>
            <a:xfrm>
              <a:off x="1645989" y="891134"/>
              <a:ext cx="238982" cy="165451"/>
            </a:xfrm>
            <a:custGeom>
              <a:rect b="b" l="l" r="r" t="t"/>
              <a:pathLst>
                <a:path extrusionOk="0" h="4795" w="6926">
                  <a:moveTo>
                    <a:pt x="5327" y="0"/>
                  </a:moveTo>
                  <a:lnTo>
                    <a:pt x="0" y="4795"/>
                  </a:lnTo>
                  <a:lnTo>
                    <a:pt x="1492" y="4795"/>
                  </a:lnTo>
                  <a:lnTo>
                    <a:pt x="6926" y="107"/>
                  </a:lnTo>
                  <a:lnTo>
                    <a:pt x="5327" y="0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8" name="Google Shape;3188;p129"/>
            <p:cNvSpPr/>
            <p:nvPr/>
          </p:nvSpPr>
          <p:spPr>
            <a:xfrm>
              <a:off x="1634947" y="891134"/>
              <a:ext cx="194884" cy="165451"/>
            </a:xfrm>
            <a:custGeom>
              <a:rect b="b" l="l" r="r" t="t"/>
              <a:pathLst>
                <a:path extrusionOk="0" h="4795" w="5648">
                  <a:moveTo>
                    <a:pt x="5647" y="0"/>
                  </a:moveTo>
                  <a:lnTo>
                    <a:pt x="1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9" name="Google Shape;3189;p12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0" name="Google Shape;3190;p12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FFE8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1" name="Google Shape;3191;p129"/>
            <p:cNvSpPr/>
            <p:nvPr/>
          </p:nvSpPr>
          <p:spPr>
            <a:xfrm>
              <a:off x="583503" y="854351"/>
              <a:ext cx="1246286" cy="257373"/>
            </a:xfrm>
            <a:custGeom>
              <a:rect b="b" l="l" r="r" t="t"/>
              <a:pathLst>
                <a:path extrusionOk="0" fill="none" h="7459" w="36119">
                  <a:moveTo>
                    <a:pt x="1385" y="1"/>
                  </a:moveTo>
                  <a:lnTo>
                    <a:pt x="0" y="5221"/>
                  </a:lnTo>
                  <a:lnTo>
                    <a:pt x="0" y="7139"/>
                  </a:lnTo>
                  <a:lnTo>
                    <a:pt x="33881" y="7459"/>
                  </a:lnTo>
                  <a:lnTo>
                    <a:pt x="36118" y="1066"/>
                  </a:lnTo>
                  <a:lnTo>
                    <a:pt x="1385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2" name="Google Shape;3192;p129"/>
            <p:cNvSpPr/>
            <p:nvPr/>
          </p:nvSpPr>
          <p:spPr>
            <a:xfrm>
              <a:off x="1043059" y="681578"/>
              <a:ext cx="371308" cy="158102"/>
            </a:xfrm>
            <a:custGeom>
              <a:rect b="b" l="l" r="r" t="t"/>
              <a:pathLst>
                <a:path extrusionOk="0" h="4582" w="10761">
                  <a:moveTo>
                    <a:pt x="10761" y="4582"/>
                  </a:moveTo>
                  <a:lnTo>
                    <a:pt x="10122" y="0"/>
                  </a:lnTo>
                  <a:lnTo>
                    <a:pt x="0" y="2344"/>
                  </a:lnTo>
                  <a:lnTo>
                    <a:pt x="0" y="2664"/>
                  </a:lnTo>
                  <a:lnTo>
                    <a:pt x="1065" y="2557"/>
                  </a:lnTo>
                  <a:lnTo>
                    <a:pt x="1172" y="4155"/>
                  </a:lnTo>
                  <a:lnTo>
                    <a:pt x="0" y="4155"/>
                  </a:lnTo>
                  <a:lnTo>
                    <a:pt x="0" y="4582"/>
                  </a:lnTo>
                  <a:lnTo>
                    <a:pt x="10761" y="45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3" name="Google Shape;3193;p12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FFB3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4" name="Google Shape;3194;p129"/>
            <p:cNvSpPr/>
            <p:nvPr/>
          </p:nvSpPr>
          <p:spPr>
            <a:xfrm>
              <a:off x="1079808" y="710978"/>
              <a:ext cx="312512" cy="114005"/>
            </a:xfrm>
            <a:custGeom>
              <a:rect b="b" l="l" r="r" t="t"/>
              <a:pathLst>
                <a:path extrusionOk="0" h="3304" w="9057">
                  <a:moveTo>
                    <a:pt x="0" y="1705"/>
                  </a:moveTo>
                  <a:lnTo>
                    <a:pt x="8311" y="1"/>
                  </a:lnTo>
                  <a:lnTo>
                    <a:pt x="9057" y="3197"/>
                  </a:lnTo>
                  <a:lnTo>
                    <a:pt x="107" y="3303"/>
                  </a:lnTo>
                  <a:lnTo>
                    <a:pt x="0" y="170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5" name="Google Shape;3195;p129"/>
            <p:cNvSpPr/>
            <p:nvPr/>
          </p:nvSpPr>
          <p:spPr>
            <a:xfrm>
              <a:off x="1054066" y="585996"/>
              <a:ext cx="628681" cy="176493"/>
            </a:xfrm>
            <a:custGeom>
              <a:rect b="b" l="l" r="r" t="t"/>
              <a:pathLst>
                <a:path extrusionOk="0" h="5115" w="18220">
                  <a:moveTo>
                    <a:pt x="18220" y="2664"/>
                  </a:moveTo>
                  <a:lnTo>
                    <a:pt x="18220" y="2344"/>
                  </a:lnTo>
                  <a:lnTo>
                    <a:pt x="17580" y="2344"/>
                  </a:lnTo>
                  <a:lnTo>
                    <a:pt x="17580" y="1066"/>
                  </a:lnTo>
                  <a:lnTo>
                    <a:pt x="18220" y="1066"/>
                  </a:lnTo>
                  <a:lnTo>
                    <a:pt x="18220" y="746"/>
                  </a:lnTo>
                  <a:lnTo>
                    <a:pt x="9377" y="0"/>
                  </a:lnTo>
                  <a:lnTo>
                    <a:pt x="1" y="0"/>
                  </a:lnTo>
                  <a:lnTo>
                    <a:pt x="214" y="5114"/>
                  </a:lnTo>
                  <a:lnTo>
                    <a:pt x="9803" y="2770"/>
                  </a:lnTo>
                  <a:lnTo>
                    <a:pt x="18220" y="26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6" name="Google Shape;3196;p12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FFBD4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7" name="Google Shape;3197;p129"/>
            <p:cNvSpPr/>
            <p:nvPr/>
          </p:nvSpPr>
          <p:spPr>
            <a:xfrm>
              <a:off x="1072458" y="604354"/>
              <a:ext cx="312512" cy="128704"/>
            </a:xfrm>
            <a:custGeom>
              <a:rect b="b" l="l" r="r" t="t"/>
              <a:pathLst>
                <a:path extrusionOk="0" h="3730" w="9057">
                  <a:moveTo>
                    <a:pt x="8844" y="1"/>
                  </a:moveTo>
                  <a:lnTo>
                    <a:pt x="0" y="1"/>
                  </a:lnTo>
                  <a:lnTo>
                    <a:pt x="213" y="3730"/>
                  </a:lnTo>
                  <a:lnTo>
                    <a:pt x="9057" y="2025"/>
                  </a:lnTo>
                  <a:lnTo>
                    <a:pt x="88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8" name="Google Shape;3198;p129"/>
            <p:cNvSpPr/>
            <p:nvPr/>
          </p:nvSpPr>
          <p:spPr>
            <a:xfrm>
              <a:off x="1377598" y="604354"/>
              <a:ext cx="283114" cy="69907"/>
            </a:xfrm>
            <a:custGeom>
              <a:rect b="b" l="l" r="r" t="t"/>
              <a:pathLst>
                <a:path extrusionOk="0" h="2026" w="8205">
                  <a:moveTo>
                    <a:pt x="1" y="1"/>
                  </a:moveTo>
                  <a:lnTo>
                    <a:pt x="8204" y="534"/>
                  </a:lnTo>
                  <a:lnTo>
                    <a:pt x="8204" y="1812"/>
                  </a:lnTo>
                  <a:lnTo>
                    <a:pt x="214" y="20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9" name="Google Shape;3199;p129"/>
            <p:cNvSpPr/>
            <p:nvPr/>
          </p:nvSpPr>
          <p:spPr>
            <a:xfrm>
              <a:off x="631294" y="839651"/>
              <a:ext cx="389699" cy="58866"/>
            </a:xfrm>
            <a:custGeom>
              <a:rect b="b" l="l" r="r" t="t"/>
              <a:pathLst>
                <a:path extrusionOk="0" h="1706" w="11294">
                  <a:moveTo>
                    <a:pt x="11294" y="1"/>
                  </a:moveTo>
                  <a:lnTo>
                    <a:pt x="0" y="427"/>
                  </a:lnTo>
                  <a:lnTo>
                    <a:pt x="0" y="1705"/>
                  </a:lnTo>
                  <a:lnTo>
                    <a:pt x="11294" y="1386"/>
                  </a:lnTo>
                  <a:lnTo>
                    <a:pt x="1129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0" name="Google Shape;3200;p12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1" name="Google Shape;3201;p12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h="6607" w="5648">
                  <a:moveTo>
                    <a:pt x="5648" y="0"/>
                  </a:moveTo>
                  <a:lnTo>
                    <a:pt x="1" y="107"/>
                  </a:lnTo>
                  <a:lnTo>
                    <a:pt x="321" y="6606"/>
                  </a:lnTo>
                  <a:lnTo>
                    <a:pt x="5328" y="6499"/>
                  </a:lnTo>
                  <a:lnTo>
                    <a:pt x="564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2" name="Google Shape;3202;p129"/>
            <p:cNvSpPr/>
            <p:nvPr/>
          </p:nvSpPr>
          <p:spPr>
            <a:xfrm>
              <a:off x="1921695" y="600696"/>
              <a:ext cx="194884" cy="227975"/>
            </a:xfrm>
            <a:custGeom>
              <a:rect b="b" l="l" r="r" t="t"/>
              <a:pathLst>
                <a:path extrusionOk="0" fill="none" h="6607" w="5648">
                  <a:moveTo>
                    <a:pt x="321" y="6606"/>
                  </a:moveTo>
                  <a:lnTo>
                    <a:pt x="1" y="107"/>
                  </a:lnTo>
                  <a:lnTo>
                    <a:pt x="5648" y="0"/>
                  </a:lnTo>
                  <a:lnTo>
                    <a:pt x="5328" y="6499"/>
                  </a:lnTo>
                  <a:lnTo>
                    <a:pt x="321" y="660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3" name="Google Shape;3203;p129"/>
            <p:cNvSpPr/>
            <p:nvPr/>
          </p:nvSpPr>
          <p:spPr>
            <a:xfrm>
              <a:off x="1932737" y="810252"/>
              <a:ext cx="172836" cy="29433"/>
            </a:xfrm>
            <a:custGeom>
              <a:rect b="b" l="l" r="r" t="t"/>
              <a:pathLst>
                <a:path extrusionOk="0" h="853" w="5009">
                  <a:moveTo>
                    <a:pt x="5008" y="0"/>
                  </a:moveTo>
                  <a:lnTo>
                    <a:pt x="1" y="213"/>
                  </a:lnTo>
                  <a:lnTo>
                    <a:pt x="1" y="746"/>
                  </a:lnTo>
                  <a:lnTo>
                    <a:pt x="640" y="746"/>
                  </a:lnTo>
                  <a:lnTo>
                    <a:pt x="853" y="533"/>
                  </a:lnTo>
                  <a:lnTo>
                    <a:pt x="1812" y="533"/>
                  </a:lnTo>
                  <a:lnTo>
                    <a:pt x="2025" y="746"/>
                  </a:lnTo>
                  <a:lnTo>
                    <a:pt x="2771" y="746"/>
                  </a:lnTo>
                  <a:lnTo>
                    <a:pt x="2877" y="533"/>
                  </a:lnTo>
                  <a:lnTo>
                    <a:pt x="4262" y="533"/>
                  </a:lnTo>
                  <a:lnTo>
                    <a:pt x="4582" y="853"/>
                  </a:lnTo>
                  <a:lnTo>
                    <a:pt x="5008" y="853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4" name="Google Shape;3204;p129"/>
            <p:cNvSpPr/>
            <p:nvPr/>
          </p:nvSpPr>
          <p:spPr>
            <a:xfrm>
              <a:off x="1998920" y="608046"/>
              <a:ext cx="77222" cy="191192"/>
            </a:xfrm>
            <a:custGeom>
              <a:rect b="b" l="l" r="r" t="t"/>
              <a:pathLst>
                <a:path extrusionOk="0" fill="none" h="5541" w="2238">
                  <a:moveTo>
                    <a:pt x="1066" y="0"/>
                  </a:moveTo>
                  <a:lnTo>
                    <a:pt x="1066" y="0"/>
                  </a:lnTo>
                  <a:lnTo>
                    <a:pt x="533" y="0"/>
                  </a:lnTo>
                  <a:lnTo>
                    <a:pt x="107" y="214"/>
                  </a:lnTo>
                  <a:lnTo>
                    <a:pt x="107" y="214"/>
                  </a:lnTo>
                  <a:lnTo>
                    <a:pt x="0" y="427"/>
                  </a:lnTo>
                  <a:lnTo>
                    <a:pt x="0" y="1066"/>
                  </a:lnTo>
                  <a:lnTo>
                    <a:pt x="0" y="2771"/>
                  </a:lnTo>
                  <a:lnTo>
                    <a:pt x="320" y="4475"/>
                  </a:lnTo>
                  <a:lnTo>
                    <a:pt x="427" y="5114"/>
                  </a:lnTo>
                  <a:lnTo>
                    <a:pt x="640" y="5434"/>
                  </a:lnTo>
                  <a:lnTo>
                    <a:pt x="640" y="5434"/>
                  </a:lnTo>
                  <a:lnTo>
                    <a:pt x="959" y="5541"/>
                  </a:lnTo>
                  <a:lnTo>
                    <a:pt x="1172" y="5541"/>
                  </a:lnTo>
                  <a:lnTo>
                    <a:pt x="1172" y="5541"/>
                  </a:lnTo>
                  <a:lnTo>
                    <a:pt x="1492" y="5541"/>
                  </a:lnTo>
                  <a:lnTo>
                    <a:pt x="1812" y="5434"/>
                  </a:lnTo>
                  <a:lnTo>
                    <a:pt x="2025" y="5221"/>
                  </a:lnTo>
                  <a:lnTo>
                    <a:pt x="2131" y="5114"/>
                  </a:lnTo>
                  <a:lnTo>
                    <a:pt x="2131" y="5114"/>
                  </a:lnTo>
                  <a:lnTo>
                    <a:pt x="2238" y="2771"/>
                  </a:lnTo>
                  <a:lnTo>
                    <a:pt x="2238" y="1172"/>
                  </a:lnTo>
                  <a:lnTo>
                    <a:pt x="2131" y="320"/>
                  </a:lnTo>
                  <a:lnTo>
                    <a:pt x="2131" y="320"/>
                  </a:lnTo>
                  <a:lnTo>
                    <a:pt x="1918" y="107"/>
                  </a:lnTo>
                  <a:lnTo>
                    <a:pt x="1705" y="0"/>
                  </a:lnTo>
                  <a:lnTo>
                    <a:pt x="1066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5" name="Google Shape;3205;p129"/>
            <p:cNvSpPr/>
            <p:nvPr/>
          </p:nvSpPr>
          <p:spPr>
            <a:xfrm>
              <a:off x="712177" y="891134"/>
              <a:ext cx="194850" cy="165451"/>
            </a:xfrm>
            <a:custGeom>
              <a:rect b="b" l="l" r="r" t="t"/>
              <a:pathLst>
                <a:path extrusionOk="0" h="4795" w="5647">
                  <a:moveTo>
                    <a:pt x="5647" y="0"/>
                  </a:moveTo>
                  <a:lnTo>
                    <a:pt x="0" y="107"/>
                  </a:lnTo>
                  <a:lnTo>
                    <a:pt x="320" y="4795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6" name="Google Shape;3206;p129"/>
            <p:cNvSpPr/>
            <p:nvPr/>
          </p:nvSpPr>
          <p:spPr>
            <a:xfrm>
              <a:off x="1020975" y="839651"/>
              <a:ext cx="1154399" cy="66215"/>
            </a:xfrm>
            <a:custGeom>
              <a:rect b="b" l="l" r="r" t="t"/>
              <a:pathLst>
                <a:path extrusionOk="0" h="1919" w="33456">
                  <a:moveTo>
                    <a:pt x="1" y="1"/>
                  </a:moveTo>
                  <a:lnTo>
                    <a:pt x="1" y="1386"/>
                  </a:lnTo>
                  <a:lnTo>
                    <a:pt x="33455" y="1918"/>
                  </a:lnTo>
                  <a:lnTo>
                    <a:pt x="33455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7" name="Google Shape;3207;p129"/>
            <p:cNvSpPr/>
            <p:nvPr/>
          </p:nvSpPr>
          <p:spPr>
            <a:xfrm>
              <a:off x="723185" y="887442"/>
              <a:ext cx="246366" cy="169144"/>
            </a:xfrm>
            <a:custGeom>
              <a:rect b="b" l="l" r="r" t="t"/>
              <a:pathLst>
                <a:path extrusionOk="0" h="4902" w="7140">
                  <a:moveTo>
                    <a:pt x="7139" y="1"/>
                  </a:moveTo>
                  <a:lnTo>
                    <a:pt x="5328" y="107"/>
                  </a:lnTo>
                  <a:lnTo>
                    <a:pt x="1" y="4902"/>
                  </a:lnTo>
                  <a:lnTo>
                    <a:pt x="1492" y="4902"/>
                  </a:lnTo>
                  <a:lnTo>
                    <a:pt x="7139" y="1"/>
                  </a:lnTo>
                  <a:close/>
                </a:path>
              </a:pathLst>
            </a:custGeom>
            <a:solidFill>
              <a:srgbClr val="191919">
                <a:alpha val="2682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8" name="Google Shape;3208;p129"/>
            <p:cNvSpPr/>
            <p:nvPr/>
          </p:nvSpPr>
          <p:spPr>
            <a:xfrm>
              <a:off x="1392298" y="677886"/>
              <a:ext cx="352952" cy="169144"/>
            </a:xfrm>
            <a:custGeom>
              <a:rect b="b" l="l" r="r" t="t"/>
              <a:pathLst>
                <a:path extrusionOk="0" h="4902" w="10229">
                  <a:moveTo>
                    <a:pt x="10229" y="4902"/>
                  </a:moveTo>
                  <a:lnTo>
                    <a:pt x="8844" y="1"/>
                  </a:lnTo>
                  <a:lnTo>
                    <a:pt x="1" y="107"/>
                  </a:lnTo>
                  <a:lnTo>
                    <a:pt x="640" y="4689"/>
                  </a:lnTo>
                  <a:lnTo>
                    <a:pt x="10229" y="4902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9" name="Google Shape;3209;p129"/>
            <p:cNvSpPr/>
            <p:nvPr/>
          </p:nvSpPr>
          <p:spPr>
            <a:xfrm>
              <a:off x="1054066" y="585996"/>
              <a:ext cx="330903" cy="176493"/>
            </a:xfrm>
            <a:custGeom>
              <a:rect b="b" l="l" r="r" t="t"/>
              <a:pathLst>
                <a:path extrusionOk="0" h="5115" w="9590">
                  <a:moveTo>
                    <a:pt x="9377" y="0"/>
                  </a:moveTo>
                  <a:lnTo>
                    <a:pt x="9590" y="2877"/>
                  </a:lnTo>
                  <a:lnTo>
                    <a:pt x="214" y="5114"/>
                  </a:lnTo>
                  <a:lnTo>
                    <a:pt x="1" y="0"/>
                  </a:lnTo>
                  <a:lnTo>
                    <a:pt x="9377" y="0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9" name="Shape 3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" name="Google Shape;3420;p138"/>
          <p:cNvSpPr txBox="1"/>
          <p:nvPr>
            <p:ph type="title"/>
          </p:nvPr>
        </p:nvSpPr>
        <p:spPr>
          <a:xfrm>
            <a:off x="4506150" y="858275"/>
            <a:ext cx="2919600" cy="167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/>
              <a:t>Как с нами связаться?</a:t>
            </a:r>
            <a:endParaRPr sz="3800"/>
          </a:p>
        </p:txBody>
      </p:sp>
      <p:grpSp>
        <p:nvGrpSpPr>
          <p:cNvPr id="3421" name="Google Shape;3421;p138"/>
          <p:cNvGrpSpPr/>
          <p:nvPr/>
        </p:nvGrpSpPr>
        <p:grpSpPr>
          <a:xfrm>
            <a:off x="6510083" y="1464570"/>
            <a:ext cx="2044375" cy="3322330"/>
            <a:chOff x="6312750" y="1140302"/>
            <a:chExt cx="2161301" cy="3512348"/>
          </a:xfrm>
        </p:grpSpPr>
        <p:sp>
          <p:nvSpPr>
            <p:cNvPr id="3422" name="Google Shape;3422;p138"/>
            <p:cNvSpPr/>
            <p:nvPr/>
          </p:nvSpPr>
          <p:spPr>
            <a:xfrm>
              <a:off x="7287852" y="4542250"/>
              <a:ext cx="1186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23" name="Google Shape;3423;p1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12750" y="1140302"/>
              <a:ext cx="2118025" cy="347224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24" name="Google Shape;3424;p1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45475" y="901426"/>
            <a:ext cx="2840526" cy="2840526"/>
          </a:xfrm>
          <a:prstGeom prst="rect">
            <a:avLst/>
          </a:prstGeom>
          <a:noFill/>
          <a:ln>
            <a:noFill/>
          </a:ln>
        </p:spPr>
      </p:pic>
      <p:sp>
        <p:nvSpPr>
          <p:cNvPr id="3425" name="Google Shape;3425;p138"/>
          <p:cNvSpPr txBox="1"/>
          <p:nvPr/>
        </p:nvSpPr>
        <p:spPr>
          <a:xfrm>
            <a:off x="4506150" y="2850100"/>
            <a:ext cx="421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A86E8"/>
                </a:solidFill>
                <a:latin typeface="Chivo"/>
                <a:ea typeface="Chivo"/>
                <a:cs typeface="Chivo"/>
                <a:sym typeface="Chivo"/>
              </a:rPr>
              <a:t>Телеграмм: </a:t>
            </a:r>
            <a:r>
              <a:rPr b="1" lang="en">
                <a:latin typeface="Chivo"/>
                <a:ea typeface="Chivo"/>
                <a:cs typeface="Chivo"/>
                <a:sym typeface="Chivo"/>
              </a:rPr>
              <a:t>@mishkawastaken</a:t>
            </a:r>
            <a:endParaRPr b="1"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426" name="Google Shape;3426;p138"/>
          <p:cNvSpPr txBox="1"/>
          <p:nvPr/>
        </p:nvSpPr>
        <p:spPr>
          <a:xfrm>
            <a:off x="5721750" y="32503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</a:t>
            </a:r>
            <a:r>
              <a:rPr b="1" lang="en"/>
              <a:t>@</a:t>
            </a:r>
            <a:r>
              <a:rPr b="1" lang="en"/>
              <a:t>Schastlivyy_S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0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139"/>
          <p:cNvGrpSpPr/>
          <p:nvPr/>
        </p:nvGrpSpPr>
        <p:grpSpPr>
          <a:xfrm>
            <a:off x="1497905" y="3023716"/>
            <a:ext cx="585242" cy="676655"/>
            <a:chOff x="3335286" y="601670"/>
            <a:chExt cx="804678" cy="932160"/>
          </a:xfrm>
        </p:grpSpPr>
        <p:sp>
          <p:nvSpPr>
            <p:cNvPr id="3432" name="Google Shape;3432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3" name="Google Shape;3433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4" name="Google Shape;3434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5" name="Google Shape;3435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6" name="Google Shape;3436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7" name="Google Shape;3437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8" name="Google Shape;3438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9" name="Google Shape;3439;p139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440" name="Google Shape;3440;p139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1" name="Google Shape;3441;p139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2" name="Google Shape;3442;p139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139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139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45" name="Google Shape;3445;p139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grpSp>
        <p:nvGrpSpPr>
          <p:cNvPr id="3446" name="Google Shape;3446;p139"/>
          <p:cNvGrpSpPr/>
          <p:nvPr/>
        </p:nvGrpSpPr>
        <p:grpSpPr>
          <a:xfrm>
            <a:off x="4279380" y="1287541"/>
            <a:ext cx="585242" cy="676655"/>
            <a:chOff x="3335286" y="601670"/>
            <a:chExt cx="804678" cy="932160"/>
          </a:xfrm>
        </p:grpSpPr>
        <p:sp>
          <p:nvSpPr>
            <p:cNvPr id="3447" name="Google Shape;3447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8" name="Google Shape;3448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9" name="Google Shape;3449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0" name="Google Shape;3450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1" name="Google Shape;3451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54" name="Google Shape;3454;p139"/>
          <p:cNvSpPr txBox="1"/>
          <p:nvPr>
            <p:ph idx="2" type="title"/>
          </p:nvPr>
        </p:nvSpPr>
        <p:spPr>
          <a:xfrm>
            <a:off x="3497550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AUTOMATION</a:t>
            </a:r>
            <a:endParaRPr/>
          </a:p>
        </p:txBody>
      </p:sp>
      <p:sp>
        <p:nvSpPr>
          <p:cNvPr id="3455" name="Google Shape;3455;p139"/>
          <p:cNvSpPr txBox="1"/>
          <p:nvPr>
            <p:ph idx="3" type="subTitle"/>
          </p:nvPr>
        </p:nvSpPr>
        <p:spPr>
          <a:xfrm>
            <a:off x="3497250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Neptune is very far from the Sun</a:t>
            </a:r>
            <a:endParaRPr/>
          </a:p>
        </p:txBody>
      </p:sp>
      <p:sp>
        <p:nvSpPr>
          <p:cNvPr id="3456" name="Google Shape;3456;p139"/>
          <p:cNvSpPr txBox="1"/>
          <p:nvPr>
            <p:ph idx="9" type="subTitle"/>
          </p:nvPr>
        </p:nvSpPr>
        <p:spPr>
          <a:xfrm>
            <a:off x="6279088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Mercury is the smallest planet</a:t>
            </a:r>
            <a:endParaRPr/>
          </a:p>
        </p:txBody>
      </p:sp>
      <p:sp>
        <p:nvSpPr>
          <p:cNvPr id="3457" name="Google Shape;3457;p139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ГИПОТЕЗЫ</a:t>
            </a:r>
            <a:endParaRPr/>
          </a:p>
        </p:txBody>
      </p:sp>
      <p:sp>
        <p:nvSpPr>
          <p:cNvPr id="3458" name="Google Shape;3458;p139"/>
          <p:cNvSpPr txBox="1"/>
          <p:nvPr>
            <p:ph idx="4" type="title"/>
          </p:nvPr>
        </p:nvSpPr>
        <p:spPr>
          <a:xfrm>
            <a:off x="716075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3459" name="Google Shape;3459;p139"/>
          <p:cNvSpPr txBox="1"/>
          <p:nvPr>
            <p:ph idx="1" type="subTitle"/>
          </p:nvPr>
        </p:nvSpPr>
        <p:spPr>
          <a:xfrm>
            <a:off x="715775" y="2351348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Mars is actually a very cold place</a:t>
            </a:r>
            <a:endParaRPr/>
          </a:p>
        </p:txBody>
      </p:sp>
      <p:sp>
        <p:nvSpPr>
          <p:cNvPr id="3460" name="Google Shape;3460;p139"/>
          <p:cNvSpPr txBox="1"/>
          <p:nvPr>
            <p:ph idx="5" type="subTitle"/>
          </p:nvPr>
        </p:nvSpPr>
        <p:spPr>
          <a:xfrm>
            <a:off x="715775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Earth is the only planet with rings</a:t>
            </a:r>
            <a:endParaRPr/>
          </a:p>
        </p:txBody>
      </p:sp>
      <p:sp>
        <p:nvSpPr>
          <p:cNvPr id="3461" name="Google Shape;3461;p139"/>
          <p:cNvSpPr txBox="1"/>
          <p:nvPr>
            <p:ph idx="6" type="title"/>
          </p:nvPr>
        </p:nvSpPr>
        <p:spPr>
          <a:xfrm>
            <a:off x="3497550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PROGRAMMING</a:t>
            </a:r>
            <a:endParaRPr/>
          </a:p>
        </p:txBody>
      </p:sp>
      <p:sp>
        <p:nvSpPr>
          <p:cNvPr id="3462" name="Google Shape;3462;p139"/>
          <p:cNvSpPr txBox="1"/>
          <p:nvPr>
            <p:ph idx="7" type="subTitle"/>
          </p:nvPr>
        </p:nvSpPr>
        <p:spPr>
          <a:xfrm>
            <a:off x="3497250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only planet with rings</a:t>
            </a:r>
            <a:endParaRPr/>
          </a:p>
        </p:txBody>
      </p:sp>
      <p:sp>
        <p:nvSpPr>
          <p:cNvPr id="3463" name="Google Shape;3463;p139"/>
          <p:cNvSpPr txBox="1"/>
          <p:nvPr>
            <p:ph idx="8" type="title"/>
          </p:nvPr>
        </p:nvSpPr>
        <p:spPr>
          <a:xfrm>
            <a:off x="6280438" y="1993427"/>
            <a:ext cx="2146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INFORMATION</a:t>
            </a:r>
            <a:endParaRPr/>
          </a:p>
        </p:txBody>
      </p:sp>
      <p:sp>
        <p:nvSpPr>
          <p:cNvPr id="3464" name="Google Shape;3464;p139"/>
          <p:cNvSpPr txBox="1"/>
          <p:nvPr>
            <p:ph type="title"/>
          </p:nvPr>
        </p:nvSpPr>
        <p:spPr>
          <a:xfrm>
            <a:off x="716075" y="1993427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COMPUTATION</a:t>
            </a:r>
            <a:endParaRPr/>
          </a:p>
        </p:txBody>
      </p:sp>
      <p:sp>
        <p:nvSpPr>
          <p:cNvPr id="3465" name="Google Shape;3465;p139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DATABASES</a:t>
            </a:r>
            <a:endParaRPr/>
          </a:p>
        </p:txBody>
      </p:sp>
      <p:sp>
        <p:nvSpPr>
          <p:cNvPr id="3466" name="Google Shape;3466;p139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the biggest planet of the System</a:t>
            </a:r>
            <a:endParaRPr/>
          </a:p>
        </p:txBody>
      </p:sp>
      <p:grpSp>
        <p:nvGrpSpPr>
          <p:cNvPr id="3467" name="Google Shape;3467;p139"/>
          <p:cNvGrpSpPr/>
          <p:nvPr/>
        </p:nvGrpSpPr>
        <p:grpSpPr>
          <a:xfrm>
            <a:off x="1497662" y="1286329"/>
            <a:ext cx="585725" cy="679079"/>
            <a:chOff x="3335286" y="601670"/>
            <a:chExt cx="804678" cy="932160"/>
          </a:xfrm>
        </p:grpSpPr>
        <p:sp>
          <p:nvSpPr>
            <p:cNvPr id="3468" name="Google Shape;3468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rgbClr val="392A4E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89567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rgbClr val="614F7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139"/>
            <p:cNvSpPr/>
            <p:nvPr/>
          </p:nvSpPr>
          <p:spPr>
            <a:xfrm>
              <a:off x="3351649" y="624570"/>
              <a:ext cx="778491" cy="75270"/>
            </a:xfrm>
            <a:custGeom>
              <a:rect b="b" l="l" r="r" t="t"/>
              <a:pathLst>
                <a:path extrusionOk="0" h="2452" w="25358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  <a:close/>
                </a:path>
              </a:pathLst>
            </a:custGeom>
            <a:solidFill>
              <a:srgbClr val="191919">
                <a:alpha val="266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139"/>
            <p:cNvSpPr/>
            <p:nvPr/>
          </p:nvSpPr>
          <p:spPr>
            <a:xfrm>
              <a:off x="3351649" y="624570"/>
              <a:ext cx="778491" cy="75270"/>
            </a:xfrm>
            <a:custGeom>
              <a:rect b="b" l="l" r="r" t="t"/>
              <a:pathLst>
                <a:path extrusionOk="0" fill="none" h="2452" w="25358">
                  <a:moveTo>
                    <a:pt x="25358" y="1"/>
                  </a:moveTo>
                  <a:lnTo>
                    <a:pt x="1" y="427"/>
                  </a:lnTo>
                  <a:lnTo>
                    <a:pt x="853" y="2132"/>
                  </a:lnTo>
                  <a:lnTo>
                    <a:pt x="746" y="960"/>
                  </a:lnTo>
                  <a:lnTo>
                    <a:pt x="24825" y="427"/>
                  </a:lnTo>
                  <a:lnTo>
                    <a:pt x="24719" y="2451"/>
                  </a:lnTo>
                  <a:lnTo>
                    <a:pt x="24825" y="2451"/>
                  </a:lnTo>
                  <a:lnTo>
                    <a:pt x="25358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77" name="Google Shape;3477;p139"/>
          <p:cNvGrpSpPr/>
          <p:nvPr/>
        </p:nvGrpSpPr>
        <p:grpSpPr>
          <a:xfrm>
            <a:off x="1497905" y="1287541"/>
            <a:ext cx="585242" cy="676655"/>
            <a:chOff x="3335286" y="601670"/>
            <a:chExt cx="804678" cy="932160"/>
          </a:xfrm>
        </p:grpSpPr>
        <p:sp>
          <p:nvSpPr>
            <p:cNvPr id="3478" name="Google Shape;3478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5" name="Google Shape;3485;p139"/>
          <p:cNvGrpSpPr/>
          <p:nvPr/>
        </p:nvGrpSpPr>
        <p:grpSpPr>
          <a:xfrm>
            <a:off x="7061218" y="1287541"/>
            <a:ext cx="585242" cy="676655"/>
            <a:chOff x="3335286" y="601670"/>
            <a:chExt cx="804678" cy="932160"/>
          </a:xfrm>
        </p:grpSpPr>
        <p:sp>
          <p:nvSpPr>
            <p:cNvPr id="3486" name="Google Shape;3486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93" name="Google Shape;3493;p139"/>
          <p:cNvGrpSpPr/>
          <p:nvPr/>
        </p:nvGrpSpPr>
        <p:grpSpPr>
          <a:xfrm>
            <a:off x="4279380" y="3023716"/>
            <a:ext cx="585242" cy="676655"/>
            <a:chOff x="3335286" y="601670"/>
            <a:chExt cx="804678" cy="932160"/>
          </a:xfrm>
        </p:grpSpPr>
        <p:sp>
          <p:nvSpPr>
            <p:cNvPr id="3494" name="Google Shape;3494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1" name="Google Shape;3501;p139"/>
          <p:cNvGrpSpPr/>
          <p:nvPr/>
        </p:nvGrpSpPr>
        <p:grpSpPr>
          <a:xfrm>
            <a:off x="7061218" y="3023716"/>
            <a:ext cx="585242" cy="676655"/>
            <a:chOff x="3335286" y="601670"/>
            <a:chExt cx="804678" cy="932160"/>
          </a:xfrm>
        </p:grpSpPr>
        <p:sp>
          <p:nvSpPr>
            <p:cNvPr id="3502" name="Google Shape;3502;p139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139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139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139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09" name="Google Shape;3509;p139"/>
          <p:cNvGrpSpPr/>
          <p:nvPr/>
        </p:nvGrpSpPr>
        <p:grpSpPr>
          <a:xfrm>
            <a:off x="7130875" y="3195606"/>
            <a:ext cx="445925" cy="332875"/>
            <a:chOff x="6935950" y="1333800"/>
            <a:chExt cx="445925" cy="332875"/>
          </a:xfrm>
        </p:grpSpPr>
        <p:sp>
          <p:nvSpPr>
            <p:cNvPr id="3510" name="Google Shape;3510;p139"/>
            <p:cNvSpPr/>
            <p:nvPr/>
          </p:nvSpPr>
          <p:spPr>
            <a:xfrm>
              <a:off x="6989600" y="1333800"/>
              <a:ext cx="36450" cy="68375"/>
            </a:xfrm>
            <a:custGeom>
              <a:rect b="b" l="l" r="r" t="t"/>
              <a:pathLst>
                <a:path extrusionOk="0" h="2735" w="1458">
                  <a:moveTo>
                    <a:pt x="588" y="0"/>
                  </a:moveTo>
                  <a:lnTo>
                    <a:pt x="435" y="51"/>
                  </a:lnTo>
                  <a:lnTo>
                    <a:pt x="333" y="103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26" y="563"/>
                  </a:lnTo>
                  <a:lnTo>
                    <a:pt x="1" y="716"/>
                  </a:lnTo>
                  <a:lnTo>
                    <a:pt x="1" y="2019"/>
                  </a:lnTo>
                  <a:lnTo>
                    <a:pt x="26" y="2172"/>
                  </a:lnTo>
                  <a:lnTo>
                    <a:pt x="52" y="2300"/>
                  </a:lnTo>
                  <a:lnTo>
                    <a:pt x="128" y="2428"/>
                  </a:lnTo>
                  <a:lnTo>
                    <a:pt x="205" y="2530"/>
                  </a:lnTo>
                  <a:lnTo>
                    <a:pt x="333" y="2607"/>
                  </a:lnTo>
                  <a:lnTo>
                    <a:pt x="435" y="2684"/>
                  </a:lnTo>
                  <a:lnTo>
                    <a:pt x="588" y="2735"/>
                  </a:lnTo>
                  <a:lnTo>
                    <a:pt x="869" y="2735"/>
                  </a:lnTo>
                  <a:lnTo>
                    <a:pt x="1023" y="2684"/>
                  </a:lnTo>
                  <a:lnTo>
                    <a:pt x="1151" y="2607"/>
                  </a:lnTo>
                  <a:lnTo>
                    <a:pt x="1253" y="2530"/>
                  </a:lnTo>
                  <a:lnTo>
                    <a:pt x="1329" y="2428"/>
                  </a:lnTo>
                  <a:lnTo>
                    <a:pt x="1406" y="2300"/>
                  </a:lnTo>
                  <a:lnTo>
                    <a:pt x="1457" y="2172"/>
                  </a:lnTo>
                  <a:lnTo>
                    <a:pt x="1457" y="2019"/>
                  </a:lnTo>
                  <a:lnTo>
                    <a:pt x="1457" y="716"/>
                  </a:lnTo>
                  <a:lnTo>
                    <a:pt x="1457" y="563"/>
                  </a:lnTo>
                  <a:lnTo>
                    <a:pt x="1406" y="435"/>
                  </a:lnTo>
                  <a:lnTo>
                    <a:pt x="1329" y="307"/>
                  </a:lnTo>
                  <a:lnTo>
                    <a:pt x="1253" y="205"/>
                  </a:lnTo>
                  <a:lnTo>
                    <a:pt x="1151" y="103"/>
                  </a:lnTo>
                  <a:lnTo>
                    <a:pt x="1023" y="5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139"/>
            <p:cNvSpPr/>
            <p:nvPr/>
          </p:nvSpPr>
          <p:spPr>
            <a:xfrm>
              <a:off x="6998550" y="1333800"/>
              <a:ext cx="27500" cy="68375"/>
            </a:xfrm>
            <a:custGeom>
              <a:rect b="b" l="l" r="r" t="t"/>
              <a:pathLst>
                <a:path extrusionOk="0" h="2735" w="1100">
                  <a:moveTo>
                    <a:pt x="384" y="0"/>
                  </a:moveTo>
                  <a:lnTo>
                    <a:pt x="179" y="26"/>
                  </a:lnTo>
                  <a:lnTo>
                    <a:pt x="0" y="77"/>
                  </a:lnTo>
                  <a:lnTo>
                    <a:pt x="154" y="205"/>
                  </a:lnTo>
                  <a:lnTo>
                    <a:pt x="281" y="358"/>
                  </a:lnTo>
                  <a:lnTo>
                    <a:pt x="358" y="537"/>
                  </a:lnTo>
                  <a:lnTo>
                    <a:pt x="384" y="716"/>
                  </a:lnTo>
                  <a:lnTo>
                    <a:pt x="384" y="2019"/>
                  </a:lnTo>
                  <a:lnTo>
                    <a:pt x="358" y="2198"/>
                  </a:lnTo>
                  <a:lnTo>
                    <a:pt x="281" y="2377"/>
                  </a:lnTo>
                  <a:lnTo>
                    <a:pt x="154" y="2530"/>
                  </a:lnTo>
                  <a:lnTo>
                    <a:pt x="0" y="2658"/>
                  </a:lnTo>
                  <a:lnTo>
                    <a:pt x="179" y="2709"/>
                  </a:lnTo>
                  <a:lnTo>
                    <a:pt x="384" y="2735"/>
                  </a:lnTo>
                  <a:lnTo>
                    <a:pt x="511" y="2735"/>
                  </a:lnTo>
                  <a:lnTo>
                    <a:pt x="665" y="2684"/>
                  </a:lnTo>
                  <a:lnTo>
                    <a:pt x="793" y="2607"/>
                  </a:lnTo>
                  <a:lnTo>
                    <a:pt x="895" y="2530"/>
                  </a:lnTo>
                  <a:lnTo>
                    <a:pt x="971" y="2428"/>
                  </a:lnTo>
                  <a:lnTo>
                    <a:pt x="1048" y="2300"/>
                  </a:lnTo>
                  <a:lnTo>
                    <a:pt x="1099" y="2172"/>
                  </a:lnTo>
                  <a:lnTo>
                    <a:pt x="1099" y="2019"/>
                  </a:lnTo>
                  <a:lnTo>
                    <a:pt x="1099" y="716"/>
                  </a:lnTo>
                  <a:lnTo>
                    <a:pt x="1099" y="563"/>
                  </a:lnTo>
                  <a:lnTo>
                    <a:pt x="1048" y="435"/>
                  </a:lnTo>
                  <a:lnTo>
                    <a:pt x="971" y="307"/>
                  </a:lnTo>
                  <a:lnTo>
                    <a:pt x="895" y="205"/>
                  </a:lnTo>
                  <a:lnTo>
                    <a:pt x="793" y="103"/>
                  </a:lnTo>
                  <a:lnTo>
                    <a:pt x="665" y="5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139"/>
            <p:cNvSpPr/>
            <p:nvPr/>
          </p:nvSpPr>
          <p:spPr>
            <a:xfrm>
              <a:off x="7291775" y="1333800"/>
              <a:ext cx="36450" cy="68375"/>
            </a:xfrm>
            <a:custGeom>
              <a:rect b="b" l="l" r="r" t="t"/>
              <a:pathLst>
                <a:path extrusionOk="0" h="2735" w="1458">
                  <a:moveTo>
                    <a:pt x="589" y="0"/>
                  </a:moveTo>
                  <a:lnTo>
                    <a:pt x="435" y="51"/>
                  </a:lnTo>
                  <a:lnTo>
                    <a:pt x="307" y="103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1" y="563"/>
                  </a:lnTo>
                  <a:lnTo>
                    <a:pt x="1" y="716"/>
                  </a:lnTo>
                  <a:lnTo>
                    <a:pt x="1" y="2019"/>
                  </a:lnTo>
                  <a:lnTo>
                    <a:pt x="1" y="2172"/>
                  </a:lnTo>
                  <a:lnTo>
                    <a:pt x="52" y="2300"/>
                  </a:lnTo>
                  <a:lnTo>
                    <a:pt x="129" y="2428"/>
                  </a:lnTo>
                  <a:lnTo>
                    <a:pt x="205" y="2530"/>
                  </a:lnTo>
                  <a:lnTo>
                    <a:pt x="307" y="2607"/>
                  </a:lnTo>
                  <a:lnTo>
                    <a:pt x="435" y="2684"/>
                  </a:lnTo>
                  <a:lnTo>
                    <a:pt x="589" y="2735"/>
                  </a:lnTo>
                  <a:lnTo>
                    <a:pt x="870" y="2735"/>
                  </a:lnTo>
                  <a:lnTo>
                    <a:pt x="997" y="2684"/>
                  </a:lnTo>
                  <a:lnTo>
                    <a:pt x="1125" y="2607"/>
                  </a:lnTo>
                  <a:lnTo>
                    <a:pt x="1253" y="2530"/>
                  </a:lnTo>
                  <a:lnTo>
                    <a:pt x="1330" y="2428"/>
                  </a:lnTo>
                  <a:lnTo>
                    <a:pt x="1406" y="2300"/>
                  </a:lnTo>
                  <a:lnTo>
                    <a:pt x="1432" y="2172"/>
                  </a:lnTo>
                  <a:lnTo>
                    <a:pt x="1457" y="2019"/>
                  </a:lnTo>
                  <a:lnTo>
                    <a:pt x="1457" y="716"/>
                  </a:lnTo>
                  <a:lnTo>
                    <a:pt x="1432" y="563"/>
                  </a:lnTo>
                  <a:lnTo>
                    <a:pt x="1406" y="435"/>
                  </a:lnTo>
                  <a:lnTo>
                    <a:pt x="1330" y="307"/>
                  </a:lnTo>
                  <a:lnTo>
                    <a:pt x="1253" y="205"/>
                  </a:lnTo>
                  <a:lnTo>
                    <a:pt x="1125" y="103"/>
                  </a:lnTo>
                  <a:lnTo>
                    <a:pt x="997" y="51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139"/>
            <p:cNvSpPr/>
            <p:nvPr/>
          </p:nvSpPr>
          <p:spPr>
            <a:xfrm>
              <a:off x="7300725" y="1333800"/>
              <a:ext cx="27500" cy="68375"/>
            </a:xfrm>
            <a:custGeom>
              <a:rect b="b" l="l" r="r" t="t"/>
              <a:pathLst>
                <a:path extrusionOk="0" h="2735" w="1100">
                  <a:moveTo>
                    <a:pt x="358" y="0"/>
                  </a:moveTo>
                  <a:lnTo>
                    <a:pt x="179" y="26"/>
                  </a:lnTo>
                  <a:lnTo>
                    <a:pt x="1" y="77"/>
                  </a:lnTo>
                  <a:lnTo>
                    <a:pt x="154" y="205"/>
                  </a:lnTo>
                  <a:lnTo>
                    <a:pt x="256" y="358"/>
                  </a:lnTo>
                  <a:lnTo>
                    <a:pt x="333" y="537"/>
                  </a:lnTo>
                  <a:lnTo>
                    <a:pt x="358" y="716"/>
                  </a:lnTo>
                  <a:lnTo>
                    <a:pt x="358" y="2019"/>
                  </a:lnTo>
                  <a:lnTo>
                    <a:pt x="333" y="2198"/>
                  </a:lnTo>
                  <a:lnTo>
                    <a:pt x="256" y="2377"/>
                  </a:lnTo>
                  <a:lnTo>
                    <a:pt x="154" y="2530"/>
                  </a:lnTo>
                  <a:lnTo>
                    <a:pt x="1" y="2658"/>
                  </a:lnTo>
                  <a:lnTo>
                    <a:pt x="179" y="2709"/>
                  </a:lnTo>
                  <a:lnTo>
                    <a:pt x="358" y="2735"/>
                  </a:lnTo>
                  <a:lnTo>
                    <a:pt x="512" y="2735"/>
                  </a:lnTo>
                  <a:lnTo>
                    <a:pt x="639" y="2684"/>
                  </a:lnTo>
                  <a:lnTo>
                    <a:pt x="767" y="2607"/>
                  </a:lnTo>
                  <a:lnTo>
                    <a:pt x="895" y="2530"/>
                  </a:lnTo>
                  <a:lnTo>
                    <a:pt x="972" y="2428"/>
                  </a:lnTo>
                  <a:lnTo>
                    <a:pt x="1048" y="2300"/>
                  </a:lnTo>
                  <a:lnTo>
                    <a:pt x="1074" y="2172"/>
                  </a:lnTo>
                  <a:lnTo>
                    <a:pt x="1099" y="2019"/>
                  </a:lnTo>
                  <a:lnTo>
                    <a:pt x="1099" y="716"/>
                  </a:lnTo>
                  <a:lnTo>
                    <a:pt x="1074" y="563"/>
                  </a:lnTo>
                  <a:lnTo>
                    <a:pt x="1048" y="435"/>
                  </a:lnTo>
                  <a:lnTo>
                    <a:pt x="972" y="307"/>
                  </a:lnTo>
                  <a:lnTo>
                    <a:pt x="895" y="205"/>
                  </a:lnTo>
                  <a:lnTo>
                    <a:pt x="767" y="103"/>
                  </a:lnTo>
                  <a:lnTo>
                    <a:pt x="639" y="5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139"/>
            <p:cNvSpPr/>
            <p:nvPr/>
          </p:nvSpPr>
          <p:spPr>
            <a:xfrm>
              <a:off x="6950000" y="1379150"/>
              <a:ext cx="418475" cy="257500"/>
            </a:xfrm>
            <a:custGeom>
              <a:rect b="b" l="l" r="r" t="t"/>
              <a:pathLst>
                <a:path extrusionOk="0" h="10300" w="16739">
                  <a:moveTo>
                    <a:pt x="486" y="1"/>
                  </a:moveTo>
                  <a:lnTo>
                    <a:pt x="358" y="52"/>
                  </a:lnTo>
                  <a:lnTo>
                    <a:pt x="256" y="103"/>
                  </a:lnTo>
                  <a:lnTo>
                    <a:pt x="179" y="180"/>
                  </a:lnTo>
                  <a:lnTo>
                    <a:pt x="102" y="256"/>
                  </a:lnTo>
                  <a:lnTo>
                    <a:pt x="51" y="384"/>
                  </a:lnTo>
                  <a:lnTo>
                    <a:pt x="0" y="486"/>
                  </a:lnTo>
                  <a:lnTo>
                    <a:pt x="0" y="614"/>
                  </a:lnTo>
                  <a:lnTo>
                    <a:pt x="0" y="10299"/>
                  </a:lnTo>
                  <a:lnTo>
                    <a:pt x="16738" y="10299"/>
                  </a:lnTo>
                  <a:lnTo>
                    <a:pt x="16738" y="614"/>
                  </a:lnTo>
                  <a:lnTo>
                    <a:pt x="16713" y="486"/>
                  </a:lnTo>
                  <a:lnTo>
                    <a:pt x="16687" y="384"/>
                  </a:lnTo>
                  <a:lnTo>
                    <a:pt x="16636" y="256"/>
                  </a:lnTo>
                  <a:lnTo>
                    <a:pt x="16559" y="180"/>
                  </a:lnTo>
                  <a:lnTo>
                    <a:pt x="16457" y="103"/>
                  </a:lnTo>
                  <a:lnTo>
                    <a:pt x="16355" y="52"/>
                  </a:lnTo>
                  <a:lnTo>
                    <a:pt x="16227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139"/>
            <p:cNvSpPr/>
            <p:nvPr/>
          </p:nvSpPr>
          <p:spPr>
            <a:xfrm>
              <a:off x="7251525" y="1600200"/>
              <a:ext cx="116950" cy="43475"/>
            </a:xfrm>
            <a:custGeom>
              <a:rect b="b" l="l" r="r" t="t"/>
              <a:pathLst>
                <a:path extrusionOk="0" h="1739" w="4678">
                  <a:moveTo>
                    <a:pt x="512" y="1"/>
                  </a:moveTo>
                  <a:lnTo>
                    <a:pt x="410" y="26"/>
                  </a:lnTo>
                  <a:lnTo>
                    <a:pt x="308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78" y="231"/>
                  </a:lnTo>
                  <a:lnTo>
                    <a:pt x="26" y="307"/>
                  </a:lnTo>
                  <a:lnTo>
                    <a:pt x="1" y="409"/>
                  </a:lnTo>
                  <a:lnTo>
                    <a:pt x="1" y="512"/>
                  </a:lnTo>
                  <a:lnTo>
                    <a:pt x="1" y="1738"/>
                  </a:lnTo>
                  <a:lnTo>
                    <a:pt x="4677" y="1738"/>
                  </a:lnTo>
                  <a:lnTo>
                    <a:pt x="4677" y="512"/>
                  </a:lnTo>
                  <a:lnTo>
                    <a:pt x="4652" y="409"/>
                  </a:lnTo>
                  <a:lnTo>
                    <a:pt x="4626" y="307"/>
                  </a:lnTo>
                  <a:lnTo>
                    <a:pt x="4575" y="231"/>
                  </a:lnTo>
                  <a:lnTo>
                    <a:pt x="4524" y="154"/>
                  </a:lnTo>
                  <a:lnTo>
                    <a:pt x="4447" y="103"/>
                  </a:lnTo>
                  <a:lnTo>
                    <a:pt x="4371" y="52"/>
                  </a:lnTo>
                  <a:lnTo>
                    <a:pt x="4269" y="2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139"/>
            <p:cNvSpPr/>
            <p:nvPr/>
          </p:nvSpPr>
          <p:spPr>
            <a:xfrm>
              <a:off x="7332025" y="1600200"/>
              <a:ext cx="36450" cy="43475"/>
            </a:xfrm>
            <a:custGeom>
              <a:rect b="b" l="l" r="r" t="t"/>
              <a:pathLst>
                <a:path extrusionOk="0" h="1739" w="1458">
                  <a:moveTo>
                    <a:pt x="1" y="1"/>
                  </a:moveTo>
                  <a:lnTo>
                    <a:pt x="103" y="26"/>
                  </a:lnTo>
                  <a:lnTo>
                    <a:pt x="205" y="52"/>
                  </a:lnTo>
                  <a:lnTo>
                    <a:pt x="282" y="103"/>
                  </a:lnTo>
                  <a:lnTo>
                    <a:pt x="359" y="154"/>
                  </a:lnTo>
                  <a:lnTo>
                    <a:pt x="435" y="231"/>
                  </a:lnTo>
                  <a:lnTo>
                    <a:pt x="461" y="307"/>
                  </a:lnTo>
                  <a:lnTo>
                    <a:pt x="512" y="409"/>
                  </a:lnTo>
                  <a:lnTo>
                    <a:pt x="512" y="512"/>
                  </a:lnTo>
                  <a:lnTo>
                    <a:pt x="512" y="1738"/>
                  </a:lnTo>
                  <a:lnTo>
                    <a:pt x="1457" y="1738"/>
                  </a:lnTo>
                  <a:lnTo>
                    <a:pt x="1457" y="512"/>
                  </a:lnTo>
                  <a:lnTo>
                    <a:pt x="1432" y="409"/>
                  </a:lnTo>
                  <a:lnTo>
                    <a:pt x="1406" y="307"/>
                  </a:lnTo>
                  <a:lnTo>
                    <a:pt x="1355" y="231"/>
                  </a:lnTo>
                  <a:lnTo>
                    <a:pt x="1304" y="154"/>
                  </a:lnTo>
                  <a:lnTo>
                    <a:pt x="1227" y="103"/>
                  </a:lnTo>
                  <a:lnTo>
                    <a:pt x="1151" y="52"/>
                  </a:lnTo>
                  <a:lnTo>
                    <a:pt x="1049" y="26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139"/>
            <p:cNvSpPr/>
            <p:nvPr/>
          </p:nvSpPr>
          <p:spPr>
            <a:xfrm>
              <a:off x="6935950" y="1634050"/>
              <a:ext cx="445925" cy="32625"/>
            </a:xfrm>
            <a:custGeom>
              <a:rect b="b" l="l" r="r" t="t"/>
              <a:pathLst>
                <a:path extrusionOk="0" h="1305" w="17837">
                  <a:moveTo>
                    <a:pt x="281" y="1"/>
                  </a:moveTo>
                  <a:lnTo>
                    <a:pt x="179" y="26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023"/>
                  </a:lnTo>
                  <a:lnTo>
                    <a:pt x="26" y="1151"/>
                  </a:lnTo>
                  <a:lnTo>
                    <a:pt x="77" y="1228"/>
                  </a:lnTo>
                  <a:lnTo>
                    <a:pt x="179" y="1304"/>
                  </a:lnTo>
                  <a:lnTo>
                    <a:pt x="17684" y="1304"/>
                  </a:lnTo>
                  <a:lnTo>
                    <a:pt x="17760" y="1228"/>
                  </a:lnTo>
                  <a:lnTo>
                    <a:pt x="17837" y="1151"/>
                  </a:lnTo>
                  <a:lnTo>
                    <a:pt x="17837" y="1023"/>
                  </a:lnTo>
                  <a:lnTo>
                    <a:pt x="17837" y="282"/>
                  </a:lnTo>
                  <a:lnTo>
                    <a:pt x="17837" y="180"/>
                  </a:lnTo>
                  <a:lnTo>
                    <a:pt x="17760" y="78"/>
                  </a:lnTo>
                  <a:lnTo>
                    <a:pt x="17684" y="26"/>
                  </a:lnTo>
                  <a:lnTo>
                    <a:pt x="175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139"/>
            <p:cNvSpPr/>
            <p:nvPr/>
          </p:nvSpPr>
          <p:spPr>
            <a:xfrm>
              <a:off x="7192125" y="1474975"/>
              <a:ext cx="52400" cy="91400"/>
            </a:xfrm>
            <a:custGeom>
              <a:rect b="b" l="l" r="r" t="t"/>
              <a:pathLst>
                <a:path extrusionOk="0" h="3656" w="2096">
                  <a:moveTo>
                    <a:pt x="281" y="1"/>
                  </a:moveTo>
                  <a:lnTo>
                    <a:pt x="179" y="26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9"/>
                  </a:lnTo>
                  <a:lnTo>
                    <a:pt x="767" y="2505"/>
                  </a:lnTo>
                  <a:lnTo>
                    <a:pt x="511" y="3323"/>
                  </a:lnTo>
                  <a:lnTo>
                    <a:pt x="486" y="3425"/>
                  </a:lnTo>
                  <a:lnTo>
                    <a:pt x="511" y="3527"/>
                  </a:lnTo>
                  <a:lnTo>
                    <a:pt x="563" y="3604"/>
                  </a:lnTo>
                  <a:lnTo>
                    <a:pt x="665" y="3655"/>
                  </a:lnTo>
                  <a:lnTo>
                    <a:pt x="844" y="3655"/>
                  </a:lnTo>
                  <a:lnTo>
                    <a:pt x="946" y="3578"/>
                  </a:lnTo>
                  <a:lnTo>
                    <a:pt x="997" y="3476"/>
                  </a:lnTo>
                  <a:lnTo>
                    <a:pt x="2096" y="359"/>
                  </a:lnTo>
                  <a:lnTo>
                    <a:pt x="2096" y="256"/>
                  </a:lnTo>
                  <a:lnTo>
                    <a:pt x="2070" y="154"/>
                  </a:lnTo>
                  <a:lnTo>
                    <a:pt x="2019" y="78"/>
                  </a:lnTo>
                  <a:lnTo>
                    <a:pt x="1917" y="26"/>
                  </a:lnTo>
                  <a:lnTo>
                    <a:pt x="1815" y="1"/>
                  </a:lnTo>
                  <a:lnTo>
                    <a:pt x="1712" y="26"/>
                  </a:lnTo>
                  <a:lnTo>
                    <a:pt x="1636" y="103"/>
                  </a:lnTo>
                  <a:lnTo>
                    <a:pt x="1585" y="180"/>
                  </a:lnTo>
                  <a:lnTo>
                    <a:pt x="1048" y="1687"/>
                  </a:lnTo>
                  <a:lnTo>
                    <a:pt x="537" y="180"/>
                  </a:lnTo>
                  <a:lnTo>
                    <a:pt x="460" y="78"/>
                  </a:lnTo>
                  <a:lnTo>
                    <a:pt x="384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139"/>
            <p:cNvSpPr/>
            <p:nvPr/>
          </p:nvSpPr>
          <p:spPr>
            <a:xfrm>
              <a:off x="7026025" y="1474975"/>
              <a:ext cx="55600" cy="66475"/>
            </a:xfrm>
            <a:custGeom>
              <a:rect b="b" l="l" r="r" t="t"/>
              <a:pathLst>
                <a:path extrusionOk="0" h="2659" w="2224">
                  <a:moveTo>
                    <a:pt x="281" y="1"/>
                  </a:moveTo>
                  <a:lnTo>
                    <a:pt x="205" y="52"/>
                  </a:lnTo>
                  <a:lnTo>
                    <a:pt x="128" y="129"/>
                  </a:lnTo>
                  <a:lnTo>
                    <a:pt x="77" y="231"/>
                  </a:lnTo>
                  <a:lnTo>
                    <a:pt x="102" y="333"/>
                  </a:lnTo>
                  <a:lnTo>
                    <a:pt x="128" y="435"/>
                  </a:lnTo>
                  <a:lnTo>
                    <a:pt x="767" y="1253"/>
                  </a:lnTo>
                  <a:lnTo>
                    <a:pt x="51" y="2199"/>
                  </a:lnTo>
                  <a:lnTo>
                    <a:pt x="26" y="2301"/>
                  </a:lnTo>
                  <a:lnTo>
                    <a:pt x="0" y="2403"/>
                  </a:lnTo>
                  <a:lnTo>
                    <a:pt x="51" y="2505"/>
                  </a:lnTo>
                  <a:lnTo>
                    <a:pt x="102" y="2582"/>
                  </a:lnTo>
                  <a:lnTo>
                    <a:pt x="179" y="2607"/>
                  </a:lnTo>
                  <a:lnTo>
                    <a:pt x="281" y="2633"/>
                  </a:lnTo>
                  <a:lnTo>
                    <a:pt x="383" y="2607"/>
                  </a:lnTo>
                  <a:lnTo>
                    <a:pt x="486" y="2531"/>
                  </a:lnTo>
                  <a:lnTo>
                    <a:pt x="1099" y="1713"/>
                  </a:lnTo>
                  <a:lnTo>
                    <a:pt x="1763" y="2556"/>
                  </a:lnTo>
                  <a:lnTo>
                    <a:pt x="1815" y="2607"/>
                  </a:lnTo>
                  <a:lnTo>
                    <a:pt x="1917" y="2659"/>
                  </a:lnTo>
                  <a:lnTo>
                    <a:pt x="1993" y="2659"/>
                  </a:lnTo>
                  <a:lnTo>
                    <a:pt x="2121" y="2607"/>
                  </a:lnTo>
                  <a:lnTo>
                    <a:pt x="2198" y="2531"/>
                  </a:lnTo>
                  <a:lnTo>
                    <a:pt x="2223" y="2429"/>
                  </a:lnTo>
                  <a:lnTo>
                    <a:pt x="2223" y="2326"/>
                  </a:lnTo>
                  <a:lnTo>
                    <a:pt x="2172" y="2224"/>
                  </a:lnTo>
                  <a:lnTo>
                    <a:pt x="1431" y="1253"/>
                  </a:lnTo>
                  <a:lnTo>
                    <a:pt x="2070" y="435"/>
                  </a:lnTo>
                  <a:lnTo>
                    <a:pt x="2121" y="333"/>
                  </a:lnTo>
                  <a:lnTo>
                    <a:pt x="2121" y="231"/>
                  </a:lnTo>
                  <a:lnTo>
                    <a:pt x="2096" y="129"/>
                  </a:lnTo>
                  <a:lnTo>
                    <a:pt x="2019" y="52"/>
                  </a:lnTo>
                  <a:lnTo>
                    <a:pt x="1917" y="1"/>
                  </a:lnTo>
                  <a:lnTo>
                    <a:pt x="1815" y="1"/>
                  </a:lnTo>
                  <a:lnTo>
                    <a:pt x="1712" y="26"/>
                  </a:lnTo>
                  <a:lnTo>
                    <a:pt x="1636" y="103"/>
                  </a:lnTo>
                  <a:lnTo>
                    <a:pt x="1099" y="819"/>
                  </a:lnTo>
                  <a:lnTo>
                    <a:pt x="562" y="103"/>
                  </a:lnTo>
                  <a:lnTo>
                    <a:pt x="486" y="2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139"/>
            <p:cNvSpPr/>
            <p:nvPr/>
          </p:nvSpPr>
          <p:spPr>
            <a:xfrm>
              <a:off x="7109700" y="1482000"/>
              <a:ext cx="54975" cy="54975"/>
            </a:xfrm>
            <a:custGeom>
              <a:rect b="b" l="l" r="r" t="t"/>
              <a:pathLst>
                <a:path extrusionOk="0" h="2199" w="2199">
                  <a:moveTo>
                    <a:pt x="1100" y="1"/>
                  </a:moveTo>
                  <a:lnTo>
                    <a:pt x="997" y="27"/>
                  </a:lnTo>
                  <a:lnTo>
                    <a:pt x="921" y="78"/>
                  </a:lnTo>
                  <a:lnTo>
                    <a:pt x="870" y="154"/>
                  </a:lnTo>
                  <a:lnTo>
                    <a:pt x="844" y="256"/>
                  </a:lnTo>
                  <a:lnTo>
                    <a:pt x="844" y="819"/>
                  </a:lnTo>
                  <a:lnTo>
                    <a:pt x="256" y="819"/>
                  </a:lnTo>
                  <a:lnTo>
                    <a:pt x="154" y="844"/>
                  </a:lnTo>
                  <a:lnTo>
                    <a:pt x="77" y="895"/>
                  </a:lnTo>
                  <a:lnTo>
                    <a:pt x="26" y="972"/>
                  </a:lnTo>
                  <a:lnTo>
                    <a:pt x="1" y="1074"/>
                  </a:lnTo>
                  <a:lnTo>
                    <a:pt x="26" y="1202"/>
                  </a:lnTo>
                  <a:lnTo>
                    <a:pt x="77" y="1279"/>
                  </a:lnTo>
                  <a:lnTo>
                    <a:pt x="154" y="1330"/>
                  </a:lnTo>
                  <a:lnTo>
                    <a:pt x="256" y="1355"/>
                  </a:lnTo>
                  <a:lnTo>
                    <a:pt x="844" y="1355"/>
                  </a:lnTo>
                  <a:lnTo>
                    <a:pt x="844" y="1918"/>
                  </a:lnTo>
                  <a:lnTo>
                    <a:pt x="870" y="2020"/>
                  </a:lnTo>
                  <a:lnTo>
                    <a:pt x="921" y="2122"/>
                  </a:lnTo>
                  <a:lnTo>
                    <a:pt x="997" y="2173"/>
                  </a:lnTo>
                  <a:lnTo>
                    <a:pt x="1100" y="2199"/>
                  </a:lnTo>
                  <a:lnTo>
                    <a:pt x="1202" y="2173"/>
                  </a:lnTo>
                  <a:lnTo>
                    <a:pt x="1304" y="2122"/>
                  </a:lnTo>
                  <a:lnTo>
                    <a:pt x="1355" y="2020"/>
                  </a:lnTo>
                  <a:lnTo>
                    <a:pt x="1381" y="1918"/>
                  </a:lnTo>
                  <a:lnTo>
                    <a:pt x="1381" y="1355"/>
                  </a:lnTo>
                  <a:lnTo>
                    <a:pt x="1917" y="1355"/>
                  </a:lnTo>
                  <a:lnTo>
                    <a:pt x="2020" y="1330"/>
                  </a:lnTo>
                  <a:lnTo>
                    <a:pt x="2122" y="1279"/>
                  </a:lnTo>
                  <a:lnTo>
                    <a:pt x="2173" y="1202"/>
                  </a:lnTo>
                  <a:lnTo>
                    <a:pt x="2198" y="1074"/>
                  </a:lnTo>
                  <a:lnTo>
                    <a:pt x="2173" y="972"/>
                  </a:lnTo>
                  <a:lnTo>
                    <a:pt x="2122" y="895"/>
                  </a:lnTo>
                  <a:lnTo>
                    <a:pt x="2020" y="844"/>
                  </a:lnTo>
                  <a:lnTo>
                    <a:pt x="1917" y="819"/>
                  </a:lnTo>
                  <a:lnTo>
                    <a:pt x="1381" y="819"/>
                  </a:lnTo>
                  <a:lnTo>
                    <a:pt x="1381" y="256"/>
                  </a:lnTo>
                  <a:lnTo>
                    <a:pt x="1355" y="154"/>
                  </a:lnTo>
                  <a:lnTo>
                    <a:pt x="1304" y="78"/>
                  </a:lnTo>
                  <a:lnTo>
                    <a:pt x="1202" y="27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139"/>
            <p:cNvSpPr/>
            <p:nvPr/>
          </p:nvSpPr>
          <p:spPr>
            <a:xfrm>
              <a:off x="6980650" y="1470500"/>
              <a:ext cx="17925" cy="76050"/>
            </a:xfrm>
            <a:custGeom>
              <a:rect b="b" l="l" r="r" t="t"/>
              <a:pathLst>
                <a:path extrusionOk="0" h="3042" w="717">
                  <a:moveTo>
                    <a:pt x="435" y="1"/>
                  </a:moveTo>
                  <a:lnTo>
                    <a:pt x="333" y="27"/>
                  </a:lnTo>
                  <a:lnTo>
                    <a:pt x="256" y="103"/>
                  </a:lnTo>
                  <a:lnTo>
                    <a:pt x="205" y="180"/>
                  </a:lnTo>
                  <a:lnTo>
                    <a:pt x="129" y="384"/>
                  </a:lnTo>
                  <a:lnTo>
                    <a:pt x="77" y="640"/>
                  </a:lnTo>
                  <a:lnTo>
                    <a:pt x="26" y="946"/>
                  </a:lnTo>
                  <a:lnTo>
                    <a:pt x="1" y="1330"/>
                  </a:lnTo>
                  <a:lnTo>
                    <a:pt x="1" y="1790"/>
                  </a:lnTo>
                  <a:lnTo>
                    <a:pt x="77" y="2301"/>
                  </a:lnTo>
                  <a:lnTo>
                    <a:pt x="180" y="2863"/>
                  </a:lnTo>
                  <a:lnTo>
                    <a:pt x="231" y="2940"/>
                  </a:lnTo>
                  <a:lnTo>
                    <a:pt x="307" y="3016"/>
                  </a:lnTo>
                  <a:lnTo>
                    <a:pt x="410" y="3042"/>
                  </a:lnTo>
                  <a:lnTo>
                    <a:pt x="512" y="3042"/>
                  </a:lnTo>
                  <a:lnTo>
                    <a:pt x="614" y="2991"/>
                  </a:lnTo>
                  <a:lnTo>
                    <a:pt x="691" y="2914"/>
                  </a:lnTo>
                  <a:lnTo>
                    <a:pt x="716" y="2812"/>
                  </a:lnTo>
                  <a:lnTo>
                    <a:pt x="716" y="2710"/>
                  </a:lnTo>
                  <a:lnTo>
                    <a:pt x="589" y="2224"/>
                  </a:lnTo>
                  <a:lnTo>
                    <a:pt x="537" y="1764"/>
                  </a:lnTo>
                  <a:lnTo>
                    <a:pt x="537" y="1381"/>
                  </a:lnTo>
                  <a:lnTo>
                    <a:pt x="563" y="1023"/>
                  </a:lnTo>
                  <a:lnTo>
                    <a:pt x="589" y="768"/>
                  </a:lnTo>
                  <a:lnTo>
                    <a:pt x="640" y="563"/>
                  </a:lnTo>
                  <a:lnTo>
                    <a:pt x="691" y="384"/>
                  </a:lnTo>
                  <a:lnTo>
                    <a:pt x="716" y="282"/>
                  </a:lnTo>
                  <a:lnTo>
                    <a:pt x="691" y="180"/>
                  </a:lnTo>
                  <a:lnTo>
                    <a:pt x="640" y="78"/>
                  </a:lnTo>
                  <a:lnTo>
                    <a:pt x="537" y="2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139"/>
            <p:cNvSpPr/>
            <p:nvPr/>
          </p:nvSpPr>
          <p:spPr>
            <a:xfrm>
              <a:off x="7272625" y="1468600"/>
              <a:ext cx="17900" cy="76050"/>
            </a:xfrm>
            <a:custGeom>
              <a:rect b="b" l="l" r="r" t="t"/>
              <a:pathLst>
                <a:path extrusionOk="0" h="3042" w="716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384"/>
                  </a:lnTo>
                  <a:lnTo>
                    <a:pt x="51" y="563"/>
                  </a:lnTo>
                  <a:lnTo>
                    <a:pt x="102" y="767"/>
                  </a:lnTo>
                  <a:lnTo>
                    <a:pt x="154" y="1022"/>
                  </a:lnTo>
                  <a:lnTo>
                    <a:pt x="179" y="1355"/>
                  </a:lnTo>
                  <a:lnTo>
                    <a:pt x="154" y="1764"/>
                  </a:lnTo>
                  <a:lnTo>
                    <a:pt x="102" y="2224"/>
                  </a:lnTo>
                  <a:lnTo>
                    <a:pt x="0" y="2709"/>
                  </a:lnTo>
                  <a:lnTo>
                    <a:pt x="0" y="2811"/>
                  </a:lnTo>
                  <a:lnTo>
                    <a:pt x="26" y="2914"/>
                  </a:lnTo>
                  <a:lnTo>
                    <a:pt x="102" y="2990"/>
                  </a:lnTo>
                  <a:lnTo>
                    <a:pt x="179" y="3041"/>
                  </a:lnTo>
                  <a:lnTo>
                    <a:pt x="281" y="3041"/>
                  </a:lnTo>
                  <a:lnTo>
                    <a:pt x="384" y="3016"/>
                  </a:lnTo>
                  <a:lnTo>
                    <a:pt x="460" y="2965"/>
                  </a:lnTo>
                  <a:lnTo>
                    <a:pt x="511" y="2862"/>
                  </a:lnTo>
                  <a:lnTo>
                    <a:pt x="639" y="2300"/>
                  </a:lnTo>
                  <a:lnTo>
                    <a:pt x="690" y="1789"/>
                  </a:lnTo>
                  <a:lnTo>
                    <a:pt x="716" y="1329"/>
                  </a:lnTo>
                  <a:lnTo>
                    <a:pt x="690" y="946"/>
                  </a:lnTo>
                  <a:lnTo>
                    <a:pt x="639" y="639"/>
                  </a:lnTo>
                  <a:lnTo>
                    <a:pt x="588" y="409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58" y="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139"/>
            <p:cNvSpPr/>
            <p:nvPr/>
          </p:nvSpPr>
          <p:spPr>
            <a:xfrm>
              <a:off x="7298800" y="1415575"/>
              <a:ext cx="39000" cy="60700"/>
            </a:xfrm>
            <a:custGeom>
              <a:rect b="b" l="l" r="r" t="t"/>
              <a:pathLst>
                <a:path extrusionOk="0" h="2428" w="1560">
                  <a:moveTo>
                    <a:pt x="589" y="0"/>
                  </a:moveTo>
                  <a:lnTo>
                    <a:pt x="461" y="51"/>
                  </a:lnTo>
                  <a:lnTo>
                    <a:pt x="359" y="103"/>
                  </a:lnTo>
                  <a:lnTo>
                    <a:pt x="256" y="179"/>
                  </a:lnTo>
                  <a:lnTo>
                    <a:pt x="154" y="256"/>
                  </a:lnTo>
                  <a:lnTo>
                    <a:pt x="78" y="358"/>
                  </a:lnTo>
                  <a:lnTo>
                    <a:pt x="26" y="486"/>
                  </a:lnTo>
                  <a:lnTo>
                    <a:pt x="1" y="588"/>
                  </a:lnTo>
                  <a:lnTo>
                    <a:pt x="1" y="716"/>
                  </a:lnTo>
                  <a:lnTo>
                    <a:pt x="26" y="792"/>
                  </a:lnTo>
                  <a:lnTo>
                    <a:pt x="103" y="869"/>
                  </a:lnTo>
                  <a:lnTo>
                    <a:pt x="205" y="920"/>
                  </a:lnTo>
                  <a:lnTo>
                    <a:pt x="308" y="920"/>
                  </a:lnTo>
                  <a:lnTo>
                    <a:pt x="410" y="869"/>
                  </a:lnTo>
                  <a:lnTo>
                    <a:pt x="486" y="792"/>
                  </a:lnTo>
                  <a:lnTo>
                    <a:pt x="512" y="690"/>
                  </a:lnTo>
                  <a:lnTo>
                    <a:pt x="538" y="639"/>
                  </a:lnTo>
                  <a:lnTo>
                    <a:pt x="589" y="588"/>
                  </a:lnTo>
                  <a:lnTo>
                    <a:pt x="665" y="537"/>
                  </a:lnTo>
                  <a:lnTo>
                    <a:pt x="716" y="537"/>
                  </a:lnTo>
                  <a:lnTo>
                    <a:pt x="793" y="562"/>
                  </a:lnTo>
                  <a:lnTo>
                    <a:pt x="870" y="588"/>
                  </a:lnTo>
                  <a:lnTo>
                    <a:pt x="921" y="665"/>
                  </a:lnTo>
                  <a:lnTo>
                    <a:pt x="921" y="741"/>
                  </a:lnTo>
                  <a:lnTo>
                    <a:pt x="921" y="767"/>
                  </a:lnTo>
                  <a:lnTo>
                    <a:pt x="870" y="895"/>
                  </a:lnTo>
                  <a:lnTo>
                    <a:pt x="768" y="1074"/>
                  </a:lnTo>
                  <a:lnTo>
                    <a:pt x="205" y="1840"/>
                  </a:lnTo>
                  <a:lnTo>
                    <a:pt x="129" y="1942"/>
                  </a:lnTo>
                  <a:lnTo>
                    <a:pt x="78" y="2045"/>
                  </a:lnTo>
                  <a:lnTo>
                    <a:pt x="52" y="2121"/>
                  </a:lnTo>
                  <a:lnTo>
                    <a:pt x="78" y="2224"/>
                  </a:lnTo>
                  <a:lnTo>
                    <a:pt x="103" y="2300"/>
                  </a:lnTo>
                  <a:lnTo>
                    <a:pt x="129" y="2351"/>
                  </a:lnTo>
                  <a:lnTo>
                    <a:pt x="180" y="2377"/>
                  </a:lnTo>
                  <a:lnTo>
                    <a:pt x="256" y="2402"/>
                  </a:lnTo>
                  <a:lnTo>
                    <a:pt x="333" y="2428"/>
                  </a:lnTo>
                  <a:lnTo>
                    <a:pt x="1279" y="2428"/>
                  </a:lnTo>
                  <a:lnTo>
                    <a:pt x="1381" y="2402"/>
                  </a:lnTo>
                  <a:lnTo>
                    <a:pt x="1483" y="2351"/>
                  </a:lnTo>
                  <a:lnTo>
                    <a:pt x="1534" y="2249"/>
                  </a:lnTo>
                  <a:lnTo>
                    <a:pt x="1560" y="2147"/>
                  </a:lnTo>
                  <a:lnTo>
                    <a:pt x="1534" y="2045"/>
                  </a:lnTo>
                  <a:lnTo>
                    <a:pt x="1458" y="1968"/>
                  </a:lnTo>
                  <a:lnTo>
                    <a:pt x="1381" y="1917"/>
                  </a:lnTo>
                  <a:lnTo>
                    <a:pt x="1279" y="1891"/>
                  </a:lnTo>
                  <a:lnTo>
                    <a:pt x="844" y="1891"/>
                  </a:lnTo>
                  <a:lnTo>
                    <a:pt x="1202" y="1380"/>
                  </a:lnTo>
                  <a:lnTo>
                    <a:pt x="1304" y="1227"/>
                  </a:lnTo>
                  <a:lnTo>
                    <a:pt x="1381" y="1074"/>
                  </a:lnTo>
                  <a:lnTo>
                    <a:pt x="1432" y="920"/>
                  </a:lnTo>
                  <a:lnTo>
                    <a:pt x="1458" y="741"/>
                  </a:lnTo>
                  <a:lnTo>
                    <a:pt x="1458" y="588"/>
                  </a:lnTo>
                  <a:lnTo>
                    <a:pt x="1406" y="460"/>
                  </a:lnTo>
                  <a:lnTo>
                    <a:pt x="1330" y="333"/>
                  </a:lnTo>
                  <a:lnTo>
                    <a:pt x="1253" y="205"/>
                  </a:lnTo>
                  <a:lnTo>
                    <a:pt x="1151" y="128"/>
                  </a:lnTo>
                  <a:lnTo>
                    <a:pt x="1023" y="51"/>
                  </a:lnTo>
                  <a:lnTo>
                    <a:pt x="870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4" name="Google Shape;3524;p139"/>
          <p:cNvGrpSpPr/>
          <p:nvPr/>
        </p:nvGrpSpPr>
        <p:grpSpPr>
          <a:xfrm>
            <a:off x="1668487" y="1402894"/>
            <a:ext cx="244075" cy="445950"/>
            <a:chOff x="318600" y="1965625"/>
            <a:chExt cx="244075" cy="445950"/>
          </a:xfrm>
        </p:grpSpPr>
        <p:sp>
          <p:nvSpPr>
            <p:cNvPr id="3525" name="Google Shape;3525;p139"/>
            <p:cNvSpPr/>
            <p:nvPr/>
          </p:nvSpPr>
          <p:spPr>
            <a:xfrm>
              <a:off x="327550" y="2361075"/>
              <a:ext cx="23025" cy="50500"/>
            </a:xfrm>
            <a:custGeom>
              <a:rect b="b" l="l" r="r" t="t"/>
              <a:pathLst>
                <a:path extrusionOk="0" h="2020" w="921">
                  <a:moveTo>
                    <a:pt x="639" y="1"/>
                  </a:moveTo>
                  <a:lnTo>
                    <a:pt x="537" y="26"/>
                  </a:lnTo>
                  <a:lnTo>
                    <a:pt x="461" y="103"/>
                  </a:lnTo>
                  <a:lnTo>
                    <a:pt x="409" y="205"/>
                  </a:lnTo>
                  <a:lnTo>
                    <a:pt x="1" y="1687"/>
                  </a:lnTo>
                  <a:lnTo>
                    <a:pt x="1" y="1790"/>
                  </a:lnTo>
                  <a:lnTo>
                    <a:pt x="26" y="1892"/>
                  </a:lnTo>
                  <a:lnTo>
                    <a:pt x="103" y="1968"/>
                  </a:lnTo>
                  <a:lnTo>
                    <a:pt x="205" y="2020"/>
                  </a:lnTo>
                  <a:lnTo>
                    <a:pt x="358" y="2020"/>
                  </a:lnTo>
                  <a:lnTo>
                    <a:pt x="435" y="1968"/>
                  </a:lnTo>
                  <a:lnTo>
                    <a:pt x="486" y="1917"/>
                  </a:lnTo>
                  <a:lnTo>
                    <a:pt x="512" y="1841"/>
                  </a:lnTo>
                  <a:lnTo>
                    <a:pt x="921" y="333"/>
                  </a:lnTo>
                  <a:lnTo>
                    <a:pt x="921" y="231"/>
                  </a:lnTo>
                  <a:lnTo>
                    <a:pt x="895" y="129"/>
                  </a:lnTo>
                  <a:lnTo>
                    <a:pt x="844" y="52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139"/>
            <p:cNvSpPr/>
            <p:nvPr/>
          </p:nvSpPr>
          <p:spPr>
            <a:xfrm>
              <a:off x="537750" y="2352150"/>
              <a:ext cx="24925" cy="59425"/>
            </a:xfrm>
            <a:custGeom>
              <a:rect b="b" l="l" r="r" t="t"/>
              <a:pathLst>
                <a:path extrusionOk="0" h="2377" w="997">
                  <a:moveTo>
                    <a:pt x="281" y="0"/>
                  </a:moveTo>
                  <a:lnTo>
                    <a:pt x="179" y="26"/>
                  </a:lnTo>
                  <a:lnTo>
                    <a:pt x="102" y="51"/>
                  </a:lnTo>
                  <a:lnTo>
                    <a:pt x="26" y="128"/>
                  </a:lnTo>
                  <a:lnTo>
                    <a:pt x="0" y="230"/>
                  </a:lnTo>
                  <a:lnTo>
                    <a:pt x="0" y="332"/>
                  </a:lnTo>
                  <a:lnTo>
                    <a:pt x="486" y="2172"/>
                  </a:lnTo>
                  <a:lnTo>
                    <a:pt x="511" y="2249"/>
                  </a:lnTo>
                  <a:lnTo>
                    <a:pt x="588" y="2325"/>
                  </a:lnTo>
                  <a:lnTo>
                    <a:pt x="664" y="2351"/>
                  </a:lnTo>
                  <a:lnTo>
                    <a:pt x="741" y="2377"/>
                  </a:lnTo>
                  <a:lnTo>
                    <a:pt x="818" y="2377"/>
                  </a:lnTo>
                  <a:lnTo>
                    <a:pt x="894" y="2325"/>
                  </a:lnTo>
                  <a:lnTo>
                    <a:pt x="971" y="2249"/>
                  </a:lnTo>
                  <a:lnTo>
                    <a:pt x="997" y="2147"/>
                  </a:lnTo>
                  <a:lnTo>
                    <a:pt x="997" y="2044"/>
                  </a:lnTo>
                  <a:lnTo>
                    <a:pt x="511" y="204"/>
                  </a:lnTo>
                  <a:lnTo>
                    <a:pt x="460" y="102"/>
                  </a:lnTo>
                  <a:lnTo>
                    <a:pt x="383" y="51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139"/>
            <p:cNvSpPr/>
            <p:nvPr/>
          </p:nvSpPr>
          <p:spPr>
            <a:xfrm>
              <a:off x="430400" y="2001400"/>
              <a:ext cx="13450" cy="48575"/>
            </a:xfrm>
            <a:custGeom>
              <a:rect b="b" l="l" r="r" t="t"/>
              <a:pathLst>
                <a:path extrusionOk="0" h="1943" w="538">
                  <a:moveTo>
                    <a:pt x="256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1" y="1662"/>
                  </a:lnTo>
                  <a:lnTo>
                    <a:pt x="26" y="1764"/>
                  </a:lnTo>
                  <a:lnTo>
                    <a:pt x="78" y="1866"/>
                  </a:lnTo>
                  <a:lnTo>
                    <a:pt x="154" y="1917"/>
                  </a:lnTo>
                  <a:lnTo>
                    <a:pt x="256" y="1943"/>
                  </a:lnTo>
                  <a:lnTo>
                    <a:pt x="359" y="1917"/>
                  </a:lnTo>
                  <a:lnTo>
                    <a:pt x="461" y="1866"/>
                  </a:lnTo>
                  <a:lnTo>
                    <a:pt x="512" y="1764"/>
                  </a:lnTo>
                  <a:lnTo>
                    <a:pt x="538" y="1662"/>
                  </a:lnTo>
                  <a:lnTo>
                    <a:pt x="538" y="256"/>
                  </a:lnTo>
                  <a:lnTo>
                    <a:pt x="512" y="154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139"/>
            <p:cNvSpPr/>
            <p:nvPr/>
          </p:nvSpPr>
          <p:spPr>
            <a:xfrm>
              <a:off x="440000" y="2098500"/>
              <a:ext cx="86275" cy="244075"/>
            </a:xfrm>
            <a:custGeom>
              <a:rect b="b" l="l" r="r" t="t"/>
              <a:pathLst>
                <a:path extrusionOk="0" h="9763" w="3451">
                  <a:moveTo>
                    <a:pt x="1482" y="1"/>
                  </a:moveTo>
                  <a:lnTo>
                    <a:pt x="0" y="384"/>
                  </a:lnTo>
                  <a:lnTo>
                    <a:pt x="2377" y="9635"/>
                  </a:lnTo>
                  <a:lnTo>
                    <a:pt x="2428" y="9712"/>
                  </a:lnTo>
                  <a:lnTo>
                    <a:pt x="2479" y="9737"/>
                  </a:lnTo>
                  <a:lnTo>
                    <a:pt x="2530" y="9763"/>
                  </a:lnTo>
                  <a:lnTo>
                    <a:pt x="2607" y="9763"/>
                  </a:lnTo>
                  <a:lnTo>
                    <a:pt x="3450" y="9533"/>
                  </a:lnTo>
                  <a:lnTo>
                    <a:pt x="2377" y="5393"/>
                  </a:lnTo>
                  <a:lnTo>
                    <a:pt x="2453" y="3783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139"/>
            <p:cNvSpPr/>
            <p:nvPr/>
          </p:nvSpPr>
          <p:spPr>
            <a:xfrm>
              <a:off x="463000" y="2098500"/>
              <a:ext cx="63275" cy="241525"/>
            </a:xfrm>
            <a:custGeom>
              <a:rect b="b" l="l" r="r" t="t"/>
              <a:pathLst>
                <a:path extrusionOk="0" h="9661" w="2531">
                  <a:moveTo>
                    <a:pt x="562" y="1"/>
                  </a:moveTo>
                  <a:lnTo>
                    <a:pt x="0" y="154"/>
                  </a:lnTo>
                  <a:lnTo>
                    <a:pt x="946" y="3783"/>
                  </a:lnTo>
                  <a:lnTo>
                    <a:pt x="869" y="5265"/>
                  </a:lnTo>
                  <a:lnTo>
                    <a:pt x="869" y="5393"/>
                  </a:lnTo>
                  <a:lnTo>
                    <a:pt x="895" y="5521"/>
                  </a:lnTo>
                  <a:lnTo>
                    <a:pt x="1917" y="9533"/>
                  </a:lnTo>
                  <a:lnTo>
                    <a:pt x="1942" y="9584"/>
                  </a:lnTo>
                  <a:lnTo>
                    <a:pt x="1993" y="9635"/>
                  </a:lnTo>
                  <a:lnTo>
                    <a:pt x="2070" y="9660"/>
                  </a:lnTo>
                  <a:lnTo>
                    <a:pt x="2121" y="9635"/>
                  </a:lnTo>
                  <a:lnTo>
                    <a:pt x="2530" y="9533"/>
                  </a:lnTo>
                  <a:lnTo>
                    <a:pt x="1457" y="5393"/>
                  </a:lnTo>
                  <a:lnTo>
                    <a:pt x="1533" y="3783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139"/>
            <p:cNvSpPr/>
            <p:nvPr/>
          </p:nvSpPr>
          <p:spPr>
            <a:xfrm>
              <a:off x="418275" y="1965625"/>
              <a:ext cx="37075" cy="47950"/>
            </a:xfrm>
            <a:custGeom>
              <a:rect b="b" l="l" r="r" t="t"/>
              <a:pathLst>
                <a:path extrusionOk="0" h="1918" w="1483">
                  <a:moveTo>
                    <a:pt x="333" y="1"/>
                  </a:moveTo>
                  <a:lnTo>
                    <a:pt x="205" y="26"/>
                  </a:lnTo>
                  <a:lnTo>
                    <a:pt x="103" y="103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0" y="1585"/>
                  </a:lnTo>
                  <a:lnTo>
                    <a:pt x="26" y="1713"/>
                  </a:lnTo>
                  <a:lnTo>
                    <a:pt x="103" y="1815"/>
                  </a:lnTo>
                  <a:lnTo>
                    <a:pt x="205" y="1892"/>
                  </a:lnTo>
                  <a:lnTo>
                    <a:pt x="333" y="1917"/>
                  </a:lnTo>
                  <a:lnTo>
                    <a:pt x="1176" y="1917"/>
                  </a:lnTo>
                  <a:lnTo>
                    <a:pt x="1304" y="1892"/>
                  </a:lnTo>
                  <a:lnTo>
                    <a:pt x="1406" y="1815"/>
                  </a:lnTo>
                  <a:lnTo>
                    <a:pt x="1457" y="1713"/>
                  </a:lnTo>
                  <a:lnTo>
                    <a:pt x="1483" y="1585"/>
                  </a:lnTo>
                  <a:lnTo>
                    <a:pt x="1483" y="307"/>
                  </a:lnTo>
                  <a:lnTo>
                    <a:pt x="1457" y="179"/>
                  </a:lnTo>
                  <a:lnTo>
                    <a:pt x="1406" y="103"/>
                  </a:lnTo>
                  <a:lnTo>
                    <a:pt x="1304" y="26"/>
                  </a:lnTo>
                  <a:lnTo>
                    <a:pt x="1176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139"/>
            <p:cNvSpPr/>
            <p:nvPr/>
          </p:nvSpPr>
          <p:spPr>
            <a:xfrm>
              <a:off x="431700" y="1965625"/>
              <a:ext cx="23650" cy="47950"/>
            </a:xfrm>
            <a:custGeom>
              <a:rect b="b" l="l" r="r" t="t"/>
              <a:pathLst>
                <a:path extrusionOk="0" h="1918" w="946">
                  <a:moveTo>
                    <a:pt x="0" y="1"/>
                  </a:moveTo>
                  <a:lnTo>
                    <a:pt x="77" y="26"/>
                  </a:lnTo>
                  <a:lnTo>
                    <a:pt x="153" y="52"/>
                  </a:lnTo>
                  <a:lnTo>
                    <a:pt x="179" y="128"/>
                  </a:lnTo>
                  <a:lnTo>
                    <a:pt x="204" y="205"/>
                  </a:lnTo>
                  <a:lnTo>
                    <a:pt x="204" y="1687"/>
                  </a:lnTo>
                  <a:lnTo>
                    <a:pt x="179" y="1789"/>
                  </a:lnTo>
                  <a:lnTo>
                    <a:pt x="153" y="1841"/>
                  </a:lnTo>
                  <a:lnTo>
                    <a:pt x="77" y="1892"/>
                  </a:lnTo>
                  <a:lnTo>
                    <a:pt x="0" y="1917"/>
                  </a:lnTo>
                  <a:lnTo>
                    <a:pt x="639" y="1917"/>
                  </a:lnTo>
                  <a:lnTo>
                    <a:pt x="767" y="1892"/>
                  </a:lnTo>
                  <a:lnTo>
                    <a:pt x="869" y="1815"/>
                  </a:lnTo>
                  <a:lnTo>
                    <a:pt x="920" y="1713"/>
                  </a:lnTo>
                  <a:lnTo>
                    <a:pt x="946" y="1585"/>
                  </a:lnTo>
                  <a:lnTo>
                    <a:pt x="946" y="307"/>
                  </a:lnTo>
                  <a:lnTo>
                    <a:pt x="920" y="179"/>
                  </a:lnTo>
                  <a:lnTo>
                    <a:pt x="869" y="103"/>
                  </a:lnTo>
                  <a:lnTo>
                    <a:pt x="767" y="26"/>
                  </a:lnTo>
                  <a:lnTo>
                    <a:pt x="639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139"/>
            <p:cNvSpPr/>
            <p:nvPr/>
          </p:nvSpPr>
          <p:spPr>
            <a:xfrm>
              <a:off x="321800" y="2097225"/>
              <a:ext cx="113100" cy="284975"/>
            </a:xfrm>
            <a:custGeom>
              <a:rect b="b" l="l" r="r" t="t"/>
              <a:pathLst>
                <a:path extrusionOk="0" h="11399" w="4524">
                  <a:moveTo>
                    <a:pt x="3042" y="1"/>
                  </a:moveTo>
                  <a:lnTo>
                    <a:pt x="1" y="11194"/>
                  </a:lnTo>
                  <a:lnTo>
                    <a:pt x="1" y="11245"/>
                  </a:lnTo>
                  <a:lnTo>
                    <a:pt x="26" y="11296"/>
                  </a:lnTo>
                  <a:lnTo>
                    <a:pt x="52" y="11347"/>
                  </a:lnTo>
                  <a:lnTo>
                    <a:pt x="103" y="11347"/>
                  </a:lnTo>
                  <a:lnTo>
                    <a:pt x="384" y="11398"/>
                  </a:lnTo>
                  <a:lnTo>
                    <a:pt x="665" y="11373"/>
                  </a:lnTo>
                  <a:lnTo>
                    <a:pt x="921" y="11296"/>
                  </a:lnTo>
                  <a:lnTo>
                    <a:pt x="1176" y="11194"/>
                  </a:lnTo>
                  <a:lnTo>
                    <a:pt x="1381" y="11015"/>
                  </a:lnTo>
                  <a:lnTo>
                    <a:pt x="1585" y="10810"/>
                  </a:lnTo>
                  <a:lnTo>
                    <a:pt x="1738" y="10580"/>
                  </a:lnTo>
                  <a:lnTo>
                    <a:pt x="1841" y="10325"/>
                  </a:lnTo>
                  <a:lnTo>
                    <a:pt x="4524" y="410"/>
                  </a:lnTo>
                  <a:lnTo>
                    <a:pt x="3042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139"/>
            <p:cNvSpPr/>
            <p:nvPr/>
          </p:nvSpPr>
          <p:spPr>
            <a:xfrm>
              <a:off x="325000" y="2097225"/>
              <a:ext cx="109900" cy="284975"/>
            </a:xfrm>
            <a:custGeom>
              <a:rect b="b" l="l" r="r" t="t"/>
              <a:pathLst>
                <a:path extrusionOk="0" h="11399" w="4396">
                  <a:moveTo>
                    <a:pt x="2914" y="1"/>
                  </a:moveTo>
                  <a:lnTo>
                    <a:pt x="2863" y="154"/>
                  </a:lnTo>
                  <a:lnTo>
                    <a:pt x="3782" y="410"/>
                  </a:lnTo>
                  <a:lnTo>
                    <a:pt x="1099" y="10325"/>
                  </a:lnTo>
                  <a:lnTo>
                    <a:pt x="1023" y="10504"/>
                  </a:lnTo>
                  <a:lnTo>
                    <a:pt x="946" y="10683"/>
                  </a:lnTo>
                  <a:lnTo>
                    <a:pt x="818" y="10861"/>
                  </a:lnTo>
                  <a:lnTo>
                    <a:pt x="690" y="11015"/>
                  </a:lnTo>
                  <a:lnTo>
                    <a:pt x="537" y="11117"/>
                  </a:lnTo>
                  <a:lnTo>
                    <a:pt x="358" y="11219"/>
                  </a:lnTo>
                  <a:lnTo>
                    <a:pt x="179" y="11296"/>
                  </a:lnTo>
                  <a:lnTo>
                    <a:pt x="0" y="11373"/>
                  </a:lnTo>
                  <a:lnTo>
                    <a:pt x="282" y="11398"/>
                  </a:lnTo>
                  <a:lnTo>
                    <a:pt x="537" y="11373"/>
                  </a:lnTo>
                  <a:lnTo>
                    <a:pt x="818" y="11296"/>
                  </a:lnTo>
                  <a:lnTo>
                    <a:pt x="1048" y="11168"/>
                  </a:lnTo>
                  <a:lnTo>
                    <a:pt x="1278" y="11015"/>
                  </a:lnTo>
                  <a:lnTo>
                    <a:pt x="1457" y="10810"/>
                  </a:lnTo>
                  <a:lnTo>
                    <a:pt x="1610" y="10580"/>
                  </a:lnTo>
                  <a:lnTo>
                    <a:pt x="1713" y="10325"/>
                  </a:lnTo>
                  <a:lnTo>
                    <a:pt x="4396" y="410"/>
                  </a:lnTo>
                  <a:lnTo>
                    <a:pt x="2914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139"/>
            <p:cNvSpPr/>
            <p:nvPr/>
          </p:nvSpPr>
          <p:spPr>
            <a:xfrm>
              <a:off x="486625" y="2279950"/>
              <a:ext cx="44100" cy="62625"/>
            </a:xfrm>
            <a:custGeom>
              <a:rect b="b" l="l" r="r" t="t"/>
              <a:pathLst>
                <a:path extrusionOk="0" h="2505" w="1764">
                  <a:moveTo>
                    <a:pt x="1176" y="0"/>
                  </a:moveTo>
                  <a:lnTo>
                    <a:pt x="1" y="307"/>
                  </a:lnTo>
                  <a:lnTo>
                    <a:pt x="512" y="2377"/>
                  </a:lnTo>
                  <a:lnTo>
                    <a:pt x="563" y="2454"/>
                  </a:lnTo>
                  <a:lnTo>
                    <a:pt x="614" y="2479"/>
                  </a:lnTo>
                  <a:lnTo>
                    <a:pt x="665" y="2505"/>
                  </a:lnTo>
                  <a:lnTo>
                    <a:pt x="742" y="2505"/>
                  </a:lnTo>
                  <a:lnTo>
                    <a:pt x="1764" y="2249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139"/>
            <p:cNvSpPr/>
            <p:nvPr/>
          </p:nvSpPr>
          <p:spPr>
            <a:xfrm>
              <a:off x="387600" y="2036550"/>
              <a:ext cx="99050" cy="106075"/>
            </a:xfrm>
            <a:custGeom>
              <a:rect b="b" l="l" r="r" t="t"/>
              <a:pathLst>
                <a:path extrusionOk="0" h="4243" w="3962">
                  <a:moveTo>
                    <a:pt x="614" y="0"/>
                  </a:moveTo>
                  <a:lnTo>
                    <a:pt x="512" y="26"/>
                  </a:lnTo>
                  <a:lnTo>
                    <a:pt x="410" y="77"/>
                  </a:lnTo>
                  <a:lnTo>
                    <a:pt x="359" y="153"/>
                  </a:lnTo>
                  <a:lnTo>
                    <a:pt x="307" y="281"/>
                  </a:lnTo>
                  <a:lnTo>
                    <a:pt x="1" y="2913"/>
                  </a:lnTo>
                  <a:lnTo>
                    <a:pt x="1" y="2990"/>
                  </a:lnTo>
                  <a:lnTo>
                    <a:pt x="1" y="3041"/>
                  </a:lnTo>
                  <a:lnTo>
                    <a:pt x="52" y="3092"/>
                  </a:lnTo>
                  <a:lnTo>
                    <a:pt x="103" y="3143"/>
                  </a:lnTo>
                  <a:lnTo>
                    <a:pt x="1074" y="3910"/>
                  </a:lnTo>
                  <a:lnTo>
                    <a:pt x="1278" y="4038"/>
                  </a:lnTo>
                  <a:lnTo>
                    <a:pt x="1483" y="4140"/>
                  </a:lnTo>
                  <a:lnTo>
                    <a:pt x="1713" y="4217"/>
                  </a:lnTo>
                  <a:lnTo>
                    <a:pt x="1968" y="4242"/>
                  </a:lnTo>
                  <a:lnTo>
                    <a:pt x="2198" y="4217"/>
                  </a:lnTo>
                  <a:lnTo>
                    <a:pt x="2454" y="4166"/>
                  </a:lnTo>
                  <a:lnTo>
                    <a:pt x="2658" y="4063"/>
                  </a:lnTo>
                  <a:lnTo>
                    <a:pt x="2863" y="3910"/>
                  </a:lnTo>
                  <a:lnTo>
                    <a:pt x="3859" y="3143"/>
                  </a:lnTo>
                  <a:lnTo>
                    <a:pt x="3911" y="3092"/>
                  </a:lnTo>
                  <a:lnTo>
                    <a:pt x="3936" y="3041"/>
                  </a:lnTo>
                  <a:lnTo>
                    <a:pt x="3962" y="2990"/>
                  </a:lnTo>
                  <a:lnTo>
                    <a:pt x="3962" y="2913"/>
                  </a:lnTo>
                  <a:lnTo>
                    <a:pt x="3629" y="281"/>
                  </a:lnTo>
                  <a:lnTo>
                    <a:pt x="3604" y="153"/>
                  </a:lnTo>
                  <a:lnTo>
                    <a:pt x="3527" y="77"/>
                  </a:lnTo>
                  <a:lnTo>
                    <a:pt x="3425" y="26"/>
                  </a:lnTo>
                  <a:lnTo>
                    <a:pt x="3323" y="0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139"/>
            <p:cNvSpPr/>
            <p:nvPr/>
          </p:nvSpPr>
          <p:spPr>
            <a:xfrm>
              <a:off x="427850" y="2036550"/>
              <a:ext cx="58800" cy="106075"/>
            </a:xfrm>
            <a:custGeom>
              <a:rect b="b" l="l" r="r" t="t"/>
              <a:pathLst>
                <a:path extrusionOk="0" h="4243" w="2352">
                  <a:moveTo>
                    <a:pt x="1125" y="0"/>
                  </a:moveTo>
                  <a:lnTo>
                    <a:pt x="1202" y="51"/>
                  </a:lnTo>
                  <a:lnTo>
                    <a:pt x="1253" y="102"/>
                  </a:lnTo>
                  <a:lnTo>
                    <a:pt x="1278" y="179"/>
                  </a:lnTo>
                  <a:lnTo>
                    <a:pt x="1611" y="2939"/>
                  </a:lnTo>
                  <a:lnTo>
                    <a:pt x="1585" y="3041"/>
                  </a:lnTo>
                  <a:lnTo>
                    <a:pt x="1534" y="3143"/>
                  </a:lnTo>
                  <a:lnTo>
                    <a:pt x="512" y="3910"/>
                  </a:lnTo>
                  <a:lnTo>
                    <a:pt x="410" y="4012"/>
                  </a:lnTo>
                  <a:lnTo>
                    <a:pt x="282" y="4089"/>
                  </a:lnTo>
                  <a:lnTo>
                    <a:pt x="128" y="4140"/>
                  </a:lnTo>
                  <a:lnTo>
                    <a:pt x="1" y="4191"/>
                  </a:lnTo>
                  <a:lnTo>
                    <a:pt x="154" y="4217"/>
                  </a:lnTo>
                  <a:lnTo>
                    <a:pt x="333" y="4242"/>
                  </a:lnTo>
                  <a:lnTo>
                    <a:pt x="486" y="4242"/>
                  </a:lnTo>
                  <a:lnTo>
                    <a:pt x="665" y="4217"/>
                  </a:lnTo>
                  <a:lnTo>
                    <a:pt x="818" y="4166"/>
                  </a:lnTo>
                  <a:lnTo>
                    <a:pt x="972" y="4089"/>
                  </a:lnTo>
                  <a:lnTo>
                    <a:pt x="1125" y="4012"/>
                  </a:lnTo>
                  <a:lnTo>
                    <a:pt x="1253" y="3910"/>
                  </a:lnTo>
                  <a:lnTo>
                    <a:pt x="2249" y="3143"/>
                  </a:lnTo>
                  <a:lnTo>
                    <a:pt x="2301" y="3092"/>
                  </a:lnTo>
                  <a:lnTo>
                    <a:pt x="2326" y="3041"/>
                  </a:lnTo>
                  <a:lnTo>
                    <a:pt x="2352" y="2990"/>
                  </a:lnTo>
                  <a:lnTo>
                    <a:pt x="2352" y="2913"/>
                  </a:lnTo>
                  <a:lnTo>
                    <a:pt x="2019" y="281"/>
                  </a:lnTo>
                  <a:lnTo>
                    <a:pt x="1994" y="153"/>
                  </a:lnTo>
                  <a:lnTo>
                    <a:pt x="1917" y="77"/>
                  </a:lnTo>
                  <a:lnTo>
                    <a:pt x="1815" y="26"/>
                  </a:lnTo>
                  <a:lnTo>
                    <a:pt x="1713" y="0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139"/>
            <p:cNvSpPr/>
            <p:nvPr/>
          </p:nvSpPr>
          <p:spPr>
            <a:xfrm>
              <a:off x="430400" y="2082550"/>
              <a:ext cx="13450" cy="13425"/>
            </a:xfrm>
            <a:custGeom>
              <a:rect b="b" l="l" r="r" t="t"/>
              <a:pathLst>
                <a:path extrusionOk="0" h="537" w="538">
                  <a:moveTo>
                    <a:pt x="256" y="0"/>
                  </a:moveTo>
                  <a:lnTo>
                    <a:pt x="154" y="26"/>
                  </a:lnTo>
                  <a:lnTo>
                    <a:pt x="78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3"/>
                  </a:lnTo>
                  <a:lnTo>
                    <a:pt x="78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359" y="511"/>
                  </a:lnTo>
                  <a:lnTo>
                    <a:pt x="461" y="460"/>
                  </a:lnTo>
                  <a:lnTo>
                    <a:pt x="512" y="383"/>
                  </a:lnTo>
                  <a:lnTo>
                    <a:pt x="538" y="281"/>
                  </a:lnTo>
                  <a:lnTo>
                    <a:pt x="512" y="179"/>
                  </a:lnTo>
                  <a:lnTo>
                    <a:pt x="461" y="102"/>
                  </a:lnTo>
                  <a:lnTo>
                    <a:pt x="359" y="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139"/>
            <p:cNvSpPr/>
            <p:nvPr/>
          </p:nvSpPr>
          <p:spPr>
            <a:xfrm>
              <a:off x="318600" y="2135575"/>
              <a:ext cx="96500" cy="75400"/>
            </a:xfrm>
            <a:custGeom>
              <a:rect b="b" l="l" r="r" t="t"/>
              <a:pathLst>
                <a:path extrusionOk="0" h="3016" w="3860">
                  <a:moveTo>
                    <a:pt x="231" y="0"/>
                  </a:moveTo>
                  <a:lnTo>
                    <a:pt x="129" y="51"/>
                  </a:lnTo>
                  <a:lnTo>
                    <a:pt x="52" y="102"/>
                  </a:lnTo>
                  <a:lnTo>
                    <a:pt x="1" y="205"/>
                  </a:lnTo>
                  <a:lnTo>
                    <a:pt x="1" y="307"/>
                  </a:lnTo>
                  <a:lnTo>
                    <a:pt x="26" y="409"/>
                  </a:lnTo>
                  <a:lnTo>
                    <a:pt x="333" y="894"/>
                  </a:lnTo>
                  <a:lnTo>
                    <a:pt x="691" y="1329"/>
                  </a:lnTo>
                  <a:lnTo>
                    <a:pt x="1074" y="1712"/>
                  </a:lnTo>
                  <a:lnTo>
                    <a:pt x="1509" y="2070"/>
                  </a:lnTo>
                  <a:lnTo>
                    <a:pt x="1969" y="2377"/>
                  </a:lnTo>
                  <a:lnTo>
                    <a:pt x="2480" y="2632"/>
                  </a:lnTo>
                  <a:lnTo>
                    <a:pt x="2991" y="2837"/>
                  </a:lnTo>
                  <a:lnTo>
                    <a:pt x="3527" y="2990"/>
                  </a:lnTo>
                  <a:lnTo>
                    <a:pt x="3604" y="3015"/>
                  </a:lnTo>
                  <a:lnTo>
                    <a:pt x="3681" y="2990"/>
                  </a:lnTo>
                  <a:lnTo>
                    <a:pt x="3757" y="2939"/>
                  </a:lnTo>
                  <a:lnTo>
                    <a:pt x="3834" y="2888"/>
                  </a:lnTo>
                  <a:lnTo>
                    <a:pt x="3860" y="2785"/>
                  </a:lnTo>
                  <a:lnTo>
                    <a:pt x="3860" y="2683"/>
                  </a:lnTo>
                  <a:lnTo>
                    <a:pt x="3834" y="2607"/>
                  </a:lnTo>
                  <a:lnTo>
                    <a:pt x="3757" y="2530"/>
                  </a:lnTo>
                  <a:lnTo>
                    <a:pt x="3655" y="2479"/>
                  </a:lnTo>
                  <a:lnTo>
                    <a:pt x="3170" y="2351"/>
                  </a:lnTo>
                  <a:lnTo>
                    <a:pt x="2684" y="2147"/>
                  </a:lnTo>
                  <a:lnTo>
                    <a:pt x="2250" y="1917"/>
                  </a:lnTo>
                  <a:lnTo>
                    <a:pt x="1841" y="1636"/>
                  </a:lnTo>
                  <a:lnTo>
                    <a:pt x="1432" y="1329"/>
                  </a:lnTo>
                  <a:lnTo>
                    <a:pt x="1074" y="971"/>
                  </a:lnTo>
                  <a:lnTo>
                    <a:pt x="767" y="562"/>
                  </a:lnTo>
                  <a:lnTo>
                    <a:pt x="486" y="153"/>
                  </a:lnTo>
                  <a:lnTo>
                    <a:pt x="410" y="51"/>
                  </a:lnTo>
                  <a:lnTo>
                    <a:pt x="333" y="26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139"/>
            <p:cNvSpPr/>
            <p:nvPr/>
          </p:nvSpPr>
          <p:spPr>
            <a:xfrm>
              <a:off x="433600" y="2135575"/>
              <a:ext cx="122050" cy="77950"/>
            </a:xfrm>
            <a:custGeom>
              <a:rect b="b" l="l" r="r" t="t"/>
              <a:pathLst>
                <a:path extrusionOk="0" h="3118" w="4882">
                  <a:moveTo>
                    <a:pt x="4652" y="0"/>
                  </a:moveTo>
                  <a:lnTo>
                    <a:pt x="4549" y="26"/>
                  </a:lnTo>
                  <a:lnTo>
                    <a:pt x="4447" y="51"/>
                  </a:lnTo>
                  <a:lnTo>
                    <a:pt x="4370" y="153"/>
                  </a:lnTo>
                  <a:lnTo>
                    <a:pt x="4217" y="409"/>
                  </a:lnTo>
                  <a:lnTo>
                    <a:pt x="4038" y="664"/>
                  </a:lnTo>
                  <a:lnTo>
                    <a:pt x="3834" y="894"/>
                  </a:lnTo>
                  <a:lnTo>
                    <a:pt x="3629" y="1124"/>
                  </a:lnTo>
                  <a:lnTo>
                    <a:pt x="3399" y="1329"/>
                  </a:lnTo>
                  <a:lnTo>
                    <a:pt x="3169" y="1533"/>
                  </a:lnTo>
                  <a:lnTo>
                    <a:pt x="2939" y="1712"/>
                  </a:lnTo>
                  <a:lnTo>
                    <a:pt x="2658" y="1891"/>
                  </a:lnTo>
                  <a:lnTo>
                    <a:pt x="2403" y="2044"/>
                  </a:lnTo>
                  <a:lnTo>
                    <a:pt x="2096" y="2172"/>
                  </a:lnTo>
                  <a:lnTo>
                    <a:pt x="1815" y="2300"/>
                  </a:lnTo>
                  <a:lnTo>
                    <a:pt x="1508" y="2402"/>
                  </a:lnTo>
                  <a:lnTo>
                    <a:pt x="1202" y="2479"/>
                  </a:lnTo>
                  <a:lnTo>
                    <a:pt x="895" y="2530"/>
                  </a:lnTo>
                  <a:lnTo>
                    <a:pt x="588" y="2581"/>
                  </a:lnTo>
                  <a:lnTo>
                    <a:pt x="256" y="2607"/>
                  </a:lnTo>
                  <a:lnTo>
                    <a:pt x="154" y="2632"/>
                  </a:lnTo>
                  <a:lnTo>
                    <a:pt x="77" y="2683"/>
                  </a:lnTo>
                  <a:lnTo>
                    <a:pt x="26" y="2760"/>
                  </a:lnTo>
                  <a:lnTo>
                    <a:pt x="1" y="2862"/>
                  </a:lnTo>
                  <a:lnTo>
                    <a:pt x="26" y="2964"/>
                  </a:lnTo>
                  <a:lnTo>
                    <a:pt x="77" y="3041"/>
                  </a:lnTo>
                  <a:lnTo>
                    <a:pt x="154" y="3118"/>
                  </a:lnTo>
                  <a:lnTo>
                    <a:pt x="614" y="3118"/>
                  </a:lnTo>
                  <a:lnTo>
                    <a:pt x="972" y="3067"/>
                  </a:lnTo>
                  <a:lnTo>
                    <a:pt x="1329" y="2990"/>
                  </a:lnTo>
                  <a:lnTo>
                    <a:pt x="1662" y="2913"/>
                  </a:lnTo>
                  <a:lnTo>
                    <a:pt x="1994" y="2811"/>
                  </a:lnTo>
                  <a:lnTo>
                    <a:pt x="2326" y="2658"/>
                  </a:lnTo>
                  <a:lnTo>
                    <a:pt x="2633" y="2530"/>
                  </a:lnTo>
                  <a:lnTo>
                    <a:pt x="2939" y="2351"/>
                  </a:lnTo>
                  <a:lnTo>
                    <a:pt x="3221" y="2147"/>
                  </a:lnTo>
                  <a:lnTo>
                    <a:pt x="3502" y="1942"/>
                  </a:lnTo>
                  <a:lnTo>
                    <a:pt x="3757" y="1738"/>
                  </a:lnTo>
                  <a:lnTo>
                    <a:pt x="4013" y="1482"/>
                  </a:lnTo>
                  <a:lnTo>
                    <a:pt x="4243" y="1252"/>
                  </a:lnTo>
                  <a:lnTo>
                    <a:pt x="4447" y="971"/>
                  </a:lnTo>
                  <a:lnTo>
                    <a:pt x="4652" y="690"/>
                  </a:lnTo>
                  <a:lnTo>
                    <a:pt x="4830" y="409"/>
                  </a:lnTo>
                  <a:lnTo>
                    <a:pt x="4882" y="307"/>
                  </a:lnTo>
                  <a:lnTo>
                    <a:pt x="4856" y="205"/>
                  </a:lnTo>
                  <a:lnTo>
                    <a:pt x="4830" y="102"/>
                  </a:lnTo>
                  <a:lnTo>
                    <a:pt x="4728" y="5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139"/>
            <p:cNvSpPr/>
            <p:nvPr/>
          </p:nvSpPr>
          <p:spPr>
            <a:xfrm>
              <a:off x="481525" y="2260775"/>
              <a:ext cx="76675" cy="113100"/>
            </a:xfrm>
            <a:custGeom>
              <a:rect b="b" l="l" r="r" t="t"/>
              <a:pathLst>
                <a:path extrusionOk="0" h="4524" w="3067">
                  <a:moveTo>
                    <a:pt x="1227" y="1"/>
                  </a:moveTo>
                  <a:lnTo>
                    <a:pt x="1048" y="26"/>
                  </a:lnTo>
                  <a:lnTo>
                    <a:pt x="1022" y="52"/>
                  </a:lnTo>
                  <a:lnTo>
                    <a:pt x="0" y="307"/>
                  </a:lnTo>
                  <a:lnTo>
                    <a:pt x="307" y="1483"/>
                  </a:lnTo>
                  <a:lnTo>
                    <a:pt x="1252" y="1227"/>
                  </a:lnTo>
                  <a:lnTo>
                    <a:pt x="1304" y="1253"/>
                  </a:lnTo>
                  <a:lnTo>
                    <a:pt x="1329" y="1278"/>
                  </a:lnTo>
                  <a:lnTo>
                    <a:pt x="1789" y="3042"/>
                  </a:lnTo>
                  <a:lnTo>
                    <a:pt x="1789" y="3067"/>
                  </a:lnTo>
                  <a:lnTo>
                    <a:pt x="2121" y="4396"/>
                  </a:lnTo>
                  <a:lnTo>
                    <a:pt x="2147" y="4447"/>
                  </a:lnTo>
                  <a:lnTo>
                    <a:pt x="2198" y="4498"/>
                  </a:lnTo>
                  <a:lnTo>
                    <a:pt x="2275" y="4524"/>
                  </a:lnTo>
                  <a:lnTo>
                    <a:pt x="2326" y="4524"/>
                  </a:lnTo>
                  <a:lnTo>
                    <a:pt x="2939" y="4371"/>
                  </a:lnTo>
                  <a:lnTo>
                    <a:pt x="3016" y="4319"/>
                  </a:lnTo>
                  <a:lnTo>
                    <a:pt x="3041" y="4268"/>
                  </a:lnTo>
                  <a:lnTo>
                    <a:pt x="3067" y="4217"/>
                  </a:lnTo>
                  <a:lnTo>
                    <a:pt x="3067" y="4141"/>
                  </a:lnTo>
                  <a:lnTo>
                    <a:pt x="2172" y="716"/>
                  </a:lnTo>
                  <a:lnTo>
                    <a:pt x="2121" y="537"/>
                  </a:lnTo>
                  <a:lnTo>
                    <a:pt x="2019" y="384"/>
                  </a:lnTo>
                  <a:lnTo>
                    <a:pt x="1891" y="231"/>
                  </a:lnTo>
                  <a:lnTo>
                    <a:pt x="1764" y="128"/>
                  </a:lnTo>
                  <a:lnTo>
                    <a:pt x="1585" y="52"/>
                  </a:lnTo>
                  <a:lnTo>
                    <a:pt x="1406" y="26"/>
                  </a:lnTo>
                  <a:lnTo>
                    <a:pt x="1227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139"/>
            <p:cNvSpPr/>
            <p:nvPr/>
          </p:nvSpPr>
          <p:spPr>
            <a:xfrm>
              <a:off x="507075" y="2260775"/>
              <a:ext cx="51125" cy="111825"/>
            </a:xfrm>
            <a:custGeom>
              <a:rect b="b" l="l" r="r" t="t"/>
              <a:pathLst>
                <a:path extrusionOk="0" h="4473" w="2045">
                  <a:moveTo>
                    <a:pt x="205" y="1"/>
                  </a:moveTo>
                  <a:lnTo>
                    <a:pt x="26" y="26"/>
                  </a:lnTo>
                  <a:lnTo>
                    <a:pt x="0" y="52"/>
                  </a:lnTo>
                  <a:lnTo>
                    <a:pt x="26" y="180"/>
                  </a:lnTo>
                  <a:lnTo>
                    <a:pt x="128" y="205"/>
                  </a:lnTo>
                  <a:lnTo>
                    <a:pt x="256" y="256"/>
                  </a:lnTo>
                  <a:lnTo>
                    <a:pt x="333" y="333"/>
                  </a:lnTo>
                  <a:lnTo>
                    <a:pt x="435" y="410"/>
                  </a:lnTo>
                  <a:lnTo>
                    <a:pt x="512" y="512"/>
                  </a:lnTo>
                  <a:lnTo>
                    <a:pt x="588" y="614"/>
                  </a:lnTo>
                  <a:lnTo>
                    <a:pt x="639" y="716"/>
                  </a:lnTo>
                  <a:lnTo>
                    <a:pt x="665" y="844"/>
                  </a:lnTo>
                  <a:lnTo>
                    <a:pt x="1559" y="4268"/>
                  </a:lnTo>
                  <a:lnTo>
                    <a:pt x="1559" y="4319"/>
                  </a:lnTo>
                  <a:lnTo>
                    <a:pt x="1559" y="4396"/>
                  </a:lnTo>
                  <a:lnTo>
                    <a:pt x="1508" y="4447"/>
                  </a:lnTo>
                  <a:lnTo>
                    <a:pt x="1483" y="4473"/>
                  </a:lnTo>
                  <a:lnTo>
                    <a:pt x="1917" y="4371"/>
                  </a:lnTo>
                  <a:lnTo>
                    <a:pt x="1994" y="4319"/>
                  </a:lnTo>
                  <a:lnTo>
                    <a:pt x="2019" y="4268"/>
                  </a:lnTo>
                  <a:lnTo>
                    <a:pt x="2045" y="4217"/>
                  </a:lnTo>
                  <a:lnTo>
                    <a:pt x="2045" y="4141"/>
                  </a:lnTo>
                  <a:lnTo>
                    <a:pt x="1150" y="716"/>
                  </a:lnTo>
                  <a:lnTo>
                    <a:pt x="1099" y="537"/>
                  </a:lnTo>
                  <a:lnTo>
                    <a:pt x="997" y="384"/>
                  </a:lnTo>
                  <a:lnTo>
                    <a:pt x="869" y="231"/>
                  </a:lnTo>
                  <a:lnTo>
                    <a:pt x="742" y="128"/>
                  </a:lnTo>
                  <a:lnTo>
                    <a:pt x="563" y="52"/>
                  </a:lnTo>
                  <a:lnTo>
                    <a:pt x="384" y="26"/>
                  </a:lnTo>
                  <a:lnTo>
                    <a:pt x="205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2" name="Google Shape;3542;p139"/>
          <p:cNvGrpSpPr/>
          <p:nvPr/>
        </p:nvGrpSpPr>
        <p:grpSpPr>
          <a:xfrm>
            <a:off x="4371375" y="1402894"/>
            <a:ext cx="401250" cy="445950"/>
            <a:chOff x="976625" y="1965625"/>
            <a:chExt cx="401250" cy="445950"/>
          </a:xfrm>
        </p:grpSpPr>
        <p:sp>
          <p:nvSpPr>
            <p:cNvPr id="3543" name="Google Shape;3543;p139"/>
            <p:cNvSpPr/>
            <p:nvPr/>
          </p:nvSpPr>
          <p:spPr>
            <a:xfrm>
              <a:off x="1148500" y="2044850"/>
              <a:ext cx="58150" cy="194875"/>
            </a:xfrm>
            <a:custGeom>
              <a:rect b="b" l="l" r="r" t="t"/>
              <a:pathLst>
                <a:path extrusionOk="0" h="7795" w="2326">
                  <a:moveTo>
                    <a:pt x="1150" y="0"/>
                  </a:moveTo>
                  <a:lnTo>
                    <a:pt x="1073" y="26"/>
                  </a:lnTo>
                  <a:lnTo>
                    <a:pt x="997" y="77"/>
                  </a:lnTo>
                  <a:lnTo>
                    <a:pt x="51" y="1406"/>
                  </a:lnTo>
                  <a:lnTo>
                    <a:pt x="26" y="1457"/>
                  </a:lnTo>
                  <a:lnTo>
                    <a:pt x="0" y="1508"/>
                  </a:lnTo>
                  <a:lnTo>
                    <a:pt x="26" y="1610"/>
                  </a:lnTo>
                  <a:lnTo>
                    <a:pt x="102" y="1687"/>
                  </a:lnTo>
                  <a:lnTo>
                    <a:pt x="153" y="1712"/>
                  </a:lnTo>
                  <a:lnTo>
                    <a:pt x="537" y="1712"/>
                  </a:lnTo>
                  <a:lnTo>
                    <a:pt x="562" y="1738"/>
                  </a:lnTo>
                  <a:lnTo>
                    <a:pt x="588" y="1789"/>
                  </a:lnTo>
                  <a:lnTo>
                    <a:pt x="613" y="1840"/>
                  </a:lnTo>
                  <a:lnTo>
                    <a:pt x="613" y="7462"/>
                  </a:lnTo>
                  <a:lnTo>
                    <a:pt x="1150" y="7794"/>
                  </a:lnTo>
                  <a:lnTo>
                    <a:pt x="1712" y="7462"/>
                  </a:lnTo>
                  <a:lnTo>
                    <a:pt x="1712" y="1840"/>
                  </a:lnTo>
                  <a:lnTo>
                    <a:pt x="1712" y="1789"/>
                  </a:lnTo>
                  <a:lnTo>
                    <a:pt x="1738" y="1738"/>
                  </a:lnTo>
                  <a:lnTo>
                    <a:pt x="1789" y="1712"/>
                  </a:lnTo>
                  <a:lnTo>
                    <a:pt x="2172" y="1712"/>
                  </a:lnTo>
                  <a:lnTo>
                    <a:pt x="2223" y="1687"/>
                  </a:lnTo>
                  <a:lnTo>
                    <a:pt x="2300" y="1610"/>
                  </a:lnTo>
                  <a:lnTo>
                    <a:pt x="2326" y="1508"/>
                  </a:lnTo>
                  <a:lnTo>
                    <a:pt x="2300" y="1457"/>
                  </a:lnTo>
                  <a:lnTo>
                    <a:pt x="2274" y="1406"/>
                  </a:lnTo>
                  <a:lnTo>
                    <a:pt x="1303" y="77"/>
                  </a:lnTo>
                  <a:lnTo>
                    <a:pt x="1252" y="26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139"/>
            <p:cNvSpPr/>
            <p:nvPr/>
          </p:nvSpPr>
          <p:spPr>
            <a:xfrm>
              <a:off x="1173400" y="2225000"/>
              <a:ext cx="146975" cy="152075"/>
            </a:xfrm>
            <a:custGeom>
              <a:rect b="b" l="l" r="r" t="t"/>
              <a:pathLst>
                <a:path extrusionOk="0" h="6083" w="5879">
                  <a:moveTo>
                    <a:pt x="537" y="1"/>
                  </a:moveTo>
                  <a:lnTo>
                    <a:pt x="1" y="333"/>
                  </a:lnTo>
                  <a:lnTo>
                    <a:pt x="1" y="997"/>
                  </a:lnTo>
                  <a:lnTo>
                    <a:pt x="4141" y="5137"/>
                  </a:lnTo>
                  <a:lnTo>
                    <a:pt x="4166" y="5188"/>
                  </a:lnTo>
                  <a:lnTo>
                    <a:pt x="4166" y="5239"/>
                  </a:lnTo>
                  <a:lnTo>
                    <a:pt x="4166" y="5265"/>
                  </a:lnTo>
                  <a:lnTo>
                    <a:pt x="4141" y="5316"/>
                  </a:lnTo>
                  <a:lnTo>
                    <a:pt x="3936" y="5520"/>
                  </a:lnTo>
                  <a:lnTo>
                    <a:pt x="3885" y="5572"/>
                  </a:lnTo>
                  <a:lnTo>
                    <a:pt x="3885" y="5623"/>
                  </a:lnTo>
                  <a:lnTo>
                    <a:pt x="3885" y="5725"/>
                  </a:lnTo>
                  <a:lnTo>
                    <a:pt x="3936" y="5802"/>
                  </a:lnTo>
                  <a:lnTo>
                    <a:pt x="3987" y="5827"/>
                  </a:lnTo>
                  <a:lnTo>
                    <a:pt x="4038" y="5853"/>
                  </a:lnTo>
                  <a:lnTo>
                    <a:pt x="5648" y="6083"/>
                  </a:lnTo>
                  <a:lnTo>
                    <a:pt x="5750" y="6083"/>
                  </a:lnTo>
                  <a:lnTo>
                    <a:pt x="5802" y="6032"/>
                  </a:lnTo>
                  <a:lnTo>
                    <a:pt x="5853" y="5955"/>
                  </a:lnTo>
                  <a:lnTo>
                    <a:pt x="5878" y="5878"/>
                  </a:lnTo>
                  <a:lnTo>
                    <a:pt x="5623" y="4268"/>
                  </a:lnTo>
                  <a:lnTo>
                    <a:pt x="5597" y="4217"/>
                  </a:lnTo>
                  <a:lnTo>
                    <a:pt x="5572" y="4166"/>
                  </a:lnTo>
                  <a:lnTo>
                    <a:pt x="5495" y="4115"/>
                  </a:lnTo>
                  <a:lnTo>
                    <a:pt x="5342" y="4115"/>
                  </a:lnTo>
                  <a:lnTo>
                    <a:pt x="5291" y="4166"/>
                  </a:lnTo>
                  <a:lnTo>
                    <a:pt x="5086" y="4370"/>
                  </a:lnTo>
                  <a:lnTo>
                    <a:pt x="5035" y="4396"/>
                  </a:lnTo>
                  <a:lnTo>
                    <a:pt x="4958" y="4396"/>
                  </a:lnTo>
                  <a:lnTo>
                    <a:pt x="4933" y="4370"/>
                  </a:lnTo>
                  <a:lnTo>
                    <a:pt x="537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139"/>
            <p:cNvSpPr/>
            <p:nvPr/>
          </p:nvSpPr>
          <p:spPr>
            <a:xfrm>
              <a:off x="1178525" y="2225000"/>
              <a:ext cx="141850" cy="152075"/>
            </a:xfrm>
            <a:custGeom>
              <a:rect b="b" l="l" r="r" t="t"/>
              <a:pathLst>
                <a:path extrusionOk="0" h="6083" w="5674">
                  <a:moveTo>
                    <a:pt x="332" y="1"/>
                  </a:moveTo>
                  <a:lnTo>
                    <a:pt x="0" y="205"/>
                  </a:lnTo>
                  <a:lnTo>
                    <a:pt x="4396" y="4600"/>
                  </a:lnTo>
                  <a:lnTo>
                    <a:pt x="4472" y="4652"/>
                  </a:lnTo>
                  <a:lnTo>
                    <a:pt x="4600" y="4652"/>
                  </a:lnTo>
                  <a:lnTo>
                    <a:pt x="4651" y="4600"/>
                  </a:lnTo>
                  <a:lnTo>
                    <a:pt x="4728" y="4549"/>
                  </a:lnTo>
                  <a:lnTo>
                    <a:pt x="4830" y="4549"/>
                  </a:lnTo>
                  <a:lnTo>
                    <a:pt x="4881" y="4600"/>
                  </a:lnTo>
                  <a:lnTo>
                    <a:pt x="4932" y="4677"/>
                  </a:lnTo>
                  <a:lnTo>
                    <a:pt x="5111" y="5878"/>
                  </a:lnTo>
                  <a:lnTo>
                    <a:pt x="5111" y="5955"/>
                  </a:lnTo>
                  <a:lnTo>
                    <a:pt x="5060" y="6032"/>
                  </a:lnTo>
                  <a:lnTo>
                    <a:pt x="5443" y="6083"/>
                  </a:lnTo>
                  <a:lnTo>
                    <a:pt x="5545" y="6083"/>
                  </a:lnTo>
                  <a:lnTo>
                    <a:pt x="5597" y="6032"/>
                  </a:lnTo>
                  <a:lnTo>
                    <a:pt x="5648" y="5955"/>
                  </a:lnTo>
                  <a:lnTo>
                    <a:pt x="5673" y="5878"/>
                  </a:lnTo>
                  <a:lnTo>
                    <a:pt x="5418" y="4268"/>
                  </a:lnTo>
                  <a:lnTo>
                    <a:pt x="5392" y="4217"/>
                  </a:lnTo>
                  <a:lnTo>
                    <a:pt x="5367" y="4166"/>
                  </a:lnTo>
                  <a:lnTo>
                    <a:pt x="5290" y="4115"/>
                  </a:lnTo>
                  <a:lnTo>
                    <a:pt x="5137" y="4115"/>
                  </a:lnTo>
                  <a:lnTo>
                    <a:pt x="5086" y="4166"/>
                  </a:lnTo>
                  <a:lnTo>
                    <a:pt x="4881" y="4370"/>
                  </a:lnTo>
                  <a:lnTo>
                    <a:pt x="4830" y="4396"/>
                  </a:lnTo>
                  <a:lnTo>
                    <a:pt x="4753" y="4396"/>
                  </a:lnTo>
                  <a:lnTo>
                    <a:pt x="4702" y="4370"/>
                  </a:lnTo>
                  <a:lnTo>
                    <a:pt x="4523" y="416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139"/>
            <p:cNvSpPr/>
            <p:nvPr/>
          </p:nvSpPr>
          <p:spPr>
            <a:xfrm>
              <a:off x="1034775" y="2228850"/>
              <a:ext cx="142500" cy="148225"/>
            </a:xfrm>
            <a:custGeom>
              <a:rect b="b" l="l" r="r" t="t"/>
              <a:pathLst>
                <a:path extrusionOk="0" h="5929" w="5700">
                  <a:moveTo>
                    <a:pt x="5162" y="0"/>
                  </a:moveTo>
                  <a:lnTo>
                    <a:pt x="920" y="4242"/>
                  </a:lnTo>
                  <a:lnTo>
                    <a:pt x="869" y="4268"/>
                  </a:lnTo>
                  <a:lnTo>
                    <a:pt x="818" y="4242"/>
                  </a:lnTo>
                  <a:lnTo>
                    <a:pt x="588" y="4012"/>
                  </a:lnTo>
                  <a:lnTo>
                    <a:pt x="537" y="3961"/>
                  </a:lnTo>
                  <a:lnTo>
                    <a:pt x="384" y="3961"/>
                  </a:lnTo>
                  <a:lnTo>
                    <a:pt x="307" y="4012"/>
                  </a:lnTo>
                  <a:lnTo>
                    <a:pt x="282" y="4063"/>
                  </a:lnTo>
                  <a:lnTo>
                    <a:pt x="256" y="4114"/>
                  </a:lnTo>
                  <a:lnTo>
                    <a:pt x="26" y="5622"/>
                  </a:lnTo>
                  <a:lnTo>
                    <a:pt x="0" y="5724"/>
                  </a:lnTo>
                  <a:lnTo>
                    <a:pt x="0" y="5801"/>
                  </a:lnTo>
                  <a:lnTo>
                    <a:pt x="52" y="5878"/>
                  </a:lnTo>
                  <a:lnTo>
                    <a:pt x="77" y="5903"/>
                  </a:lnTo>
                  <a:lnTo>
                    <a:pt x="179" y="5929"/>
                  </a:lnTo>
                  <a:lnTo>
                    <a:pt x="282" y="5929"/>
                  </a:lnTo>
                  <a:lnTo>
                    <a:pt x="1840" y="5699"/>
                  </a:lnTo>
                  <a:lnTo>
                    <a:pt x="1891" y="5673"/>
                  </a:lnTo>
                  <a:lnTo>
                    <a:pt x="1943" y="5648"/>
                  </a:lnTo>
                  <a:lnTo>
                    <a:pt x="1994" y="5571"/>
                  </a:lnTo>
                  <a:lnTo>
                    <a:pt x="1994" y="5469"/>
                  </a:lnTo>
                  <a:lnTo>
                    <a:pt x="1968" y="5418"/>
                  </a:lnTo>
                  <a:lnTo>
                    <a:pt x="1943" y="5366"/>
                  </a:lnTo>
                  <a:lnTo>
                    <a:pt x="1713" y="5136"/>
                  </a:lnTo>
                  <a:lnTo>
                    <a:pt x="1687" y="5085"/>
                  </a:lnTo>
                  <a:lnTo>
                    <a:pt x="1713" y="5009"/>
                  </a:lnTo>
                  <a:lnTo>
                    <a:pt x="5699" y="1022"/>
                  </a:lnTo>
                  <a:lnTo>
                    <a:pt x="5699" y="332"/>
                  </a:lnTo>
                  <a:lnTo>
                    <a:pt x="51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139"/>
            <p:cNvSpPr/>
            <p:nvPr/>
          </p:nvSpPr>
          <p:spPr>
            <a:xfrm>
              <a:off x="1340150" y="2364925"/>
              <a:ext cx="37725" cy="46650"/>
            </a:xfrm>
            <a:custGeom>
              <a:rect b="b" l="l" r="r" t="t"/>
              <a:pathLst>
                <a:path extrusionOk="0" h="1866" w="1509">
                  <a:moveTo>
                    <a:pt x="307" y="0"/>
                  </a:moveTo>
                  <a:lnTo>
                    <a:pt x="205" y="26"/>
                  </a:lnTo>
                  <a:lnTo>
                    <a:pt x="103" y="77"/>
                  </a:lnTo>
                  <a:lnTo>
                    <a:pt x="52" y="153"/>
                  </a:lnTo>
                  <a:lnTo>
                    <a:pt x="26" y="256"/>
                  </a:lnTo>
                  <a:lnTo>
                    <a:pt x="52" y="358"/>
                  </a:lnTo>
                  <a:lnTo>
                    <a:pt x="103" y="435"/>
                  </a:lnTo>
                  <a:lnTo>
                    <a:pt x="205" y="511"/>
                  </a:lnTo>
                  <a:lnTo>
                    <a:pt x="307" y="537"/>
                  </a:lnTo>
                  <a:lnTo>
                    <a:pt x="690" y="537"/>
                  </a:lnTo>
                  <a:lnTo>
                    <a:pt x="52" y="1457"/>
                  </a:lnTo>
                  <a:lnTo>
                    <a:pt x="26" y="1533"/>
                  </a:lnTo>
                  <a:lnTo>
                    <a:pt x="0" y="1584"/>
                  </a:lnTo>
                  <a:lnTo>
                    <a:pt x="26" y="1661"/>
                  </a:lnTo>
                  <a:lnTo>
                    <a:pt x="52" y="1738"/>
                  </a:lnTo>
                  <a:lnTo>
                    <a:pt x="77" y="1789"/>
                  </a:lnTo>
                  <a:lnTo>
                    <a:pt x="128" y="1840"/>
                  </a:lnTo>
                  <a:lnTo>
                    <a:pt x="205" y="1866"/>
                  </a:lnTo>
                  <a:lnTo>
                    <a:pt x="1253" y="1866"/>
                  </a:lnTo>
                  <a:lnTo>
                    <a:pt x="1355" y="1840"/>
                  </a:lnTo>
                  <a:lnTo>
                    <a:pt x="1431" y="1789"/>
                  </a:lnTo>
                  <a:lnTo>
                    <a:pt x="1483" y="1712"/>
                  </a:lnTo>
                  <a:lnTo>
                    <a:pt x="1508" y="1610"/>
                  </a:lnTo>
                  <a:lnTo>
                    <a:pt x="1483" y="1508"/>
                  </a:lnTo>
                  <a:lnTo>
                    <a:pt x="1431" y="1431"/>
                  </a:lnTo>
                  <a:lnTo>
                    <a:pt x="1355" y="1354"/>
                  </a:lnTo>
                  <a:lnTo>
                    <a:pt x="1253" y="1329"/>
                  </a:lnTo>
                  <a:lnTo>
                    <a:pt x="793" y="1329"/>
                  </a:lnTo>
                  <a:lnTo>
                    <a:pt x="1431" y="409"/>
                  </a:lnTo>
                  <a:lnTo>
                    <a:pt x="1457" y="332"/>
                  </a:lnTo>
                  <a:lnTo>
                    <a:pt x="1483" y="281"/>
                  </a:lnTo>
                  <a:lnTo>
                    <a:pt x="1457" y="205"/>
                  </a:lnTo>
                  <a:lnTo>
                    <a:pt x="1431" y="128"/>
                  </a:lnTo>
                  <a:lnTo>
                    <a:pt x="1406" y="77"/>
                  </a:lnTo>
                  <a:lnTo>
                    <a:pt x="1355" y="26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139"/>
            <p:cNvSpPr/>
            <p:nvPr/>
          </p:nvSpPr>
          <p:spPr>
            <a:xfrm>
              <a:off x="1156800" y="1965625"/>
              <a:ext cx="38350" cy="62625"/>
            </a:xfrm>
            <a:custGeom>
              <a:rect b="b" l="l" r="r" t="t"/>
              <a:pathLst>
                <a:path extrusionOk="0" h="2505" w="1534">
                  <a:moveTo>
                    <a:pt x="179" y="1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486" y="1687"/>
                  </a:lnTo>
                  <a:lnTo>
                    <a:pt x="333" y="2147"/>
                  </a:lnTo>
                  <a:lnTo>
                    <a:pt x="307" y="2275"/>
                  </a:lnTo>
                  <a:lnTo>
                    <a:pt x="333" y="2352"/>
                  </a:lnTo>
                  <a:lnTo>
                    <a:pt x="384" y="2454"/>
                  </a:lnTo>
                  <a:lnTo>
                    <a:pt x="486" y="2505"/>
                  </a:lnTo>
                  <a:lnTo>
                    <a:pt x="563" y="2505"/>
                  </a:lnTo>
                  <a:lnTo>
                    <a:pt x="665" y="2479"/>
                  </a:lnTo>
                  <a:lnTo>
                    <a:pt x="741" y="2428"/>
                  </a:lnTo>
                  <a:lnTo>
                    <a:pt x="818" y="2326"/>
                  </a:lnTo>
                  <a:lnTo>
                    <a:pt x="1508" y="358"/>
                  </a:lnTo>
                  <a:lnTo>
                    <a:pt x="1534" y="256"/>
                  </a:lnTo>
                  <a:lnTo>
                    <a:pt x="1508" y="154"/>
                  </a:lnTo>
                  <a:lnTo>
                    <a:pt x="1431" y="77"/>
                  </a:lnTo>
                  <a:lnTo>
                    <a:pt x="1355" y="1"/>
                  </a:lnTo>
                  <a:lnTo>
                    <a:pt x="1252" y="1"/>
                  </a:lnTo>
                  <a:lnTo>
                    <a:pt x="1150" y="26"/>
                  </a:lnTo>
                  <a:lnTo>
                    <a:pt x="1048" y="77"/>
                  </a:lnTo>
                  <a:lnTo>
                    <a:pt x="997" y="179"/>
                  </a:lnTo>
                  <a:lnTo>
                    <a:pt x="767" y="869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84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139"/>
            <p:cNvSpPr/>
            <p:nvPr/>
          </p:nvSpPr>
          <p:spPr>
            <a:xfrm>
              <a:off x="976625" y="2364925"/>
              <a:ext cx="39650" cy="46650"/>
            </a:xfrm>
            <a:custGeom>
              <a:rect b="b" l="l" r="r" t="t"/>
              <a:pathLst>
                <a:path extrusionOk="0" h="1866" w="1586">
                  <a:moveTo>
                    <a:pt x="231" y="0"/>
                  </a:moveTo>
                  <a:lnTo>
                    <a:pt x="154" y="51"/>
                  </a:lnTo>
                  <a:lnTo>
                    <a:pt x="78" y="128"/>
                  </a:lnTo>
                  <a:lnTo>
                    <a:pt x="52" y="230"/>
                  </a:lnTo>
                  <a:lnTo>
                    <a:pt x="52" y="332"/>
                  </a:lnTo>
                  <a:lnTo>
                    <a:pt x="103" y="409"/>
                  </a:lnTo>
                  <a:lnTo>
                    <a:pt x="435" y="894"/>
                  </a:lnTo>
                  <a:lnTo>
                    <a:pt x="52" y="1431"/>
                  </a:lnTo>
                  <a:lnTo>
                    <a:pt x="1" y="1508"/>
                  </a:lnTo>
                  <a:lnTo>
                    <a:pt x="1" y="1610"/>
                  </a:lnTo>
                  <a:lnTo>
                    <a:pt x="27" y="1712"/>
                  </a:lnTo>
                  <a:lnTo>
                    <a:pt x="103" y="1789"/>
                  </a:lnTo>
                  <a:lnTo>
                    <a:pt x="180" y="1840"/>
                  </a:lnTo>
                  <a:lnTo>
                    <a:pt x="257" y="1840"/>
                  </a:lnTo>
                  <a:lnTo>
                    <a:pt x="359" y="1814"/>
                  </a:lnTo>
                  <a:lnTo>
                    <a:pt x="461" y="1738"/>
                  </a:lnTo>
                  <a:lnTo>
                    <a:pt x="793" y="1329"/>
                  </a:lnTo>
                  <a:lnTo>
                    <a:pt x="1125" y="1763"/>
                  </a:lnTo>
                  <a:lnTo>
                    <a:pt x="1176" y="1814"/>
                  </a:lnTo>
                  <a:lnTo>
                    <a:pt x="1253" y="1866"/>
                  </a:lnTo>
                  <a:lnTo>
                    <a:pt x="1355" y="1866"/>
                  </a:lnTo>
                  <a:lnTo>
                    <a:pt x="1483" y="1814"/>
                  </a:lnTo>
                  <a:lnTo>
                    <a:pt x="1560" y="1738"/>
                  </a:lnTo>
                  <a:lnTo>
                    <a:pt x="1585" y="1636"/>
                  </a:lnTo>
                  <a:lnTo>
                    <a:pt x="1585" y="1533"/>
                  </a:lnTo>
                  <a:lnTo>
                    <a:pt x="1534" y="1457"/>
                  </a:lnTo>
                  <a:lnTo>
                    <a:pt x="1125" y="894"/>
                  </a:lnTo>
                  <a:lnTo>
                    <a:pt x="1458" y="409"/>
                  </a:lnTo>
                  <a:lnTo>
                    <a:pt x="1509" y="332"/>
                  </a:lnTo>
                  <a:lnTo>
                    <a:pt x="1509" y="230"/>
                  </a:lnTo>
                  <a:lnTo>
                    <a:pt x="1483" y="128"/>
                  </a:lnTo>
                  <a:lnTo>
                    <a:pt x="1406" y="51"/>
                  </a:lnTo>
                  <a:lnTo>
                    <a:pt x="1330" y="0"/>
                  </a:lnTo>
                  <a:lnTo>
                    <a:pt x="1228" y="0"/>
                  </a:lnTo>
                  <a:lnTo>
                    <a:pt x="1125" y="26"/>
                  </a:lnTo>
                  <a:lnTo>
                    <a:pt x="1049" y="102"/>
                  </a:lnTo>
                  <a:lnTo>
                    <a:pt x="793" y="435"/>
                  </a:lnTo>
                  <a:lnTo>
                    <a:pt x="512" y="102"/>
                  </a:lnTo>
                  <a:lnTo>
                    <a:pt x="435" y="26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50" name="Google Shape;3550;p139"/>
          <p:cNvGrpSpPr/>
          <p:nvPr/>
        </p:nvGrpSpPr>
        <p:grpSpPr>
          <a:xfrm>
            <a:off x="7177175" y="1402894"/>
            <a:ext cx="353325" cy="445950"/>
            <a:chOff x="1736875" y="1965625"/>
            <a:chExt cx="353325" cy="445950"/>
          </a:xfrm>
        </p:grpSpPr>
        <p:sp>
          <p:nvSpPr>
            <p:cNvPr id="3551" name="Google Shape;3551;p139"/>
            <p:cNvSpPr/>
            <p:nvPr/>
          </p:nvSpPr>
          <p:spPr>
            <a:xfrm>
              <a:off x="1840375" y="2348950"/>
              <a:ext cx="53050" cy="62625"/>
            </a:xfrm>
            <a:custGeom>
              <a:rect b="b" l="l" r="r" t="t"/>
              <a:pathLst>
                <a:path extrusionOk="0" h="2505" w="2122">
                  <a:moveTo>
                    <a:pt x="1" y="0"/>
                  </a:moveTo>
                  <a:lnTo>
                    <a:pt x="1" y="2351"/>
                  </a:lnTo>
                  <a:lnTo>
                    <a:pt x="1" y="2428"/>
                  </a:lnTo>
                  <a:lnTo>
                    <a:pt x="77" y="2479"/>
                  </a:lnTo>
                  <a:lnTo>
                    <a:pt x="154" y="2505"/>
                  </a:lnTo>
                  <a:lnTo>
                    <a:pt x="231" y="2479"/>
                  </a:lnTo>
                  <a:lnTo>
                    <a:pt x="1048" y="2045"/>
                  </a:lnTo>
                  <a:lnTo>
                    <a:pt x="1892" y="2479"/>
                  </a:lnTo>
                  <a:lnTo>
                    <a:pt x="1968" y="2505"/>
                  </a:lnTo>
                  <a:lnTo>
                    <a:pt x="2045" y="2479"/>
                  </a:lnTo>
                  <a:lnTo>
                    <a:pt x="2096" y="2428"/>
                  </a:lnTo>
                  <a:lnTo>
                    <a:pt x="2122" y="2351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139"/>
            <p:cNvSpPr/>
            <p:nvPr/>
          </p:nvSpPr>
          <p:spPr>
            <a:xfrm>
              <a:off x="1866575" y="2348950"/>
              <a:ext cx="26850" cy="62625"/>
            </a:xfrm>
            <a:custGeom>
              <a:rect b="b" l="l" r="r" t="t"/>
              <a:pathLst>
                <a:path extrusionOk="0" h="2505" w="1074">
                  <a:moveTo>
                    <a:pt x="256" y="0"/>
                  </a:moveTo>
                  <a:lnTo>
                    <a:pt x="256" y="1891"/>
                  </a:lnTo>
                  <a:lnTo>
                    <a:pt x="230" y="1968"/>
                  </a:lnTo>
                  <a:lnTo>
                    <a:pt x="179" y="2045"/>
                  </a:lnTo>
                  <a:lnTo>
                    <a:pt x="103" y="2070"/>
                  </a:lnTo>
                  <a:lnTo>
                    <a:pt x="0" y="2045"/>
                  </a:lnTo>
                  <a:lnTo>
                    <a:pt x="256" y="2172"/>
                  </a:lnTo>
                  <a:lnTo>
                    <a:pt x="844" y="2479"/>
                  </a:lnTo>
                  <a:lnTo>
                    <a:pt x="920" y="2505"/>
                  </a:lnTo>
                  <a:lnTo>
                    <a:pt x="997" y="2479"/>
                  </a:lnTo>
                  <a:lnTo>
                    <a:pt x="1048" y="2428"/>
                  </a:lnTo>
                  <a:lnTo>
                    <a:pt x="1074" y="2351"/>
                  </a:lnTo>
                  <a:lnTo>
                    <a:pt x="1074" y="0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139"/>
            <p:cNvSpPr/>
            <p:nvPr/>
          </p:nvSpPr>
          <p:spPr>
            <a:xfrm>
              <a:off x="1736875" y="1965625"/>
              <a:ext cx="288150" cy="346300"/>
            </a:xfrm>
            <a:custGeom>
              <a:rect b="b" l="l" r="r" t="t"/>
              <a:pathLst>
                <a:path extrusionOk="0" h="13852" w="11526">
                  <a:moveTo>
                    <a:pt x="461" y="1"/>
                  </a:moveTo>
                  <a:lnTo>
                    <a:pt x="359" y="52"/>
                  </a:lnTo>
                  <a:lnTo>
                    <a:pt x="256" y="103"/>
                  </a:lnTo>
                  <a:lnTo>
                    <a:pt x="180" y="179"/>
                  </a:lnTo>
                  <a:lnTo>
                    <a:pt x="103" y="256"/>
                  </a:lnTo>
                  <a:lnTo>
                    <a:pt x="52" y="358"/>
                  </a:lnTo>
                  <a:lnTo>
                    <a:pt x="26" y="461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26" y="13366"/>
                  </a:lnTo>
                  <a:lnTo>
                    <a:pt x="52" y="13493"/>
                  </a:lnTo>
                  <a:lnTo>
                    <a:pt x="103" y="13596"/>
                  </a:lnTo>
                  <a:lnTo>
                    <a:pt x="180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26"/>
                  </a:lnTo>
                  <a:lnTo>
                    <a:pt x="589" y="13851"/>
                  </a:lnTo>
                  <a:lnTo>
                    <a:pt x="10938" y="13851"/>
                  </a:lnTo>
                  <a:lnTo>
                    <a:pt x="11040" y="13826"/>
                  </a:lnTo>
                  <a:lnTo>
                    <a:pt x="11168" y="13800"/>
                  </a:lnTo>
                  <a:lnTo>
                    <a:pt x="11270" y="13749"/>
                  </a:lnTo>
                  <a:lnTo>
                    <a:pt x="11347" y="13672"/>
                  </a:lnTo>
                  <a:lnTo>
                    <a:pt x="11424" y="13596"/>
                  </a:lnTo>
                  <a:lnTo>
                    <a:pt x="11475" y="13493"/>
                  </a:lnTo>
                  <a:lnTo>
                    <a:pt x="11500" y="13366"/>
                  </a:lnTo>
                  <a:lnTo>
                    <a:pt x="11526" y="13263"/>
                  </a:lnTo>
                  <a:lnTo>
                    <a:pt x="11526" y="588"/>
                  </a:lnTo>
                  <a:lnTo>
                    <a:pt x="11500" y="461"/>
                  </a:lnTo>
                  <a:lnTo>
                    <a:pt x="11475" y="358"/>
                  </a:lnTo>
                  <a:lnTo>
                    <a:pt x="11424" y="256"/>
                  </a:lnTo>
                  <a:lnTo>
                    <a:pt x="11347" y="179"/>
                  </a:lnTo>
                  <a:lnTo>
                    <a:pt x="11270" y="103"/>
                  </a:lnTo>
                  <a:lnTo>
                    <a:pt x="11168" y="52"/>
                  </a:lnTo>
                  <a:lnTo>
                    <a:pt x="110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139"/>
            <p:cNvSpPr/>
            <p:nvPr/>
          </p:nvSpPr>
          <p:spPr>
            <a:xfrm>
              <a:off x="1778400" y="2021850"/>
              <a:ext cx="246625" cy="290075"/>
            </a:xfrm>
            <a:custGeom>
              <a:rect b="b" l="l" r="r" t="t"/>
              <a:pathLst>
                <a:path extrusionOk="0" h="11603" w="9865">
                  <a:moveTo>
                    <a:pt x="563" y="0"/>
                  </a:moveTo>
                  <a:lnTo>
                    <a:pt x="461" y="26"/>
                  </a:lnTo>
                  <a:lnTo>
                    <a:pt x="333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77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1602"/>
                  </a:lnTo>
                  <a:lnTo>
                    <a:pt x="9277" y="11602"/>
                  </a:lnTo>
                  <a:lnTo>
                    <a:pt x="9379" y="11577"/>
                  </a:lnTo>
                  <a:lnTo>
                    <a:pt x="9507" y="11551"/>
                  </a:lnTo>
                  <a:lnTo>
                    <a:pt x="9609" y="11500"/>
                  </a:lnTo>
                  <a:lnTo>
                    <a:pt x="9686" y="11423"/>
                  </a:lnTo>
                  <a:lnTo>
                    <a:pt x="9763" y="11347"/>
                  </a:lnTo>
                  <a:lnTo>
                    <a:pt x="9814" y="11244"/>
                  </a:lnTo>
                  <a:lnTo>
                    <a:pt x="9839" y="11117"/>
                  </a:lnTo>
                  <a:lnTo>
                    <a:pt x="9865" y="11014"/>
                  </a:lnTo>
                  <a:lnTo>
                    <a:pt x="986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139"/>
            <p:cNvSpPr/>
            <p:nvPr/>
          </p:nvSpPr>
          <p:spPr>
            <a:xfrm>
              <a:off x="1985400" y="1965625"/>
              <a:ext cx="39625" cy="346300"/>
            </a:xfrm>
            <a:custGeom>
              <a:rect b="b" l="l" r="r" t="t"/>
              <a:pathLst>
                <a:path extrusionOk="0" h="13852" w="1585">
                  <a:moveTo>
                    <a:pt x="128" y="1"/>
                  </a:move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1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66"/>
                  </a:lnTo>
                  <a:lnTo>
                    <a:pt x="537" y="13493"/>
                  </a:lnTo>
                  <a:lnTo>
                    <a:pt x="486" y="13596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26"/>
                  </a:lnTo>
                  <a:lnTo>
                    <a:pt x="0" y="13851"/>
                  </a:lnTo>
                  <a:lnTo>
                    <a:pt x="997" y="13851"/>
                  </a:lnTo>
                  <a:lnTo>
                    <a:pt x="1125" y="13826"/>
                  </a:lnTo>
                  <a:lnTo>
                    <a:pt x="1227" y="13800"/>
                  </a:lnTo>
                  <a:lnTo>
                    <a:pt x="1329" y="13749"/>
                  </a:lnTo>
                  <a:lnTo>
                    <a:pt x="1406" y="13672"/>
                  </a:lnTo>
                  <a:lnTo>
                    <a:pt x="1483" y="13596"/>
                  </a:lnTo>
                  <a:lnTo>
                    <a:pt x="1534" y="13493"/>
                  </a:lnTo>
                  <a:lnTo>
                    <a:pt x="1559" y="13366"/>
                  </a:lnTo>
                  <a:lnTo>
                    <a:pt x="1585" y="13263"/>
                  </a:lnTo>
                  <a:lnTo>
                    <a:pt x="1585" y="588"/>
                  </a:lnTo>
                  <a:lnTo>
                    <a:pt x="1559" y="461"/>
                  </a:lnTo>
                  <a:lnTo>
                    <a:pt x="1534" y="358"/>
                  </a:lnTo>
                  <a:lnTo>
                    <a:pt x="1483" y="256"/>
                  </a:lnTo>
                  <a:lnTo>
                    <a:pt x="1406" y="179"/>
                  </a:lnTo>
                  <a:lnTo>
                    <a:pt x="1329" y="103"/>
                  </a:lnTo>
                  <a:lnTo>
                    <a:pt x="1227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139"/>
            <p:cNvSpPr/>
            <p:nvPr/>
          </p:nvSpPr>
          <p:spPr>
            <a:xfrm>
              <a:off x="1802675" y="2021850"/>
              <a:ext cx="287525" cy="346275"/>
            </a:xfrm>
            <a:custGeom>
              <a:rect b="b" l="l" r="r" t="t"/>
              <a:pathLst>
                <a:path extrusionOk="0" h="13851" w="11501">
                  <a:moveTo>
                    <a:pt x="563" y="0"/>
                  </a:moveTo>
                  <a:lnTo>
                    <a:pt x="461" y="26"/>
                  </a:lnTo>
                  <a:lnTo>
                    <a:pt x="359" y="52"/>
                  </a:lnTo>
                  <a:lnTo>
                    <a:pt x="256" y="103"/>
                  </a:lnTo>
                  <a:lnTo>
                    <a:pt x="154" y="179"/>
                  </a:lnTo>
                  <a:lnTo>
                    <a:pt x="103" y="256"/>
                  </a:lnTo>
                  <a:lnTo>
                    <a:pt x="26" y="358"/>
                  </a:lnTo>
                  <a:lnTo>
                    <a:pt x="1" y="460"/>
                  </a:lnTo>
                  <a:lnTo>
                    <a:pt x="1" y="588"/>
                  </a:lnTo>
                  <a:lnTo>
                    <a:pt x="1" y="13263"/>
                  </a:lnTo>
                  <a:lnTo>
                    <a:pt x="1" y="13391"/>
                  </a:lnTo>
                  <a:lnTo>
                    <a:pt x="26" y="13493"/>
                  </a:lnTo>
                  <a:lnTo>
                    <a:pt x="103" y="13595"/>
                  </a:lnTo>
                  <a:lnTo>
                    <a:pt x="154" y="13672"/>
                  </a:lnTo>
                  <a:lnTo>
                    <a:pt x="256" y="13749"/>
                  </a:lnTo>
                  <a:lnTo>
                    <a:pt x="359" y="13800"/>
                  </a:lnTo>
                  <a:lnTo>
                    <a:pt x="461" y="13851"/>
                  </a:lnTo>
                  <a:lnTo>
                    <a:pt x="11040" y="13851"/>
                  </a:lnTo>
                  <a:lnTo>
                    <a:pt x="11143" y="13800"/>
                  </a:lnTo>
                  <a:lnTo>
                    <a:pt x="11245" y="13749"/>
                  </a:lnTo>
                  <a:lnTo>
                    <a:pt x="11347" y="13672"/>
                  </a:lnTo>
                  <a:lnTo>
                    <a:pt x="11398" y="13595"/>
                  </a:lnTo>
                  <a:lnTo>
                    <a:pt x="11475" y="13493"/>
                  </a:lnTo>
                  <a:lnTo>
                    <a:pt x="11500" y="13391"/>
                  </a:lnTo>
                  <a:lnTo>
                    <a:pt x="11500" y="13263"/>
                  </a:lnTo>
                  <a:lnTo>
                    <a:pt x="11500" y="588"/>
                  </a:lnTo>
                  <a:lnTo>
                    <a:pt x="11500" y="460"/>
                  </a:lnTo>
                  <a:lnTo>
                    <a:pt x="11475" y="358"/>
                  </a:lnTo>
                  <a:lnTo>
                    <a:pt x="11398" y="256"/>
                  </a:lnTo>
                  <a:lnTo>
                    <a:pt x="11347" y="179"/>
                  </a:lnTo>
                  <a:lnTo>
                    <a:pt x="11245" y="103"/>
                  </a:lnTo>
                  <a:lnTo>
                    <a:pt x="11143" y="52"/>
                  </a:lnTo>
                  <a:lnTo>
                    <a:pt x="11040" y="26"/>
                  </a:lnTo>
                  <a:lnTo>
                    <a:pt x="109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139"/>
            <p:cNvSpPr/>
            <p:nvPr/>
          </p:nvSpPr>
          <p:spPr>
            <a:xfrm>
              <a:off x="2049925" y="2021850"/>
              <a:ext cx="40275" cy="346275"/>
            </a:xfrm>
            <a:custGeom>
              <a:rect b="b" l="l" r="r" t="t"/>
              <a:pathLst>
                <a:path extrusionOk="0" h="13851" w="1611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3263"/>
                  </a:lnTo>
                  <a:lnTo>
                    <a:pt x="563" y="13391"/>
                  </a:lnTo>
                  <a:lnTo>
                    <a:pt x="537" y="13493"/>
                  </a:lnTo>
                  <a:lnTo>
                    <a:pt x="486" y="13595"/>
                  </a:lnTo>
                  <a:lnTo>
                    <a:pt x="409" y="13672"/>
                  </a:lnTo>
                  <a:lnTo>
                    <a:pt x="333" y="13749"/>
                  </a:lnTo>
                  <a:lnTo>
                    <a:pt x="230" y="13800"/>
                  </a:lnTo>
                  <a:lnTo>
                    <a:pt x="128" y="13851"/>
                  </a:lnTo>
                  <a:lnTo>
                    <a:pt x="1150" y="13851"/>
                  </a:lnTo>
                  <a:lnTo>
                    <a:pt x="1253" y="13800"/>
                  </a:lnTo>
                  <a:lnTo>
                    <a:pt x="1355" y="13749"/>
                  </a:lnTo>
                  <a:lnTo>
                    <a:pt x="1457" y="13672"/>
                  </a:lnTo>
                  <a:lnTo>
                    <a:pt x="1508" y="13595"/>
                  </a:lnTo>
                  <a:lnTo>
                    <a:pt x="1585" y="13493"/>
                  </a:lnTo>
                  <a:lnTo>
                    <a:pt x="1610" y="13391"/>
                  </a:lnTo>
                  <a:lnTo>
                    <a:pt x="1610" y="13263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139"/>
            <p:cNvSpPr/>
            <p:nvPr/>
          </p:nvSpPr>
          <p:spPr>
            <a:xfrm>
              <a:off x="2025000" y="2021850"/>
              <a:ext cx="65200" cy="65825"/>
            </a:xfrm>
            <a:custGeom>
              <a:rect b="b" l="l" r="r" t="t"/>
              <a:pathLst>
                <a:path extrusionOk="0" h="2633" w="2608">
                  <a:moveTo>
                    <a:pt x="1" y="0"/>
                  </a:moveTo>
                  <a:lnTo>
                    <a:pt x="1" y="1048"/>
                  </a:lnTo>
                  <a:lnTo>
                    <a:pt x="1585" y="1048"/>
                  </a:lnTo>
                  <a:lnTo>
                    <a:pt x="1585" y="2632"/>
                  </a:lnTo>
                  <a:lnTo>
                    <a:pt x="2607" y="2632"/>
                  </a:lnTo>
                  <a:lnTo>
                    <a:pt x="2607" y="588"/>
                  </a:lnTo>
                  <a:lnTo>
                    <a:pt x="2607" y="460"/>
                  </a:lnTo>
                  <a:lnTo>
                    <a:pt x="2582" y="358"/>
                  </a:lnTo>
                  <a:lnTo>
                    <a:pt x="2505" y="256"/>
                  </a:lnTo>
                  <a:lnTo>
                    <a:pt x="2454" y="179"/>
                  </a:lnTo>
                  <a:lnTo>
                    <a:pt x="2352" y="103"/>
                  </a:lnTo>
                  <a:lnTo>
                    <a:pt x="2250" y="52"/>
                  </a:lnTo>
                  <a:lnTo>
                    <a:pt x="2147" y="26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139"/>
            <p:cNvSpPr/>
            <p:nvPr/>
          </p:nvSpPr>
          <p:spPr>
            <a:xfrm>
              <a:off x="2025000" y="2302300"/>
              <a:ext cx="65200" cy="65825"/>
            </a:xfrm>
            <a:custGeom>
              <a:rect b="b" l="l" r="r" t="t"/>
              <a:pathLst>
                <a:path extrusionOk="0" h="2633" w="2608">
                  <a:moveTo>
                    <a:pt x="1585" y="1"/>
                  </a:moveTo>
                  <a:lnTo>
                    <a:pt x="1585" y="1585"/>
                  </a:lnTo>
                  <a:lnTo>
                    <a:pt x="1" y="1585"/>
                  </a:lnTo>
                  <a:lnTo>
                    <a:pt x="1" y="2633"/>
                  </a:lnTo>
                  <a:lnTo>
                    <a:pt x="2147" y="2633"/>
                  </a:lnTo>
                  <a:lnTo>
                    <a:pt x="2250" y="2582"/>
                  </a:lnTo>
                  <a:lnTo>
                    <a:pt x="2352" y="2531"/>
                  </a:lnTo>
                  <a:lnTo>
                    <a:pt x="2454" y="2454"/>
                  </a:lnTo>
                  <a:lnTo>
                    <a:pt x="2505" y="2377"/>
                  </a:lnTo>
                  <a:lnTo>
                    <a:pt x="2582" y="2275"/>
                  </a:lnTo>
                  <a:lnTo>
                    <a:pt x="2607" y="2173"/>
                  </a:lnTo>
                  <a:lnTo>
                    <a:pt x="2607" y="2045"/>
                  </a:lnTo>
                  <a:lnTo>
                    <a:pt x="2607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139"/>
            <p:cNvSpPr/>
            <p:nvPr/>
          </p:nvSpPr>
          <p:spPr>
            <a:xfrm>
              <a:off x="2053125" y="2302300"/>
              <a:ext cx="37075" cy="65825"/>
            </a:xfrm>
            <a:custGeom>
              <a:rect b="b" l="l" r="r" t="t"/>
              <a:pathLst>
                <a:path extrusionOk="0" h="2633" w="1483">
                  <a:moveTo>
                    <a:pt x="460" y="1"/>
                  </a:moveTo>
                  <a:lnTo>
                    <a:pt x="460" y="1585"/>
                  </a:lnTo>
                  <a:lnTo>
                    <a:pt x="460" y="2045"/>
                  </a:lnTo>
                  <a:lnTo>
                    <a:pt x="435" y="2173"/>
                  </a:lnTo>
                  <a:lnTo>
                    <a:pt x="409" y="2275"/>
                  </a:lnTo>
                  <a:lnTo>
                    <a:pt x="358" y="2377"/>
                  </a:lnTo>
                  <a:lnTo>
                    <a:pt x="281" y="2454"/>
                  </a:lnTo>
                  <a:lnTo>
                    <a:pt x="205" y="2531"/>
                  </a:lnTo>
                  <a:lnTo>
                    <a:pt x="102" y="2582"/>
                  </a:lnTo>
                  <a:lnTo>
                    <a:pt x="0" y="2633"/>
                  </a:lnTo>
                  <a:lnTo>
                    <a:pt x="1022" y="2633"/>
                  </a:lnTo>
                  <a:lnTo>
                    <a:pt x="1125" y="2582"/>
                  </a:lnTo>
                  <a:lnTo>
                    <a:pt x="1227" y="2531"/>
                  </a:lnTo>
                  <a:lnTo>
                    <a:pt x="1329" y="2454"/>
                  </a:lnTo>
                  <a:lnTo>
                    <a:pt x="1380" y="2377"/>
                  </a:lnTo>
                  <a:lnTo>
                    <a:pt x="1457" y="2275"/>
                  </a:lnTo>
                  <a:lnTo>
                    <a:pt x="1482" y="2173"/>
                  </a:lnTo>
                  <a:lnTo>
                    <a:pt x="1482" y="2045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139"/>
            <p:cNvSpPr/>
            <p:nvPr/>
          </p:nvSpPr>
          <p:spPr>
            <a:xfrm>
              <a:off x="2049925" y="2021850"/>
              <a:ext cx="40275" cy="65825"/>
            </a:xfrm>
            <a:custGeom>
              <a:rect b="b" l="l" r="r" t="t"/>
              <a:pathLst>
                <a:path extrusionOk="0" h="2633" w="1611">
                  <a:moveTo>
                    <a:pt x="0" y="0"/>
                  </a:moveTo>
                  <a:lnTo>
                    <a:pt x="128" y="26"/>
                  </a:lnTo>
                  <a:lnTo>
                    <a:pt x="230" y="52"/>
                  </a:lnTo>
                  <a:lnTo>
                    <a:pt x="333" y="103"/>
                  </a:lnTo>
                  <a:lnTo>
                    <a:pt x="409" y="179"/>
                  </a:lnTo>
                  <a:lnTo>
                    <a:pt x="486" y="256"/>
                  </a:lnTo>
                  <a:lnTo>
                    <a:pt x="537" y="358"/>
                  </a:lnTo>
                  <a:lnTo>
                    <a:pt x="563" y="460"/>
                  </a:lnTo>
                  <a:lnTo>
                    <a:pt x="588" y="588"/>
                  </a:lnTo>
                  <a:lnTo>
                    <a:pt x="588" y="1048"/>
                  </a:lnTo>
                  <a:lnTo>
                    <a:pt x="588" y="2632"/>
                  </a:lnTo>
                  <a:lnTo>
                    <a:pt x="1610" y="2632"/>
                  </a:lnTo>
                  <a:lnTo>
                    <a:pt x="1610" y="588"/>
                  </a:lnTo>
                  <a:lnTo>
                    <a:pt x="1610" y="460"/>
                  </a:lnTo>
                  <a:lnTo>
                    <a:pt x="1585" y="358"/>
                  </a:lnTo>
                  <a:lnTo>
                    <a:pt x="1508" y="256"/>
                  </a:lnTo>
                  <a:lnTo>
                    <a:pt x="1457" y="179"/>
                  </a:lnTo>
                  <a:lnTo>
                    <a:pt x="1355" y="103"/>
                  </a:lnTo>
                  <a:lnTo>
                    <a:pt x="1253" y="52"/>
                  </a:lnTo>
                  <a:lnTo>
                    <a:pt x="1150" y="26"/>
                  </a:lnTo>
                  <a:lnTo>
                    <a:pt x="1048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139"/>
            <p:cNvSpPr/>
            <p:nvPr/>
          </p:nvSpPr>
          <p:spPr>
            <a:xfrm>
              <a:off x="1908725" y="2164950"/>
              <a:ext cx="51150" cy="60725"/>
            </a:xfrm>
            <a:custGeom>
              <a:rect b="b" l="l" r="r" t="t"/>
              <a:pathLst>
                <a:path extrusionOk="0" h="2429" w="2046">
                  <a:moveTo>
                    <a:pt x="946" y="1"/>
                  </a:moveTo>
                  <a:lnTo>
                    <a:pt x="844" y="52"/>
                  </a:lnTo>
                  <a:lnTo>
                    <a:pt x="793" y="103"/>
                  </a:lnTo>
                  <a:lnTo>
                    <a:pt x="742" y="179"/>
                  </a:lnTo>
                  <a:lnTo>
                    <a:pt x="742" y="205"/>
                  </a:lnTo>
                  <a:lnTo>
                    <a:pt x="26" y="2070"/>
                  </a:lnTo>
                  <a:lnTo>
                    <a:pt x="1" y="2173"/>
                  </a:lnTo>
                  <a:lnTo>
                    <a:pt x="26" y="2275"/>
                  </a:lnTo>
                  <a:lnTo>
                    <a:pt x="103" y="2352"/>
                  </a:lnTo>
                  <a:lnTo>
                    <a:pt x="180" y="2403"/>
                  </a:lnTo>
                  <a:lnTo>
                    <a:pt x="282" y="2428"/>
                  </a:lnTo>
                  <a:lnTo>
                    <a:pt x="384" y="2403"/>
                  </a:lnTo>
                  <a:lnTo>
                    <a:pt x="486" y="2352"/>
                  </a:lnTo>
                  <a:lnTo>
                    <a:pt x="538" y="2249"/>
                  </a:lnTo>
                  <a:lnTo>
                    <a:pt x="1023" y="946"/>
                  </a:lnTo>
                  <a:lnTo>
                    <a:pt x="1509" y="2249"/>
                  </a:lnTo>
                  <a:lnTo>
                    <a:pt x="1560" y="2326"/>
                  </a:lnTo>
                  <a:lnTo>
                    <a:pt x="1611" y="2377"/>
                  </a:lnTo>
                  <a:lnTo>
                    <a:pt x="1688" y="2403"/>
                  </a:lnTo>
                  <a:lnTo>
                    <a:pt x="1764" y="2428"/>
                  </a:lnTo>
                  <a:lnTo>
                    <a:pt x="1866" y="2403"/>
                  </a:lnTo>
                  <a:lnTo>
                    <a:pt x="1969" y="2352"/>
                  </a:lnTo>
                  <a:lnTo>
                    <a:pt x="2020" y="2275"/>
                  </a:lnTo>
                  <a:lnTo>
                    <a:pt x="2045" y="2173"/>
                  </a:lnTo>
                  <a:lnTo>
                    <a:pt x="2020" y="2070"/>
                  </a:lnTo>
                  <a:lnTo>
                    <a:pt x="1330" y="205"/>
                  </a:lnTo>
                  <a:lnTo>
                    <a:pt x="1330" y="179"/>
                  </a:lnTo>
                  <a:lnTo>
                    <a:pt x="1279" y="103"/>
                  </a:lnTo>
                  <a:lnTo>
                    <a:pt x="1202" y="52"/>
                  </a:lnTo>
                  <a:lnTo>
                    <a:pt x="112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139"/>
            <p:cNvSpPr/>
            <p:nvPr/>
          </p:nvSpPr>
          <p:spPr>
            <a:xfrm>
              <a:off x="1914475" y="2200725"/>
              <a:ext cx="39650" cy="13450"/>
            </a:xfrm>
            <a:custGeom>
              <a:rect b="b" l="l" r="r" t="t"/>
              <a:pathLst>
                <a:path extrusionOk="0" h="538" w="1586">
                  <a:moveTo>
                    <a:pt x="154" y="1"/>
                  </a:moveTo>
                  <a:lnTo>
                    <a:pt x="78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30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85" y="358"/>
                  </a:lnTo>
                  <a:lnTo>
                    <a:pt x="1585" y="256"/>
                  </a:lnTo>
                  <a:lnTo>
                    <a:pt x="1585" y="154"/>
                  </a:lnTo>
                  <a:lnTo>
                    <a:pt x="1509" y="77"/>
                  </a:lnTo>
                  <a:lnTo>
                    <a:pt x="143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139"/>
            <p:cNvSpPr/>
            <p:nvPr/>
          </p:nvSpPr>
          <p:spPr>
            <a:xfrm>
              <a:off x="1835900" y="2164325"/>
              <a:ext cx="63275" cy="60700"/>
            </a:xfrm>
            <a:custGeom>
              <a:rect b="b" l="l" r="r" t="t"/>
              <a:pathLst>
                <a:path extrusionOk="0" h="2428" w="2531">
                  <a:moveTo>
                    <a:pt x="614" y="0"/>
                  </a:moveTo>
                  <a:lnTo>
                    <a:pt x="512" y="26"/>
                  </a:lnTo>
                  <a:lnTo>
                    <a:pt x="435" y="77"/>
                  </a:lnTo>
                  <a:lnTo>
                    <a:pt x="358" y="153"/>
                  </a:lnTo>
                  <a:lnTo>
                    <a:pt x="333" y="256"/>
                  </a:lnTo>
                  <a:lnTo>
                    <a:pt x="1" y="2095"/>
                  </a:lnTo>
                  <a:lnTo>
                    <a:pt x="1" y="2198"/>
                  </a:lnTo>
                  <a:lnTo>
                    <a:pt x="52" y="2300"/>
                  </a:lnTo>
                  <a:lnTo>
                    <a:pt x="128" y="2377"/>
                  </a:lnTo>
                  <a:lnTo>
                    <a:pt x="205" y="2402"/>
                  </a:lnTo>
                  <a:lnTo>
                    <a:pt x="333" y="2402"/>
                  </a:lnTo>
                  <a:lnTo>
                    <a:pt x="410" y="2351"/>
                  </a:lnTo>
                  <a:lnTo>
                    <a:pt x="486" y="2274"/>
                  </a:lnTo>
                  <a:lnTo>
                    <a:pt x="537" y="2198"/>
                  </a:lnTo>
                  <a:lnTo>
                    <a:pt x="691" y="1303"/>
                  </a:lnTo>
                  <a:lnTo>
                    <a:pt x="972" y="2198"/>
                  </a:lnTo>
                  <a:lnTo>
                    <a:pt x="1023" y="2300"/>
                  </a:lnTo>
                  <a:lnTo>
                    <a:pt x="1074" y="2377"/>
                  </a:lnTo>
                  <a:lnTo>
                    <a:pt x="1176" y="2402"/>
                  </a:lnTo>
                  <a:lnTo>
                    <a:pt x="1253" y="2428"/>
                  </a:lnTo>
                  <a:lnTo>
                    <a:pt x="1355" y="2402"/>
                  </a:lnTo>
                  <a:lnTo>
                    <a:pt x="1457" y="2351"/>
                  </a:lnTo>
                  <a:lnTo>
                    <a:pt x="1508" y="2300"/>
                  </a:lnTo>
                  <a:lnTo>
                    <a:pt x="1560" y="2198"/>
                  </a:lnTo>
                  <a:lnTo>
                    <a:pt x="1815" y="1278"/>
                  </a:lnTo>
                  <a:lnTo>
                    <a:pt x="1994" y="2198"/>
                  </a:lnTo>
                  <a:lnTo>
                    <a:pt x="2045" y="2300"/>
                  </a:lnTo>
                  <a:lnTo>
                    <a:pt x="2096" y="2351"/>
                  </a:lnTo>
                  <a:lnTo>
                    <a:pt x="2198" y="2402"/>
                  </a:lnTo>
                  <a:lnTo>
                    <a:pt x="2301" y="2402"/>
                  </a:lnTo>
                  <a:lnTo>
                    <a:pt x="2403" y="2351"/>
                  </a:lnTo>
                  <a:lnTo>
                    <a:pt x="2479" y="2300"/>
                  </a:lnTo>
                  <a:lnTo>
                    <a:pt x="2531" y="2198"/>
                  </a:lnTo>
                  <a:lnTo>
                    <a:pt x="2531" y="2095"/>
                  </a:lnTo>
                  <a:lnTo>
                    <a:pt x="2173" y="230"/>
                  </a:lnTo>
                  <a:lnTo>
                    <a:pt x="2147" y="153"/>
                  </a:lnTo>
                  <a:lnTo>
                    <a:pt x="2071" y="77"/>
                  </a:lnTo>
                  <a:lnTo>
                    <a:pt x="1994" y="26"/>
                  </a:lnTo>
                  <a:lnTo>
                    <a:pt x="1892" y="0"/>
                  </a:lnTo>
                  <a:lnTo>
                    <a:pt x="1790" y="0"/>
                  </a:lnTo>
                  <a:lnTo>
                    <a:pt x="1687" y="51"/>
                  </a:lnTo>
                  <a:lnTo>
                    <a:pt x="1611" y="102"/>
                  </a:lnTo>
                  <a:lnTo>
                    <a:pt x="1560" y="204"/>
                  </a:lnTo>
                  <a:lnTo>
                    <a:pt x="1253" y="1278"/>
                  </a:lnTo>
                  <a:lnTo>
                    <a:pt x="946" y="204"/>
                  </a:lnTo>
                  <a:lnTo>
                    <a:pt x="895" y="102"/>
                  </a:lnTo>
                  <a:lnTo>
                    <a:pt x="818" y="51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139"/>
            <p:cNvSpPr/>
            <p:nvPr/>
          </p:nvSpPr>
          <p:spPr>
            <a:xfrm>
              <a:off x="2012875" y="2164325"/>
              <a:ext cx="13425" cy="60700"/>
            </a:xfrm>
            <a:custGeom>
              <a:rect b="b" l="l" r="r" t="t"/>
              <a:pathLst>
                <a:path extrusionOk="0" h="2428" w="537">
                  <a:moveTo>
                    <a:pt x="179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0" y="256"/>
                  </a:lnTo>
                  <a:lnTo>
                    <a:pt x="0" y="2147"/>
                  </a:lnTo>
                  <a:lnTo>
                    <a:pt x="26" y="2249"/>
                  </a:lnTo>
                  <a:lnTo>
                    <a:pt x="77" y="2351"/>
                  </a:lnTo>
                  <a:lnTo>
                    <a:pt x="179" y="2402"/>
                  </a:lnTo>
                  <a:lnTo>
                    <a:pt x="281" y="2428"/>
                  </a:lnTo>
                  <a:lnTo>
                    <a:pt x="384" y="2402"/>
                  </a:lnTo>
                  <a:lnTo>
                    <a:pt x="460" y="2351"/>
                  </a:lnTo>
                  <a:lnTo>
                    <a:pt x="537" y="2249"/>
                  </a:lnTo>
                  <a:lnTo>
                    <a:pt x="537" y="2147"/>
                  </a:lnTo>
                  <a:lnTo>
                    <a:pt x="537" y="256"/>
                  </a:lnTo>
                  <a:lnTo>
                    <a:pt x="537" y="153"/>
                  </a:lnTo>
                  <a:lnTo>
                    <a:pt x="460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139"/>
            <p:cNvSpPr/>
            <p:nvPr/>
          </p:nvSpPr>
          <p:spPr>
            <a:xfrm>
              <a:off x="2045450" y="2164325"/>
              <a:ext cx="14075" cy="60700"/>
            </a:xfrm>
            <a:custGeom>
              <a:rect b="b" l="l" r="r" t="t"/>
              <a:pathLst>
                <a:path extrusionOk="0" h="2428" w="563">
                  <a:moveTo>
                    <a:pt x="179" y="0"/>
                  </a:moveTo>
                  <a:lnTo>
                    <a:pt x="103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1" y="2147"/>
                  </a:lnTo>
                  <a:lnTo>
                    <a:pt x="26" y="2249"/>
                  </a:lnTo>
                  <a:lnTo>
                    <a:pt x="103" y="2351"/>
                  </a:lnTo>
                  <a:lnTo>
                    <a:pt x="179" y="2402"/>
                  </a:lnTo>
                  <a:lnTo>
                    <a:pt x="282" y="2428"/>
                  </a:lnTo>
                  <a:lnTo>
                    <a:pt x="384" y="2402"/>
                  </a:lnTo>
                  <a:lnTo>
                    <a:pt x="486" y="2351"/>
                  </a:lnTo>
                  <a:lnTo>
                    <a:pt x="537" y="2249"/>
                  </a:lnTo>
                  <a:lnTo>
                    <a:pt x="563" y="2147"/>
                  </a:lnTo>
                  <a:lnTo>
                    <a:pt x="563" y="256"/>
                  </a:lnTo>
                  <a:lnTo>
                    <a:pt x="537" y="153"/>
                  </a:lnTo>
                  <a:lnTo>
                    <a:pt x="486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139"/>
            <p:cNvSpPr/>
            <p:nvPr/>
          </p:nvSpPr>
          <p:spPr>
            <a:xfrm>
              <a:off x="2012875" y="2186675"/>
              <a:ext cx="46650" cy="14075"/>
            </a:xfrm>
            <a:custGeom>
              <a:rect b="b" l="l" r="r" t="t"/>
              <a:pathLst>
                <a:path extrusionOk="0" h="563" w="1866">
                  <a:moveTo>
                    <a:pt x="281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585" y="563"/>
                  </a:lnTo>
                  <a:lnTo>
                    <a:pt x="1687" y="537"/>
                  </a:lnTo>
                  <a:lnTo>
                    <a:pt x="1789" y="460"/>
                  </a:lnTo>
                  <a:lnTo>
                    <a:pt x="1840" y="384"/>
                  </a:lnTo>
                  <a:lnTo>
                    <a:pt x="1866" y="282"/>
                  </a:lnTo>
                  <a:lnTo>
                    <a:pt x="1840" y="179"/>
                  </a:lnTo>
                  <a:lnTo>
                    <a:pt x="1789" y="77"/>
                  </a:lnTo>
                  <a:lnTo>
                    <a:pt x="1687" y="26"/>
                  </a:lnTo>
                  <a:lnTo>
                    <a:pt x="1585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139"/>
            <p:cNvSpPr/>
            <p:nvPr/>
          </p:nvSpPr>
          <p:spPr>
            <a:xfrm>
              <a:off x="1960475" y="2164950"/>
              <a:ext cx="39650" cy="13450"/>
            </a:xfrm>
            <a:custGeom>
              <a:rect b="b" l="l" r="r" t="t"/>
              <a:pathLst>
                <a:path extrusionOk="0" h="538" w="1586">
                  <a:moveTo>
                    <a:pt x="282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82" y="537"/>
                  </a:lnTo>
                  <a:lnTo>
                    <a:pt x="1304" y="537"/>
                  </a:lnTo>
                  <a:lnTo>
                    <a:pt x="1432" y="512"/>
                  </a:lnTo>
                  <a:lnTo>
                    <a:pt x="1509" y="461"/>
                  </a:lnTo>
                  <a:lnTo>
                    <a:pt x="1560" y="358"/>
                  </a:lnTo>
                  <a:lnTo>
                    <a:pt x="1585" y="256"/>
                  </a:lnTo>
                  <a:lnTo>
                    <a:pt x="1560" y="154"/>
                  </a:lnTo>
                  <a:lnTo>
                    <a:pt x="1509" y="77"/>
                  </a:lnTo>
                  <a:lnTo>
                    <a:pt x="1432" y="26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139"/>
            <p:cNvSpPr/>
            <p:nvPr/>
          </p:nvSpPr>
          <p:spPr>
            <a:xfrm>
              <a:off x="1973250" y="2166225"/>
              <a:ext cx="14100" cy="59450"/>
            </a:xfrm>
            <a:custGeom>
              <a:rect b="b" l="l" r="r" t="t"/>
              <a:pathLst>
                <a:path extrusionOk="0" h="2378" w="564">
                  <a:moveTo>
                    <a:pt x="282" y="1"/>
                  </a:moveTo>
                  <a:lnTo>
                    <a:pt x="180" y="26"/>
                  </a:lnTo>
                  <a:lnTo>
                    <a:pt x="78" y="77"/>
                  </a:lnTo>
                  <a:lnTo>
                    <a:pt x="26" y="180"/>
                  </a:lnTo>
                  <a:lnTo>
                    <a:pt x="1" y="282"/>
                  </a:lnTo>
                  <a:lnTo>
                    <a:pt x="1" y="2096"/>
                  </a:lnTo>
                  <a:lnTo>
                    <a:pt x="26" y="2198"/>
                  </a:lnTo>
                  <a:lnTo>
                    <a:pt x="78" y="2301"/>
                  </a:lnTo>
                  <a:lnTo>
                    <a:pt x="180" y="2352"/>
                  </a:lnTo>
                  <a:lnTo>
                    <a:pt x="282" y="2377"/>
                  </a:lnTo>
                  <a:lnTo>
                    <a:pt x="384" y="2352"/>
                  </a:lnTo>
                  <a:lnTo>
                    <a:pt x="461" y="2301"/>
                  </a:lnTo>
                  <a:lnTo>
                    <a:pt x="538" y="2198"/>
                  </a:lnTo>
                  <a:lnTo>
                    <a:pt x="563" y="2096"/>
                  </a:lnTo>
                  <a:lnTo>
                    <a:pt x="563" y="282"/>
                  </a:lnTo>
                  <a:lnTo>
                    <a:pt x="538" y="180"/>
                  </a:lnTo>
                  <a:lnTo>
                    <a:pt x="461" y="77"/>
                  </a:lnTo>
                  <a:lnTo>
                    <a:pt x="384" y="26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0" name="Google Shape;3570;p139"/>
          <p:cNvGrpSpPr/>
          <p:nvPr/>
        </p:nvGrpSpPr>
        <p:grpSpPr>
          <a:xfrm>
            <a:off x="1657950" y="3139068"/>
            <a:ext cx="265150" cy="445950"/>
            <a:chOff x="2517575" y="1965625"/>
            <a:chExt cx="265150" cy="445950"/>
          </a:xfrm>
        </p:grpSpPr>
        <p:sp>
          <p:nvSpPr>
            <p:cNvPr id="3571" name="Google Shape;3571;p139"/>
            <p:cNvSpPr/>
            <p:nvPr/>
          </p:nvSpPr>
          <p:spPr>
            <a:xfrm>
              <a:off x="2517575" y="1965625"/>
              <a:ext cx="265150" cy="445950"/>
            </a:xfrm>
            <a:custGeom>
              <a:rect b="b" l="l" r="r" t="t"/>
              <a:pathLst>
                <a:path extrusionOk="0" h="17838" w="10606">
                  <a:moveTo>
                    <a:pt x="1176" y="1"/>
                  </a:moveTo>
                  <a:lnTo>
                    <a:pt x="920" y="26"/>
                  </a:lnTo>
                  <a:lnTo>
                    <a:pt x="716" y="77"/>
                  </a:lnTo>
                  <a:lnTo>
                    <a:pt x="511" y="205"/>
                  </a:lnTo>
                  <a:lnTo>
                    <a:pt x="358" y="333"/>
                  </a:lnTo>
                  <a:lnTo>
                    <a:pt x="205" y="512"/>
                  </a:lnTo>
                  <a:lnTo>
                    <a:pt x="103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6688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3" y="17148"/>
                  </a:lnTo>
                  <a:lnTo>
                    <a:pt x="205" y="17352"/>
                  </a:lnTo>
                  <a:lnTo>
                    <a:pt x="358" y="17505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46" y="17812"/>
                  </a:lnTo>
                  <a:lnTo>
                    <a:pt x="1176" y="17838"/>
                  </a:lnTo>
                  <a:lnTo>
                    <a:pt x="9430" y="17838"/>
                  </a:lnTo>
                  <a:lnTo>
                    <a:pt x="9660" y="17812"/>
                  </a:lnTo>
                  <a:lnTo>
                    <a:pt x="9890" y="17761"/>
                  </a:lnTo>
                  <a:lnTo>
                    <a:pt x="10094" y="17659"/>
                  </a:lnTo>
                  <a:lnTo>
                    <a:pt x="10248" y="17505"/>
                  </a:lnTo>
                  <a:lnTo>
                    <a:pt x="10401" y="17352"/>
                  </a:lnTo>
                  <a:lnTo>
                    <a:pt x="10503" y="17148"/>
                  </a:lnTo>
                  <a:lnTo>
                    <a:pt x="10580" y="16943"/>
                  </a:lnTo>
                  <a:lnTo>
                    <a:pt x="10605" y="16713"/>
                  </a:lnTo>
                  <a:lnTo>
                    <a:pt x="10605" y="16688"/>
                  </a:lnTo>
                  <a:lnTo>
                    <a:pt x="10605" y="1151"/>
                  </a:lnTo>
                  <a:lnTo>
                    <a:pt x="10580" y="921"/>
                  </a:lnTo>
                  <a:lnTo>
                    <a:pt x="10503" y="716"/>
                  </a:lnTo>
                  <a:lnTo>
                    <a:pt x="10401" y="512"/>
                  </a:lnTo>
                  <a:lnTo>
                    <a:pt x="10248" y="333"/>
                  </a:lnTo>
                  <a:lnTo>
                    <a:pt x="10094" y="205"/>
                  </a:lnTo>
                  <a:lnTo>
                    <a:pt x="9890" y="77"/>
                  </a:lnTo>
                  <a:lnTo>
                    <a:pt x="9685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139"/>
            <p:cNvSpPr/>
            <p:nvPr/>
          </p:nvSpPr>
          <p:spPr>
            <a:xfrm>
              <a:off x="2543775" y="1990550"/>
              <a:ext cx="212750" cy="219150"/>
            </a:xfrm>
            <a:custGeom>
              <a:rect b="b" l="l" r="r" t="t"/>
              <a:pathLst>
                <a:path extrusionOk="0" h="8766" w="8510"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8765"/>
                  </a:lnTo>
                  <a:lnTo>
                    <a:pt x="8510" y="8765"/>
                  </a:lnTo>
                  <a:lnTo>
                    <a:pt x="8510" y="281"/>
                  </a:lnTo>
                  <a:lnTo>
                    <a:pt x="8510" y="179"/>
                  </a:lnTo>
                  <a:lnTo>
                    <a:pt x="8433" y="77"/>
                  </a:lnTo>
                  <a:lnTo>
                    <a:pt x="8356" y="26"/>
                  </a:lnTo>
                  <a:lnTo>
                    <a:pt x="8229" y="0"/>
                  </a:lnTo>
                  <a:lnTo>
                    <a:pt x="7104" y="0"/>
                  </a:lnTo>
                  <a:lnTo>
                    <a:pt x="7079" y="102"/>
                  </a:lnTo>
                  <a:lnTo>
                    <a:pt x="7002" y="179"/>
                  </a:lnTo>
                  <a:lnTo>
                    <a:pt x="6951" y="281"/>
                  </a:lnTo>
                  <a:lnTo>
                    <a:pt x="6874" y="332"/>
                  </a:lnTo>
                  <a:lnTo>
                    <a:pt x="6772" y="409"/>
                  </a:lnTo>
                  <a:lnTo>
                    <a:pt x="6670" y="435"/>
                  </a:lnTo>
                  <a:lnTo>
                    <a:pt x="6568" y="460"/>
                  </a:lnTo>
                  <a:lnTo>
                    <a:pt x="6440" y="486"/>
                  </a:lnTo>
                  <a:lnTo>
                    <a:pt x="2070" y="486"/>
                  </a:lnTo>
                  <a:lnTo>
                    <a:pt x="1942" y="460"/>
                  </a:lnTo>
                  <a:lnTo>
                    <a:pt x="1840" y="435"/>
                  </a:lnTo>
                  <a:lnTo>
                    <a:pt x="1738" y="409"/>
                  </a:lnTo>
                  <a:lnTo>
                    <a:pt x="1636" y="332"/>
                  </a:lnTo>
                  <a:lnTo>
                    <a:pt x="1559" y="281"/>
                  </a:lnTo>
                  <a:lnTo>
                    <a:pt x="1508" y="179"/>
                  </a:lnTo>
                  <a:lnTo>
                    <a:pt x="1431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139"/>
            <p:cNvSpPr/>
            <p:nvPr/>
          </p:nvSpPr>
          <p:spPr>
            <a:xfrm>
              <a:off x="2725200" y="1990550"/>
              <a:ext cx="31325" cy="342450"/>
            </a:xfrm>
            <a:custGeom>
              <a:rect b="b" l="l" r="r" t="t"/>
              <a:pathLst>
                <a:path extrusionOk="0" h="13698" w="1253">
                  <a:moveTo>
                    <a:pt x="1" y="0"/>
                  </a:moveTo>
                  <a:lnTo>
                    <a:pt x="103" y="26"/>
                  </a:lnTo>
                  <a:lnTo>
                    <a:pt x="205" y="77"/>
                  </a:lnTo>
                  <a:lnTo>
                    <a:pt x="256" y="179"/>
                  </a:lnTo>
                  <a:lnTo>
                    <a:pt x="282" y="281"/>
                  </a:lnTo>
                  <a:lnTo>
                    <a:pt x="282" y="13697"/>
                  </a:lnTo>
                  <a:lnTo>
                    <a:pt x="1253" y="13697"/>
                  </a:lnTo>
                  <a:lnTo>
                    <a:pt x="1253" y="281"/>
                  </a:lnTo>
                  <a:lnTo>
                    <a:pt x="1253" y="179"/>
                  </a:lnTo>
                  <a:lnTo>
                    <a:pt x="1176" y="77"/>
                  </a:lnTo>
                  <a:lnTo>
                    <a:pt x="1099" y="26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139"/>
            <p:cNvSpPr/>
            <p:nvPr/>
          </p:nvSpPr>
          <p:spPr>
            <a:xfrm>
              <a:off x="2701575" y="2198800"/>
              <a:ext cx="54950" cy="49225"/>
            </a:xfrm>
            <a:custGeom>
              <a:rect b="b" l="l" r="r" t="t"/>
              <a:pathLst>
                <a:path extrusionOk="0" h="1969" w="2198">
                  <a:moveTo>
                    <a:pt x="0" y="1"/>
                  </a:moveTo>
                  <a:lnTo>
                    <a:pt x="0" y="1969"/>
                  </a:lnTo>
                  <a:lnTo>
                    <a:pt x="2198" y="1969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139"/>
            <p:cNvSpPr/>
            <p:nvPr/>
          </p:nvSpPr>
          <p:spPr>
            <a:xfrm>
              <a:off x="2543775" y="2054425"/>
              <a:ext cx="212750" cy="117575"/>
            </a:xfrm>
            <a:custGeom>
              <a:rect b="b" l="l" r="r" t="t"/>
              <a:pathLst>
                <a:path extrusionOk="0" h="4703" w="8510">
                  <a:moveTo>
                    <a:pt x="0" y="1"/>
                  </a:moveTo>
                  <a:lnTo>
                    <a:pt x="0" y="4703"/>
                  </a:lnTo>
                  <a:lnTo>
                    <a:pt x="8510" y="4703"/>
                  </a:lnTo>
                  <a:lnTo>
                    <a:pt x="851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139"/>
            <p:cNvSpPr/>
            <p:nvPr/>
          </p:nvSpPr>
          <p:spPr>
            <a:xfrm>
              <a:off x="2701575" y="2248000"/>
              <a:ext cx="54950" cy="98425"/>
            </a:xfrm>
            <a:custGeom>
              <a:rect b="b" l="l" r="r" t="t"/>
              <a:pathLst>
                <a:path extrusionOk="0" h="3937" w="2198">
                  <a:moveTo>
                    <a:pt x="0" y="1"/>
                  </a:moveTo>
                  <a:lnTo>
                    <a:pt x="0" y="1968"/>
                  </a:lnTo>
                  <a:lnTo>
                    <a:pt x="0" y="3936"/>
                  </a:lnTo>
                  <a:lnTo>
                    <a:pt x="2198" y="3936"/>
                  </a:lnTo>
                  <a:lnTo>
                    <a:pt x="2198" y="196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139"/>
            <p:cNvSpPr/>
            <p:nvPr/>
          </p:nvSpPr>
          <p:spPr>
            <a:xfrm>
              <a:off x="2543775" y="2198800"/>
              <a:ext cx="159725" cy="147625"/>
            </a:xfrm>
            <a:custGeom>
              <a:rect b="b" l="l" r="r" t="t"/>
              <a:pathLst>
                <a:path extrusionOk="0" h="5905" w="6389">
                  <a:moveTo>
                    <a:pt x="0" y="1"/>
                  </a:moveTo>
                  <a:lnTo>
                    <a:pt x="0" y="5904"/>
                  </a:lnTo>
                  <a:lnTo>
                    <a:pt x="6389" y="5904"/>
                  </a:lnTo>
                  <a:lnTo>
                    <a:pt x="6389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139"/>
            <p:cNvSpPr/>
            <p:nvPr/>
          </p:nvSpPr>
          <p:spPr>
            <a:xfrm>
              <a:off x="2732225" y="2198800"/>
              <a:ext cx="24300" cy="49225"/>
            </a:xfrm>
            <a:custGeom>
              <a:rect b="b" l="l" r="r" t="t"/>
              <a:pathLst>
                <a:path extrusionOk="0" h="1969" w="972">
                  <a:moveTo>
                    <a:pt x="1" y="1"/>
                  </a:moveTo>
                  <a:lnTo>
                    <a:pt x="1" y="1969"/>
                  </a:lnTo>
                  <a:lnTo>
                    <a:pt x="972" y="1969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139"/>
            <p:cNvSpPr/>
            <p:nvPr/>
          </p:nvSpPr>
          <p:spPr>
            <a:xfrm>
              <a:off x="2724550" y="2248000"/>
              <a:ext cx="31975" cy="98425"/>
            </a:xfrm>
            <a:custGeom>
              <a:rect b="b" l="l" r="r" t="t"/>
              <a:pathLst>
                <a:path extrusionOk="0" h="3937" w="1279">
                  <a:moveTo>
                    <a:pt x="308" y="1"/>
                  </a:moveTo>
                  <a:lnTo>
                    <a:pt x="308" y="1968"/>
                  </a:lnTo>
                  <a:lnTo>
                    <a:pt x="308" y="3553"/>
                  </a:lnTo>
                  <a:lnTo>
                    <a:pt x="308" y="3629"/>
                  </a:lnTo>
                  <a:lnTo>
                    <a:pt x="282" y="3706"/>
                  </a:lnTo>
                  <a:lnTo>
                    <a:pt x="205" y="3834"/>
                  </a:lnTo>
                  <a:lnTo>
                    <a:pt x="78" y="3910"/>
                  </a:lnTo>
                  <a:lnTo>
                    <a:pt x="1" y="3936"/>
                  </a:lnTo>
                  <a:lnTo>
                    <a:pt x="1279" y="3936"/>
                  </a:lnTo>
                  <a:lnTo>
                    <a:pt x="1279" y="1968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139"/>
            <p:cNvSpPr/>
            <p:nvPr/>
          </p:nvSpPr>
          <p:spPr>
            <a:xfrm>
              <a:off x="2636400" y="2365550"/>
              <a:ext cx="27500" cy="27500"/>
            </a:xfrm>
            <a:custGeom>
              <a:rect b="b" l="l" r="r" t="t"/>
              <a:pathLst>
                <a:path extrusionOk="0" h="1100" w="1100">
                  <a:moveTo>
                    <a:pt x="435" y="1"/>
                  </a:moveTo>
                  <a:lnTo>
                    <a:pt x="333" y="52"/>
                  </a:lnTo>
                  <a:lnTo>
                    <a:pt x="256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65"/>
                  </a:lnTo>
                  <a:lnTo>
                    <a:pt x="52" y="767"/>
                  </a:lnTo>
                  <a:lnTo>
                    <a:pt x="103" y="844"/>
                  </a:lnTo>
                  <a:lnTo>
                    <a:pt x="154" y="921"/>
                  </a:lnTo>
                  <a:lnTo>
                    <a:pt x="256" y="997"/>
                  </a:lnTo>
                  <a:lnTo>
                    <a:pt x="333" y="1048"/>
                  </a:lnTo>
                  <a:lnTo>
                    <a:pt x="435" y="1074"/>
                  </a:lnTo>
                  <a:lnTo>
                    <a:pt x="563" y="1099"/>
                  </a:lnTo>
                  <a:lnTo>
                    <a:pt x="665" y="1074"/>
                  </a:lnTo>
                  <a:lnTo>
                    <a:pt x="767" y="1048"/>
                  </a:lnTo>
                  <a:lnTo>
                    <a:pt x="844" y="997"/>
                  </a:lnTo>
                  <a:lnTo>
                    <a:pt x="946" y="921"/>
                  </a:lnTo>
                  <a:lnTo>
                    <a:pt x="997" y="844"/>
                  </a:lnTo>
                  <a:lnTo>
                    <a:pt x="1048" y="767"/>
                  </a:lnTo>
                  <a:lnTo>
                    <a:pt x="1074" y="665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3"/>
                  </a:lnTo>
                  <a:lnTo>
                    <a:pt x="997" y="231"/>
                  </a:lnTo>
                  <a:lnTo>
                    <a:pt x="946" y="154"/>
                  </a:lnTo>
                  <a:lnTo>
                    <a:pt x="844" y="103"/>
                  </a:lnTo>
                  <a:lnTo>
                    <a:pt x="767" y="52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139"/>
            <p:cNvSpPr/>
            <p:nvPr/>
          </p:nvSpPr>
          <p:spPr>
            <a:xfrm>
              <a:off x="2652375" y="2079350"/>
              <a:ext cx="24300" cy="67100"/>
            </a:xfrm>
            <a:custGeom>
              <a:rect b="b" l="l" r="r" t="t"/>
              <a:pathLst>
                <a:path extrusionOk="0" h="2684" w="972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384"/>
                  </a:lnTo>
                  <a:lnTo>
                    <a:pt x="77" y="460"/>
                  </a:lnTo>
                  <a:lnTo>
                    <a:pt x="154" y="537"/>
                  </a:lnTo>
                  <a:lnTo>
                    <a:pt x="435" y="537"/>
                  </a:lnTo>
                  <a:lnTo>
                    <a:pt x="435" y="2402"/>
                  </a:lnTo>
                  <a:lnTo>
                    <a:pt x="460" y="2505"/>
                  </a:lnTo>
                  <a:lnTo>
                    <a:pt x="511" y="2607"/>
                  </a:lnTo>
                  <a:lnTo>
                    <a:pt x="614" y="2658"/>
                  </a:lnTo>
                  <a:lnTo>
                    <a:pt x="716" y="2683"/>
                  </a:lnTo>
                  <a:lnTo>
                    <a:pt x="818" y="2658"/>
                  </a:lnTo>
                  <a:lnTo>
                    <a:pt x="895" y="2607"/>
                  </a:lnTo>
                  <a:lnTo>
                    <a:pt x="971" y="2505"/>
                  </a:lnTo>
                  <a:lnTo>
                    <a:pt x="971" y="2402"/>
                  </a:lnTo>
                  <a:lnTo>
                    <a:pt x="971" y="281"/>
                  </a:lnTo>
                  <a:lnTo>
                    <a:pt x="971" y="179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139"/>
            <p:cNvSpPr/>
            <p:nvPr/>
          </p:nvSpPr>
          <p:spPr>
            <a:xfrm>
              <a:off x="2688150" y="2078700"/>
              <a:ext cx="44100" cy="69025"/>
            </a:xfrm>
            <a:custGeom>
              <a:rect b="b" l="l" r="r" t="t"/>
              <a:pathLst>
                <a:path extrusionOk="0" h="2761" w="1764">
                  <a:moveTo>
                    <a:pt x="869" y="537"/>
                  </a:moveTo>
                  <a:lnTo>
                    <a:pt x="997" y="563"/>
                  </a:lnTo>
                  <a:lnTo>
                    <a:pt x="1125" y="640"/>
                  </a:lnTo>
                  <a:lnTo>
                    <a:pt x="1201" y="742"/>
                  </a:lnTo>
                  <a:lnTo>
                    <a:pt x="1227" y="870"/>
                  </a:lnTo>
                  <a:lnTo>
                    <a:pt x="1227" y="1866"/>
                  </a:lnTo>
                  <a:lnTo>
                    <a:pt x="1201" y="1994"/>
                  </a:lnTo>
                  <a:lnTo>
                    <a:pt x="1125" y="2096"/>
                  </a:lnTo>
                  <a:lnTo>
                    <a:pt x="997" y="2173"/>
                  </a:lnTo>
                  <a:lnTo>
                    <a:pt x="869" y="2198"/>
                  </a:lnTo>
                  <a:lnTo>
                    <a:pt x="741" y="2173"/>
                  </a:lnTo>
                  <a:lnTo>
                    <a:pt x="639" y="2096"/>
                  </a:lnTo>
                  <a:lnTo>
                    <a:pt x="563" y="1994"/>
                  </a:lnTo>
                  <a:lnTo>
                    <a:pt x="537" y="1866"/>
                  </a:lnTo>
                  <a:lnTo>
                    <a:pt x="537" y="870"/>
                  </a:lnTo>
                  <a:lnTo>
                    <a:pt x="563" y="742"/>
                  </a:lnTo>
                  <a:lnTo>
                    <a:pt x="639" y="640"/>
                  </a:lnTo>
                  <a:lnTo>
                    <a:pt x="741" y="563"/>
                  </a:lnTo>
                  <a:lnTo>
                    <a:pt x="869" y="537"/>
                  </a:lnTo>
                  <a:close/>
                  <a:moveTo>
                    <a:pt x="690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28" y="384"/>
                  </a:lnTo>
                  <a:lnTo>
                    <a:pt x="51" y="537"/>
                  </a:lnTo>
                  <a:lnTo>
                    <a:pt x="0" y="691"/>
                  </a:lnTo>
                  <a:lnTo>
                    <a:pt x="0" y="870"/>
                  </a:lnTo>
                  <a:lnTo>
                    <a:pt x="0" y="1866"/>
                  </a:lnTo>
                  <a:lnTo>
                    <a:pt x="0" y="2045"/>
                  </a:lnTo>
                  <a:lnTo>
                    <a:pt x="51" y="2198"/>
                  </a:lnTo>
                  <a:lnTo>
                    <a:pt x="128" y="2352"/>
                  </a:lnTo>
                  <a:lnTo>
                    <a:pt x="256" y="2480"/>
                  </a:lnTo>
                  <a:lnTo>
                    <a:pt x="384" y="2607"/>
                  </a:lnTo>
                  <a:lnTo>
                    <a:pt x="537" y="2684"/>
                  </a:lnTo>
                  <a:lnTo>
                    <a:pt x="690" y="2735"/>
                  </a:lnTo>
                  <a:lnTo>
                    <a:pt x="869" y="2761"/>
                  </a:lnTo>
                  <a:lnTo>
                    <a:pt x="1048" y="2735"/>
                  </a:lnTo>
                  <a:lnTo>
                    <a:pt x="1227" y="2684"/>
                  </a:lnTo>
                  <a:lnTo>
                    <a:pt x="1380" y="2607"/>
                  </a:lnTo>
                  <a:lnTo>
                    <a:pt x="1508" y="2480"/>
                  </a:lnTo>
                  <a:lnTo>
                    <a:pt x="1610" y="2352"/>
                  </a:lnTo>
                  <a:lnTo>
                    <a:pt x="1687" y="2198"/>
                  </a:lnTo>
                  <a:lnTo>
                    <a:pt x="1738" y="2045"/>
                  </a:lnTo>
                  <a:lnTo>
                    <a:pt x="1764" y="1866"/>
                  </a:lnTo>
                  <a:lnTo>
                    <a:pt x="1764" y="870"/>
                  </a:lnTo>
                  <a:lnTo>
                    <a:pt x="1738" y="691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139"/>
            <p:cNvSpPr/>
            <p:nvPr/>
          </p:nvSpPr>
          <p:spPr>
            <a:xfrm>
              <a:off x="2612125" y="2133650"/>
              <a:ext cx="33875" cy="14075"/>
            </a:xfrm>
            <a:custGeom>
              <a:rect b="b" l="l" r="r" t="t"/>
              <a:pathLst>
                <a:path extrusionOk="0" h="563" w="1355">
                  <a:moveTo>
                    <a:pt x="281" y="0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099" y="563"/>
                  </a:lnTo>
                  <a:lnTo>
                    <a:pt x="1201" y="537"/>
                  </a:lnTo>
                  <a:lnTo>
                    <a:pt x="1278" y="460"/>
                  </a:lnTo>
                  <a:lnTo>
                    <a:pt x="1355" y="384"/>
                  </a:lnTo>
                  <a:lnTo>
                    <a:pt x="1355" y="282"/>
                  </a:lnTo>
                  <a:lnTo>
                    <a:pt x="1355" y="179"/>
                  </a:lnTo>
                  <a:lnTo>
                    <a:pt x="1278" y="103"/>
                  </a:lnTo>
                  <a:lnTo>
                    <a:pt x="1201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139"/>
            <p:cNvSpPr/>
            <p:nvPr/>
          </p:nvSpPr>
          <p:spPr>
            <a:xfrm>
              <a:off x="2543775" y="2198800"/>
              <a:ext cx="159725" cy="147625"/>
            </a:xfrm>
            <a:custGeom>
              <a:rect b="b" l="l" r="r" t="t"/>
              <a:pathLst>
                <a:path extrusionOk="0" h="5905" w="6389">
                  <a:moveTo>
                    <a:pt x="3987" y="2250"/>
                  </a:moveTo>
                  <a:lnTo>
                    <a:pt x="3987" y="3681"/>
                  </a:lnTo>
                  <a:lnTo>
                    <a:pt x="2402" y="3681"/>
                  </a:lnTo>
                  <a:lnTo>
                    <a:pt x="2402" y="2250"/>
                  </a:lnTo>
                  <a:close/>
                  <a:moveTo>
                    <a:pt x="1866" y="1"/>
                  </a:moveTo>
                  <a:lnTo>
                    <a:pt x="1866" y="1713"/>
                  </a:lnTo>
                  <a:lnTo>
                    <a:pt x="0" y="1713"/>
                  </a:lnTo>
                  <a:lnTo>
                    <a:pt x="0" y="2250"/>
                  </a:lnTo>
                  <a:lnTo>
                    <a:pt x="1866" y="2250"/>
                  </a:lnTo>
                  <a:lnTo>
                    <a:pt x="1866" y="3681"/>
                  </a:lnTo>
                  <a:lnTo>
                    <a:pt x="0" y="3681"/>
                  </a:lnTo>
                  <a:lnTo>
                    <a:pt x="0" y="4217"/>
                  </a:lnTo>
                  <a:lnTo>
                    <a:pt x="1866" y="4217"/>
                  </a:lnTo>
                  <a:lnTo>
                    <a:pt x="1866" y="5904"/>
                  </a:lnTo>
                  <a:lnTo>
                    <a:pt x="2402" y="5904"/>
                  </a:lnTo>
                  <a:lnTo>
                    <a:pt x="2402" y="4217"/>
                  </a:lnTo>
                  <a:lnTo>
                    <a:pt x="3987" y="4217"/>
                  </a:lnTo>
                  <a:lnTo>
                    <a:pt x="3987" y="5904"/>
                  </a:lnTo>
                  <a:lnTo>
                    <a:pt x="4523" y="5904"/>
                  </a:lnTo>
                  <a:lnTo>
                    <a:pt x="4523" y="4217"/>
                  </a:lnTo>
                  <a:lnTo>
                    <a:pt x="6389" y="4217"/>
                  </a:lnTo>
                  <a:lnTo>
                    <a:pt x="6389" y="3681"/>
                  </a:lnTo>
                  <a:lnTo>
                    <a:pt x="4523" y="3681"/>
                  </a:lnTo>
                  <a:lnTo>
                    <a:pt x="4523" y="2250"/>
                  </a:lnTo>
                  <a:lnTo>
                    <a:pt x="6389" y="2250"/>
                  </a:lnTo>
                  <a:lnTo>
                    <a:pt x="6389" y="1713"/>
                  </a:lnTo>
                  <a:lnTo>
                    <a:pt x="4523" y="1713"/>
                  </a:lnTo>
                  <a:lnTo>
                    <a:pt x="4523" y="1"/>
                  </a:lnTo>
                  <a:lnTo>
                    <a:pt x="3987" y="1"/>
                  </a:lnTo>
                  <a:lnTo>
                    <a:pt x="3987" y="1713"/>
                  </a:lnTo>
                  <a:lnTo>
                    <a:pt x="2402" y="1713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85" name="Google Shape;3585;p139"/>
          <p:cNvGrpSpPr/>
          <p:nvPr/>
        </p:nvGrpSpPr>
        <p:grpSpPr>
          <a:xfrm>
            <a:off x="4372860" y="3179154"/>
            <a:ext cx="398278" cy="365780"/>
            <a:chOff x="3163450" y="1984800"/>
            <a:chExt cx="446600" cy="407600"/>
          </a:xfrm>
        </p:grpSpPr>
        <p:sp>
          <p:nvSpPr>
            <p:cNvPr id="3586" name="Google Shape;3586;p139"/>
            <p:cNvSpPr/>
            <p:nvPr/>
          </p:nvSpPr>
          <p:spPr>
            <a:xfrm>
              <a:off x="3316775" y="2186675"/>
              <a:ext cx="139950" cy="175700"/>
            </a:xfrm>
            <a:custGeom>
              <a:rect b="b" l="l" r="r" t="t"/>
              <a:pathLst>
                <a:path extrusionOk="0" h="7028" w="5598">
                  <a:moveTo>
                    <a:pt x="2786" y="1125"/>
                  </a:moveTo>
                  <a:lnTo>
                    <a:pt x="3093" y="1150"/>
                  </a:lnTo>
                  <a:lnTo>
                    <a:pt x="3374" y="1253"/>
                  </a:lnTo>
                  <a:lnTo>
                    <a:pt x="3604" y="1380"/>
                  </a:lnTo>
                  <a:lnTo>
                    <a:pt x="3834" y="1559"/>
                  </a:lnTo>
                  <a:lnTo>
                    <a:pt x="4013" y="1764"/>
                  </a:lnTo>
                  <a:lnTo>
                    <a:pt x="4141" y="2019"/>
                  </a:lnTo>
                  <a:lnTo>
                    <a:pt x="4217" y="2300"/>
                  </a:lnTo>
                  <a:lnTo>
                    <a:pt x="4243" y="2581"/>
                  </a:lnTo>
                  <a:lnTo>
                    <a:pt x="4243" y="3527"/>
                  </a:lnTo>
                  <a:lnTo>
                    <a:pt x="4217" y="3808"/>
                  </a:lnTo>
                  <a:lnTo>
                    <a:pt x="4141" y="4089"/>
                  </a:lnTo>
                  <a:lnTo>
                    <a:pt x="4013" y="4345"/>
                  </a:lnTo>
                  <a:lnTo>
                    <a:pt x="3834" y="4549"/>
                  </a:lnTo>
                  <a:lnTo>
                    <a:pt x="3604" y="4728"/>
                  </a:lnTo>
                  <a:lnTo>
                    <a:pt x="3374" y="4856"/>
                  </a:lnTo>
                  <a:lnTo>
                    <a:pt x="3093" y="4958"/>
                  </a:lnTo>
                  <a:lnTo>
                    <a:pt x="2786" y="4984"/>
                  </a:lnTo>
                  <a:lnTo>
                    <a:pt x="2505" y="4958"/>
                  </a:lnTo>
                  <a:lnTo>
                    <a:pt x="2224" y="4856"/>
                  </a:lnTo>
                  <a:lnTo>
                    <a:pt x="1969" y="4728"/>
                  </a:lnTo>
                  <a:lnTo>
                    <a:pt x="1764" y="4549"/>
                  </a:lnTo>
                  <a:lnTo>
                    <a:pt x="1585" y="4345"/>
                  </a:lnTo>
                  <a:lnTo>
                    <a:pt x="1458" y="4089"/>
                  </a:lnTo>
                  <a:lnTo>
                    <a:pt x="1355" y="3808"/>
                  </a:lnTo>
                  <a:lnTo>
                    <a:pt x="1330" y="3527"/>
                  </a:lnTo>
                  <a:lnTo>
                    <a:pt x="1330" y="2581"/>
                  </a:lnTo>
                  <a:lnTo>
                    <a:pt x="1355" y="2300"/>
                  </a:lnTo>
                  <a:lnTo>
                    <a:pt x="1458" y="2019"/>
                  </a:lnTo>
                  <a:lnTo>
                    <a:pt x="1585" y="1764"/>
                  </a:lnTo>
                  <a:lnTo>
                    <a:pt x="1764" y="1559"/>
                  </a:lnTo>
                  <a:lnTo>
                    <a:pt x="1969" y="1380"/>
                  </a:lnTo>
                  <a:lnTo>
                    <a:pt x="2224" y="1253"/>
                  </a:lnTo>
                  <a:lnTo>
                    <a:pt x="2505" y="1150"/>
                  </a:lnTo>
                  <a:lnTo>
                    <a:pt x="2786" y="1125"/>
                  </a:lnTo>
                  <a:close/>
                  <a:moveTo>
                    <a:pt x="1" y="0"/>
                  </a:moveTo>
                  <a:lnTo>
                    <a:pt x="1" y="7028"/>
                  </a:lnTo>
                  <a:lnTo>
                    <a:pt x="5597" y="7028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139"/>
            <p:cNvSpPr/>
            <p:nvPr/>
          </p:nvSpPr>
          <p:spPr>
            <a:xfrm>
              <a:off x="3330200" y="2214775"/>
              <a:ext cx="56250" cy="96500"/>
            </a:xfrm>
            <a:custGeom>
              <a:rect b="b" l="l" r="r" t="t"/>
              <a:pathLst>
                <a:path extrusionOk="0" h="3860" w="2250">
                  <a:moveTo>
                    <a:pt x="1457" y="1"/>
                  </a:moveTo>
                  <a:lnTo>
                    <a:pt x="1151" y="26"/>
                  </a:lnTo>
                  <a:lnTo>
                    <a:pt x="869" y="129"/>
                  </a:lnTo>
                  <a:lnTo>
                    <a:pt x="639" y="256"/>
                  </a:lnTo>
                  <a:lnTo>
                    <a:pt x="409" y="435"/>
                  </a:lnTo>
                  <a:lnTo>
                    <a:pt x="231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1" y="1457"/>
                  </a:lnTo>
                  <a:lnTo>
                    <a:pt x="1" y="2403"/>
                  </a:lnTo>
                  <a:lnTo>
                    <a:pt x="26" y="2684"/>
                  </a:lnTo>
                  <a:lnTo>
                    <a:pt x="103" y="2965"/>
                  </a:lnTo>
                  <a:lnTo>
                    <a:pt x="231" y="3221"/>
                  </a:lnTo>
                  <a:lnTo>
                    <a:pt x="409" y="3425"/>
                  </a:lnTo>
                  <a:lnTo>
                    <a:pt x="639" y="3604"/>
                  </a:lnTo>
                  <a:lnTo>
                    <a:pt x="869" y="3732"/>
                  </a:lnTo>
                  <a:lnTo>
                    <a:pt x="1151" y="3834"/>
                  </a:lnTo>
                  <a:lnTo>
                    <a:pt x="1457" y="3860"/>
                  </a:lnTo>
                  <a:lnTo>
                    <a:pt x="2249" y="3860"/>
                  </a:lnTo>
                  <a:lnTo>
                    <a:pt x="1968" y="3834"/>
                  </a:lnTo>
                  <a:lnTo>
                    <a:pt x="1687" y="3732"/>
                  </a:lnTo>
                  <a:lnTo>
                    <a:pt x="1432" y="3604"/>
                  </a:lnTo>
                  <a:lnTo>
                    <a:pt x="1227" y="3425"/>
                  </a:lnTo>
                  <a:lnTo>
                    <a:pt x="1048" y="3221"/>
                  </a:lnTo>
                  <a:lnTo>
                    <a:pt x="921" y="2965"/>
                  </a:lnTo>
                  <a:lnTo>
                    <a:pt x="818" y="2684"/>
                  </a:lnTo>
                  <a:lnTo>
                    <a:pt x="793" y="2403"/>
                  </a:lnTo>
                  <a:lnTo>
                    <a:pt x="793" y="1457"/>
                  </a:lnTo>
                  <a:lnTo>
                    <a:pt x="818" y="1279"/>
                  </a:lnTo>
                  <a:lnTo>
                    <a:pt x="844" y="1100"/>
                  </a:lnTo>
                  <a:lnTo>
                    <a:pt x="895" y="921"/>
                  </a:lnTo>
                  <a:lnTo>
                    <a:pt x="972" y="767"/>
                  </a:lnTo>
                  <a:lnTo>
                    <a:pt x="1074" y="589"/>
                  </a:lnTo>
                  <a:lnTo>
                    <a:pt x="1202" y="461"/>
                  </a:lnTo>
                  <a:lnTo>
                    <a:pt x="1355" y="307"/>
                  </a:lnTo>
                  <a:lnTo>
                    <a:pt x="1534" y="205"/>
                  </a:lnTo>
                  <a:lnTo>
                    <a:pt x="1687" y="129"/>
                  </a:lnTo>
                  <a:lnTo>
                    <a:pt x="1866" y="52"/>
                  </a:lnTo>
                  <a:lnTo>
                    <a:pt x="1662" y="26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139"/>
            <p:cNvSpPr/>
            <p:nvPr/>
          </p:nvSpPr>
          <p:spPr>
            <a:xfrm>
              <a:off x="3281000" y="2355325"/>
              <a:ext cx="211500" cy="37075"/>
            </a:xfrm>
            <a:custGeom>
              <a:rect b="b" l="l" r="r" t="t"/>
              <a:pathLst>
                <a:path extrusionOk="0" h="1483" w="8460">
                  <a:moveTo>
                    <a:pt x="359" y="1"/>
                  </a:moveTo>
                  <a:lnTo>
                    <a:pt x="256" y="26"/>
                  </a:lnTo>
                  <a:lnTo>
                    <a:pt x="180" y="77"/>
                  </a:lnTo>
                  <a:lnTo>
                    <a:pt x="129" y="129"/>
                  </a:lnTo>
                  <a:lnTo>
                    <a:pt x="78" y="205"/>
                  </a:lnTo>
                  <a:lnTo>
                    <a:pt x="26" y="256"/>
                  </a:lnTo>
                  <a:lnTo>
                    <a:pt x="1" y="359"/>
                  </a:lnTo>
                  <a:lnTo>
                    <a:pt x="1" y="435"/>
                  </a:lnTo>
                  <a:lnTo>
                    <a:pt x="1" y="1049"/>
                  </a:lnTo>
                  <a:lnTo>
                    <a:pt x="1" y="1125"/>
                  </a:lnTo>
                  <a:lnTo>
                    <a:pt x="26" y="1202"/>
                  </a:lnTo>
                  <a:lnTo>
                    <a:pt x="78" y="1278"/>
                  </a:lnTo>
                  <a:lnTo>
                    <a:pt x="129" y="1355"/>
                  </a:lnTo>
                  <a:lnTo>
                    <a:pt x="180" y="1406"/>
                  </a:lnTo>
                  <a:lnTo>
                    <a:pt x="256" y="1457"/>
                  </a:lnTo>
                  <a:lnTo>
                    <a:pt x="359" y="1483"/>
                  </a:lnTo>
                  <a:lnTo>
                    <a:pt x="8102" y="1483"/>
                  </a:lnTo>
                  <a:lnTo>
                    <a:pt x="8178" y="1457"/>
                  </a:lnTo>
                  <a:lnTo>
                    <a:pt x="8255" y="1406"/>
                  </a:lnTo>
                  <a:lnTo>
                    <a:pt x="8332" y="1355"/>
                  </a:lnTo>
                  <a:lnTo>
                    <a:pt x="8383" y="1278"/>
                  </a:lnTo>
                  <a:lnTo>
                    <a:pt x="8434" y="1202"/>
                  </a:lnTo>
                  <a:lnTo>
                    <a:pt x="8459" y="1125"/>
                  </a:lnTo>
                  <a:lnTo>
                    <a:pt x="8459" y="1049"/>
                  </a:lnTo>
                  <a:lnTo>
                    <a:pt x="8459" y="435"/>
                  </a:lnTo>
                  <a:lnTo>
                    <a:pt x="8459" y="359"/>
                  </a:lnTo>
                  <a:lnTo>
                    <a:pt x="8434" y="256"/>
                  </a:lnTo>
                  <a:lnTo>
                    <a:pt x="8383" y="205"/>
                  </a:lnTo>
                  <a:lnTo>
                    <a:pt x="8332" y="129"/>
                  </a:lnTo>
                  <a:lnTo>
                    <a:pt x="8255" y="77"/>
                  </a:lnTo>
                  <a:lnTo>
                    <a:pt x="8178" y="26"/>
                  </a:lnTo>
                  <a:lnTo>
                    <a:pt x="8102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139"/>
            <p:cNvSpPr/>
            <p:nvPr/>
          </p:nvSpPr>
          <p:spPr>
            <a:xfrm>
              <a:off x="3163450" y="2214775"/>
              <a:ext cx="446600" cy="56250"/>
            </a:xfrm>
            <a:custGeom>
              <a:rect b="b" l="l" r="r" t="t"/>
              <a:pathLst>
                <a:path extrusionOk="0" h="2250" w="17864">
                  <a:moveTo>
                    <a:pt x="8919" y="1"/>
                  </a:moveTo>
                  <a:lnTo>
                    <a:pt x="1" y="333"/>
                  </a:lnTo>
                  <a:lnTo>
                    <a:pt x="1" y="1560"/>
                  </a:lnTo>
                  <a:lnTo>
                    <a:pt x="26" y="1687"/>
                  </a:lnTo>
                  <a:lnTo>
                    <a:pt x="52" y="1815"/>
                  </a:lnTo>
                  <a:lnTo>
                    <a:pt x="129" y="1943"/>
                  </a:lnTo>
                  <a:lnTo>
                    <a:pt x="205" y="2045"/>
                  </a:lnTo>
                  <a:lnTo>
                    <a:pt x="308" y="2122"/>
                  </a:lnTo>
                  <a:lnTo>
                    <a:pt x="435" y="2198"/>
                  </a:lnTo>
                  <a:lnTo>
                    <a:pt x="563" y="2224"/>
                  </a:lnTo>
                  <a:lnTo>
                    <a:pt x="716" y="2250"/>
                  </a:lnTo>
                  <a:lnTo>
                    <a:pt x="17148" y="2250"/>
                  </a:lnTo>
                  <a:lnTo>
                    <a:pt x="17301" y="2224"/>
                  </a:lnTo>
                  <a:lnTo>
                    <a:pt x="17429" y="2198"/>
                  </a:lnTo>
                  <a:lnTo>
                    <a:pt x="17531" y="2122"/>
                  </a:lnTo>
                  <a:lnTo>
                    <a:pt x="17659" y="2045"/>
                  </a:lnTo>
                  <a:lnTo>
                    <a:pt x="17736" y="1943"/>
                  </a:lnTo>
                  <a:lnTo>
                    <a:pt x="17787" y="1815"/>
                  </a:lnTo>
                  <a:lnTo>
                    <a:pt x="17838" y="1687"/>
                  </a:lnTo>
                  <a:lnTo>
                    <a:pt x="17863" y="1560"/>
                  </a:lnTo>
                  <a:lnTo>
                    <a:pt x="17863" y="333"/>
                  </a:lnTo>
                  <a:lnTo>
                    <a:pt x="8919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139"/>
            <p:cNvSpPr/>
            <p:nvPr/>
          </p:nvSpPr>
          <p:spPr>
            <a:xfrm>
              <a:off x="3163450" y="2001400"/>
              <a:ext cx="446600" cy="221725"/>
            </a:xfrm>
            <a:custGeom>
              <a:rect b="b" l="l" r="r" t="t"/>
              <a:pathLst>
                <a:path extrusionOk="0" h="8869" w="17864">
                  <a:moveTo>
                    <a:pt x="716" y="1"/>
                  </a:moveTo>
                  <a:lnTo>
                    <a:pt x="563" y="26"/>
                  </a:lnTo>
                  <a:lnTo>
                    <a:pt x="435" y="52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26" y="563"/>
                  </a:lnTo>
                  <a:lnTo>
                    <a:pt x="1" y="691"/>
                  </a:lnTo>
                  <a:lnTo>
                    <a:pt x="1" y="8868"/>
                  </a:lnTo>
                  <a:lnTo>
                    <a:pt x="17863" y="8868"/>
                  </a:lnTo>
                  <a:lnTo>
                    <a:pt x="17863" y="691"/>
                  </a:lnTo>
                  <a:lnTo>
                    <a:pt x="17838" y="563"/>
                  </a:lnTo>
                  <a:lnTo>
                    <a:pt x="17787" y="435"/>
                  </a:lnTo>
                  <a:lnTo>
                    <a:pt x="17736" y="307"/>
                  </a:lnTo>
                  <a:lnTo>
                    <a:pt x="17659" y="205"/>
                  </a:lnTo>
                  <a:lnTo>
                    <a:pt x="17531" y="128"/>
                  </a:lnTo>
                  <a:lnTo>
                    <a:pt x="17429" y="52"/>
                  </a:lnTo>
                  <a:lnTo>
                    <a:pt x="17301" y="26"/>
                  </a:lnTo>
                  <a:lnTo>
                    <a:pt x="17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139"/>
            <p:cNvSpPr/>
            <p:nvPr/>
          </p:nvSpPr>
          <p:spPr>
            <a:xfrm>
              <a:off x="3163450" y="1984800"/>
              <a:ext cx="446600" cy="37075"/>
            </a:xfrm>
            <a:custGeom>
              <a:rect b="b" l="l" r="r" t="t"/>
              <a:pathLst>
                <a:path extrusionOk="0" h="1483" w="17864">
                  <a:moveTo>
                    <a:pt x="716" y="0"/>
                  </a:moveTo>
                  <a:lnTo>
                    <a:pt x="563" y="26"/>
                  </a:lnTo>
                  <a:lnTo>
                    <a:pt x="435" y="51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26" y="562"/>
                  </a:lnTo>
                  <a:lnTo>
                    <a:pt x="1" y="716"/>
                  </a:lnTo>
                  <a:lnTo>
                    <a:pt x="1" y="1482"/>
                  </a:lnTo>
                  <a:lnTo>
                    <a:pt x="17863" y="1482"/>
                  </a:lnTo>
                  <a:lnTo>
                    <a:pt x="17863" y="716"/>
                  </a:lnTo>
                  <a:lnTo>
                    <a:pt x="17838" y="562"/>
                  </a:lnTo>
                  <a:lnTo>
                    <a:pt x="17787" y="435"/>
                  </a:lnTo>
                  <a:lnTo>
                    <a:pt x="17736" y="307"/>
                  </a:lnTo>
                  <a:lnTo>
                    <a:pt x="17659" y="205"/>
                  </a:lnTo>
                  <a:lnTo>
                    <a:pt x="17531" y="128"/>
                  </a:lnTo>
                  <a:lnTo>
                    <a:pt x="17429" y="51"/>
                  </a:lnTo>
                  <a:lnTo>
                    <a:pt x="17301" y="26"/>
                  </a:lnTo>
                  <a:lnTo>
                    <a:pt x="17148" y="0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139"/>
            <p:cNvSpPr/>
            <p:nvPr/>
          </p:nvSpPr>
          <p:spPr>
            <a:xfrm>
              <a:off x="3215200" y="2054425"/>
              <a:ext cx="138675" cy="32600"/>
            </a:xfrm>
            <a:custGeom>
              <a:rect b="b" l="l" r="r" t="t"/>
              <a:pathLst>
                <a:path extrusionOk="0" h="1304" w="5547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895"/>
                  </a:lnTo>
                  <a:lnTo>
                    <a:pt x="1" y="997"/>
                  </a:lnTo>
                  <a:lnTo>
                    <a:pt x="26" y="1048"/>
                  </a:lnTo>
                  <a:lnTo>
                    <a:pt x="103" y="1176"/>
                  </a:lnTo>
                  <a:lnTo>
                    <a:pt x="231" y="1253"/>
                  </a:lnTo>
                  <a:lnTo>
                    <a:pt x="307" y="1278"/>
                  </a:lnTo>
                  <a:lnTo>
                    <a:pt x="384" y="1304"/>
                  </a:lnTo>
                  <a:lnTo>
                    <a:pt x="5163" y="1304"/>
                  </a:lnTo>
                  <a:lnTo>
                    <a:pt x="5239" y="1278"/>
                  </a:lnTo>
                  <a:lnTo>
                    <a:pt x="5316" y="1253"/>
                  </a:lnTo>
                  <a:lnTo>
                    <a:pt x="5444" y="1176"/>
                  </a:lnTo>
                  <a:lnTo>
                    <a:pt x="5521" y="1048"/>
                  </a:lnTo>
                  <a:lnTo>
                    <a:pt x="5546" y="997"/>
                  </a:lnTo>
                  <a:lnTo>
                    <a:pt x="5546" y="895"/>
                  </a:lnTo>
                  <a:lnTo>
                    <a:pt x="5546" y="384"/>
                  </a:lnTo>
                  <a:lnTo>
                    <a:pt x="5546" y="307"/>
                  </a:lnTo>
                  <a:lnTo>
                    <a:pt x="5521" y="231"/>
                  </a:lnTo>
                  <a:lnTo>
                    <a:pt x="5444" y="103"/>
                  </a:lnTo>
                  <a:lnTo>
                    <a:pt x="5316" y="26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139"/>
            <p:cNvSpPr/>
            <p:nvPr/>
          </p:nvSpPr>
          <p:spPr>
            <a:xfrm>
              <a:off x="3318700" y="2054425"/>
              <a:ext cx="35175" cy="32600"/>
            </a:xfrm>
            <a:custGeom>
              <a:rect b="b" l="l" r="r" t="t"/>
              <a:pathLst>
                <a:path extrusionOk="0" h="1304" w="1407">
                  <a:moveTo>
                    <a:pt x="1" y="1"/>
                  </a:moveTo>
                  <a:lnTo>
                    <a:pt x="154" y="26"/>
                  </a:lnTo>
                  <a:lnTo>
                    <a:pt x="256" y="103"/>
                  </a:lnTo>
                  <a:lnTo>
                    <a:pt x="333" y="205"/>
                  </a:lnTo>
                  <a:lnTo>
                    <a:pt x="358" y="358"/>
                  </a:lnTo>
                  <a:lnTo>
                    <a:pt x="358" y="946"/>
                  </a:lnTo>
                  <a:lnTo>
                    <a:pt x="333" y="1074"/>
                  </a:lnTo>
                  <a:lnTo>
                    <a:pt x="256" y="1202"/>
                  </a:lnTo>
                  <a:lnTo>
                    <a:pt x="154" y="1278"/>
                  </a:lnTo>
                  <a:lnTo>
                    <a:pt x="1" y="1304"/>
                  </a:lnTo>
                  <a:lnTo>
                    <a:pt x="1023" y="1304"/>
                  </a:lnTo>
                  <a:lnTo>
                    <a:pt x="1099" y="1278"/>
                  </a:lnTo>
                  <a:lnTo>
                    <a:pt x="1176" y="1253"/>
                  </a:lnTo>
                  <a:lnTo>
                    <a:pt x="1304" y="1176"/>
                  </a:lnTo>
                  <a:lnTo>
                    <a:pt x="1381" y="1048"/>
                  </a:lnTo>
                  <a:lnTo>
                    <a:pt x="1406" y="997"/>
                  </a:lnTo>
                  <a:lnTo>
                    <a:pt x="1406" y="895"/>
                  </a:lnTo>
                  <a:lnTo>
                    <a:pt x="1406" y="384"/>
                  </a:lnTo>
                  <a:lnTo>
                    <a:pt x="1406" y="307"/>
                  </a:lnTo>
                  <a:lnTo>
                    <a:pt x="1381" y="231"/>
                  </a:lnTo>
                  <a:lnTo>
                    <a:pt x="1304" y="103"/>
                  </a:lnTo>
                  <a:lnTo>
                    <a:pt x="1176" y="26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139"/>
            <p:cNvSpPr/>
            <p:nvPr/>
          </p:nvSpPr>
          <p:spPr>
            <a:xfrm>
              <a:off x="3533350" y="1996925"/>
              <a:ext cx="13450" cy="13450"/>
            </a:xfrm>
            <a:custGeom>
              <a:rect b="b" l="l" r="r" t="t"/>
              <a:pathLst>
                <a:path extrusionOk="0" h="538" w="538">
                  <a:moveTo>
                    <a:pt x="256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359" y="512"/>
                  </a:lnTo>
                  <a:lnTo>
                    <a:pt x="461" y="461"/>
                  </a:lnTo>
                  <a:lnTo>
                    <a:pt x="512" y="359"/>
                  </a:lnTo>
                  <a:lnTo>
                    <a:pt x="538" y="256"/>
                  </a:lnTo>
                  <a:lnTo>
                    <a:pt x="512" y="154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139"/>
            <p:cNvSpPr/>
            <p:nvPr/>
          </p:nvSpPr>
          <p:spPr>
            <a:xfrm>
              <a:off x="3558925" y="1996925"/>
              <a:ext cx="13425" cy="13450"/>
            </a:xfrm>
            <a:custGeom>
              <a:rect b="b" l="l" r="r" t="t"/>
              <a:pathLst>
                <a:path extrusionOk="0" h="538" w="537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59"/>
                  </a:lnTo>
                  <a:lnTo>
                    <a:pt x="77" y="461"/>
                  </a:lnTo>
                  <a:lnTo>
                    <a:pt x="153" y="512"/>
                  </a:lnTo>
                  <a:lnTo>
                    <a:pt x="256" y="537"/>
                  </a:lnTo>
                  <a:lnTo>
                    <a:pt x="358" y="512"/>
                  </a:lnTo>
                  <a:lnTo>
                    <a:pt x="460" y="461"/>
                  </a:lnTo>
                  <a:lnTo>
                    <a:pt x="511" y="359"/>
                  </a:lnTo>
                  <a:lnTo>
                    <a:pt x="537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139"/>
            <p:cNvSpPr/>
            <p:nvPr/>
          </p:nvSpPr>
          <p:spPr>
            <a:xfrm>
              <a:off x="3215200" y="2118950"/>
              <a:ext cx="93300" cy="13450"/>
            </a:xfrm>
            <a:custGeom>
              <a:rect b="b" l="l" r="r" t="t"/>
              <a:pathLst>
                <a:path extrusionOk="0" h="538" w="3732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3451" y="537"/>
                  </a:lnTo>
                  <a:lnTo>
                    <a:pt x="3553" y="512"/>
                  </a:lnTo>
                  <a:lnTo>
                    <a:pt x="3655" y="461"/>
                  </a:lnTo>
                  <a:lnTo>
                    <a:pt x="3706" y="384"/>
                  </a:lnTo>
                  <a:lnTo>
                    <a:pt x="3732" y="282"/>
                  </a:lnTo>
                  <a:lnTo>
                    <a:pt x="3706" y="154"/>
                  </a:lnTo>
                  <a:lnTo>
                    <a:pt x="3655" y="77"/>
                  </a:lnTo>
                  <a:lnTo>
                    <a:pt x="3553" y="26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139"/>
            <p:cNvSpPr/>
            <p:nvPr/>
          </p:nvSpPr>
          <p:spPr>
            <a:xfrm>
              <a:off x="3215200" y="2151525"/>
              <a:ext cx="145700" cy="13450"/>
            </a:xfrm>
            <a:custGeom>
              <a:rect b="b" l="l" r="r" t="t"/>
              <a:pathLst>
                <a:path extrusionOk="0" h="538" w="5828">
                  <a:moveTo>
                    <a:pt x="256" y="1"/>
                  </a:moveTo>
                  <a:lnTo>
                    <a:pt x="154" y="26"/>
                  </a:lnTo>
                  <a:lnTo>
                    <a:pt x="77" y="78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5546" y="538"/>
                  </a:lnTo>
                  <a:lnTo>
                    <a:pt x="5648" y="512"/>
                  </a:lnTo>
                  <a:lnTo>
                    <a:pt x="5751" y="461"/>
                  </a:lnTo>
                  <a:lnTo>
                    <a:pt x="5802" y="359"/>
                  </a:lnTo>
                  <a:lnTo>
                    <a:pt x="5827" y="256"/>
                  </a:lnTo>
                  <a:lnTo>
                    <a:pt x="5802" y="154"/>
                  </a:lnTo>
                  <a:lnTo>
                    <a:pt x="5751" y="78"/>
                  </a:lnTo>
                  <a:lnTo>
                    <a:pt x="5648" y="26"/>
                  </a:lnTo>
                  <a:lnTo>
                    <a:pt x="5546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139"/>
            <p:cNvSpPr/>
            <p:nvPr/>
          </p:nvSpPr>
          <p:spPr>
            <a:xfrm>
              <a:off x="3215200" y="2184125"/>
              <a:ext cx="145700" cy="13425"/>
            </a:xfrm>
            <a:custGeom>
              <a:rect b="b" l="l" r="r" t="t"/>
              <a:pathLst>
                <a:path extrusionOk="0" h="537" w="5828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81"/>
                  </a:lnTo>
                  <a:lnTo>
                    <a:pt x="1" y="384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5546" y="537"/>
                  </a:lnTo>
                  <a:lnTo>
                    <a:pt x="5648" y="511"/>
                  </a:lnTo>
                  <a:lnTo>
                    <a:pt x="5751" y="460"/>
                  </a:lnTo>
                  <a:lnTo>
                    <a:pt x="5802" y="384"/>
                  </a:lnTo>
                  <a:lnTo>
                    <a:pt x="5827" y="281"/>
                  </a:lnTo>
                  <a:lnTo>
                    <a:pt x="5802" y="154"/>
                  </a:lnTo>
                  <a:lnTo>
                    <a:pt x="5751" y="77"/>
                  </a:lnTo>
                  <a:lnTo>
                    <a:pt x="5648" y="26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139"/>
            <p:cNvSpPr/>
            <p:nvPr/>
          </p:nvSpPr>
          <p:spPr>
            <a:xfrm>
              <a:off x="3411350" y="2049950"/>
              <a:ext cx="147600" cy="147600"/>
            </a:xfrm>
            <a:custGeom>
              <a:rect b="b" l="l" r="r" t="t"/>
              <a:pathLst>
                <a:path extrusionOk="0" h="5904" w="5904">
                  <a:moveTo>
                    <a:pt x="5545" y="1"/>
                  </a:moveTo>
                  <a:lnTo>
                    <a:pt x="5443" y="77"/>
                  </a:lnTo>
                  <a:lnTo>
                    <a:pt x="77" y="5444"/>
                  </a:lnTo>
                  <a:lnTo>
                    <a:pt x="0" y="5546"/>
                  </a:lnTo>
                  <a:lnTo>
                    <a:pt x="0" y="5648"/>
                  </a:lnTo>
                  <a:lnTo>
                    <a:pt x="0" y="5751"/>
                  </a:lnTo>
                  <a:lnTo>
                    <a:pt x="77" y="5827"/>
                  </a:lnTo>
                  <a:lnTo>
                    <a:pt x="153" y="5878"/>
                  </a:lnTo>
                  <a:lnTo>
                    <a:pt x="256" y="5904"/>
                  </a:lnTo>
                  <a:lnTo>
                    <a:pt x="358" y="5878"/>
                  </a:lnTo>
                  <a:lnTo>
                    <a:pt x="460" y="5827"/>
                  </a:lnTo>
                  <a:lnTo>
                    <a:pt x="5826" y="461"/>
                  </a:lnTo>
                  <a:lnTo>
                    <a:pt x="5878" y="359"/>
                  </a:lnTo>
                  <a:lnTo>
                    <a:pt x="5903" y="256"/>
                  </a:lnTo>
                  <a:lnTo>
                    <a:pt x="5878" y="154"/>
                  </a:lnTo>
                  <a:lnTo>
                    <a:pt x="5826" y="77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139"/>
            <p:cNvSpPr/>
            <p:nvPr/>
          </p:nvSpPr>
          <p:spPr>
            <a:xfrm>
              <a:off x="3411350" y="2047400"/>
              <a:ext cx="153975" cy="150150"/>
            </a:xfrm>
            <a:custGeom>
              <a:rect b="b" l="l" r="r" t="t"/>
              <a:pathLst>
                <a:path extrusionOk="0" h="6006" w="6159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2"/>
                  </a:lnTo>
                  <a:lnTo>
                    <a:pt x="0" y="5750"/>
                  </a:lnTo>
                  <a:lnTo>
                    <a:pt x="0" y="5853"/>
                  </a:lnTo>
                  <a:lnTo>
                    <a:pt x="77" y="5929"/>
                  </a:lnTo>
                  <a:lnTo>
                    <a:pt x="153" y="5980"/>
                  </a:lnTo>
                  <a:lnTo>
                    <a:pt x="256" y="6006"/>
                  </a:lnTo>
                  <a:lnTo>
                    <a:pt x="5903" y="6006"/>
                  </a:lnTo>
                  <a:lnTo>
                    <a:pt x="6005" y="5980"/>
                  </a:lnTo>
                  <a:lnTo>
                    <a:pt x="6082" y="5929"/>
                  </a:lnTo>
                  <a:lnTo>
                    <a:pt x="6133" y="5853"/>
                  </a:lnTo>
                  <a:lnTo>
                    <a:pt x="6159" y="5750"/>
                  </a:lnTo>
                  <a:lnTo>
                    <a:pt x="6133" y="5623"/>
                  </a:lnTo>
                  <a:lnTo>
                    <a:pt x="6082" y="5546"/>
                  </a:lnTo>
                  <a:lnTo>
                    <a:pt x="6005" y="5495"/>
                  </a:lnTo>
                  <a:lnTo>
                    <a:pt x="5903" y="5469"/>
                  </a:lnTo>
                  <a:lnTo>
                    <a:pt x="537" y="5469"/>
                  </a:lnTo>
                  <a:lnTo>
                    <a:pt x="537" y="282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139"/>
            <p:cNvSpPr/>
            <p:nvPr/>
          </p:nvSpPr>
          <p:spPr>
            <a:xfrm>
              <a:off x="3443925" y="2064650"/>
              <a:ext cx="102225" cy="97125"/>
            </a:xfrm>
            <a:custGeom>
              <a:rect b="b" l="l" r="r" t="t"/>
              <a:pathLst>
                <a:path extrusionOk="0" h="3885" w="4089">
                  <a:moveTo>
                    <a:pt x="256" y="1"/>
                  </a:moveTo>
                  <a:lnTo>
                    <a:pt x="154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61"/>
                  </a:lnTo>
                  <a:lnTo>
                    <a:pt x="128" y="869"/>
                  </a:lnTo>
                  <a:lnTo>
                    <a:pt x="205" y="1150"/>
                  </a:lnTo>
                  <a:lnTo>
                    <a:pt x="307" y="1432"/>
                  </a:lnTo>
                  <a:lnTo>
                    <a:pt x="460" y="1764"/>
                  </a:lnTo>
                  <a:lnTo>
                    <a:pt x="639" y="2096"/>
                  </a:lnTo>
                  <a:lnTo>
                    <a:pt x="818" y="2403"/>
                  </a:lnTo>
                  <a:lnTo>
                    <a:pt x="1074" y="2709"/>
                  </a:lnTo>
                  <a:lnTo>
                    <a:pt x="1380" y="3016"/>
                  </a:lnTo>
                  <a:lnTo>
                    <a:pt x="1534" y="3169"/>
                  </a:lnTo>
                  <a:lnTo>
                    <a:pt x="1738" y="3297"/>
                  </a:lnTo>
                  <a:lnTo>
                    <a:pt x="1917" y="3425"/>
                  </a:lnTo>
                  <a:lnTo>
                    <a:pt x="2147" y="3527"/>
                  </a:lnTo>
                  <a:lnTo>
                    <a:pt x="2377" y="3629"/>
                  </a:lnTo>
                  <a:lnTo>
                    <a:pt x="2607" y="3706"/>
                  </a:lnTo>
                  <a:lnTo>
                    <a:pt x="2888" y="3783"/>
                  </a:lnTo>
                  <a:lnTo>
                    <a:pt x="3169" y="3834"/>
                  </a:lnTo>
                  <a:lnTo>
                    <a:pt x="3450" y="3859"/>
                  </a:lnTo>
                  <a:lnTo>
                    <a:pt x="3782" y="3885"/>
                  </a:lnTo>
                  <a:lnTo>
                    <a:pt x="3808" y="3885"/>
                  </a:lnTo>
                  <a:lnTo>
                    <a:pt x="3910" y="3859"/>
                  </a:lnTo>
                  <a:lnTo>
                    <a:pt x="4012" y="3808"/>
                  </a:lnTo>
                  <a:lnTo>
                    <a:pt x="4063" y="3706"/>
                  </a:lnTo>
                  <a:lnTo>
                    <a:pt x="4089" y="3604"/>
                  </a:lnTo>
                  <a:lnTo>
                    <a:pt x="4063" y="3501"/>
                  </a:lnTo>
                  <a:lnTo>
                    <a:pt x="4012" y="3425"/>
                  </a:lnTo>
                  <a:lnTo>
                    <a:pt x="3910" y="3374"/>
                  </a:lnTo>
                  <a:lnTo>
                    <a:pt x="3808" y="3348"/>
                  </a:lnTo>
                  <a:lnTo>
                    <a:pt x="3782" y="3348"/>
                  </a:lnTo>
                  <a:lnTo>
                    <a:pt x="3348" y="3323"/>
                  </a:lnTo>
                  <a:lnTo>
                    <a:pt x="2939" y="3246"/>
                  </a:lnTo>
                  <a:lnTo>
                    <a:pt x="2556" y="3118"/>
                  </a:lnTo>
                  <a:lnTo>
                    <a:pt x="2224" y="2965"/>
                  </a:lnTo>
                  <a:lnTo>
                    <a:pt x="1891" y="2760"/>
                  </a:lnTo>
                  <a:lnTo>
                    <a:pt x="1610" y="2479"/>
                  </a:lnTo>
                  <a:lnTo>
                    <a:pt x="1329" y="2173"/>
                  </a:lnTo>
                  <a:lnTo>
                    <a:pt x="1099" y="1840"/>
                  </a:lnTo>
                  <a:lnTo>
                    <a:pt x="946" y="1534"/>
                  </a:lnTo>
                  <a:lnTo>
                    <a:pt x="818" y="1253"/>
                  </a:lnTo>
                  <a:lnTo>
                    <a:pt x="716" y="997"/>
                  </a:lnTo>
                  <a:lnTo>
                    <a:pt x="665" y="742"/>
                  </a:lnTo>
                  <a:lnTo>
                    <a:pt x="562" y="384"/>
                  </a:lnTo>
                  <a:lnTo>
                    <a:pt x="537" y="231"/>
                  </a:lnTo>
                  <a:lnTo>
                    <a:pt x="511" y="128"/>
                  </a:lnTo>
                  <a:lnTo>
                    <a:pt x="460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5" name="Shape 3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6" name="Google Shape;3606;p140"/>
          <p:cNvGrpSpPr/>
          <p:nvPr/>
        </p:nvGrpSpPr>
        <p:grpSpPr>
          <a:xfrm>
            <a:off x="1497718" y="1367316"/>
            <a:ext cx="585242" cy="676655"/>
            <a:chOff x="3335286" y="601670"/>
            <a:chExt cx="804678" cy="932160"/>
          </a:xfrm>
        </p:grpSpPr>
        <p:sp>
          <p:nvSpPr>
            <p:cNvPr id="3607" name="Google Shape;3607;p140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4" name="Google Shape;3614;p140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615" name="Google Shape;3615;p140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140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140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140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140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620" name="Google Shape;3620;p140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621" name="Google Shape;3621;p140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/>
              <a:t>ГИПОТЕЗЫ</a:t>
            </a:r>
            <a:endParaRPr/>
          </a:p>
        </p:txBody>
      </p:sp>
      <p:sp>
        <p:nvSpPr>
          <p:cNvPr id="3622" name="Google Shape;3622;p140"/>
          <p:cNvSpPr txBox="1"/>
          <p:nvPr>
            <p:ph idx="4" type="title"/>
          </p:nvPr>
        </p:nvSpPr>
        <p:spPr>
          <a:xfrm>
            <a:off x="715888" y="20762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ALGORITHMS</a:t>
            </a:r>
            <a:endParaRPr/>
          </a:p>
        </p:txBody>
      </p:sp>
      <p:sp>
        <p:nvSpPr>
          <p:cNvPr id="3623" name="Google Shape;3623;p140"/>
          <p:cNvSpPr txBox="1"/>
          <p:nvPr>
            <p:ph idx="5" type="subTitle"/>
          </p:nvPr>
        </p:nvSpPr>
        <p:spPr>
          <a:xfrm>
            <a:off x="715588" y="24342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Earth is the only planet with rings</a:t>
            </a:r>
            <a:endParaRPr/>
          </a:p>
        </p:txBody>
      </p:sp>
      <p:sp>
        <p:nvSpPr>
          <p:cNvPr id="3624" name="Google Shape;3624;p140"/>
          <p:cNvSpPr txBox="1"/>
          <p:nvPr>
            <p:ph idx="6" type="title"/>
          </p:nvPr>
        </p:nvSpPr>
        <p:spPr>
          <a:xfrm>
            <a:off x="3497363" y="20762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PROGRAMMING</a:t>
            </a:r>
            <a:endParaRPr/>
          </a:p>
        </p:txBody>
      </p:sp>
      <p:sp>
        <p:nvSpPr>
          <p:cNvPr id="3625" name="Google Shape;3625;p140"/>
          <p:cNvSpPr txBox="1"/>
          <p:nvPr>
            <p:ph idx="7" type="subTitle"/>
          </p:nvPr>
        </p:nvSpPr>
        <p:spPr>
          <a:xfrm>
            <a:off x="3497063" y="24342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Saturn is the only planet with rings</a:t>
            </a:r>
            <a:endParaRPr/>
          </a:p>
        </p:txBody>
      </p:sp>
      <p:sp>
        <p:nvSpPr>
          <p:cNvPr id="3626" name="Google Shape;3626;p140"/>
          <p:cNvSpPr txBox="1"/>
          <p:nvPr>
            <p:ph idx="13" type="title"/>
          </p:nvPr>
        </p:nvSpPr>
        <p:spPr>
          <a:xfrm>
            <a:off x="6279201" y="2076298"/>
            <a:ext cx="2148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"/>
              <a:t>DATABASES</a:t>
            </a:r>
            <a:endParaRPr/>
          </a:p>
        </p:txBody>
      </p:sp>
      <p:sp>
        <p:nvSpPr>
          <p:cNvPr id="3627" name="Google Shape;3627;p140"/>
          <p:cNvSpPr txBox="1"/>
          <p:nvPr>
            <p:ph idx="14" type="subTitle"/>
          </p:nvPr>
        </p:nvSpPr>
        <p:spPr>
          <a:xfrm>
            <a:off x="6278901" y="2434224"/>
            <a:ext cx="21495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Jupiter is the biggest planet of the System</a:t>
            </a:r>
            <a:endParaRPr/>
          </a:p>
        </p:txBody>
      </p:sp>
      <p:grpSp>
        <p:nvGrpSpPr>
          <p:cNvPr id="3628" name="Google Shape;3628;p140"/>
          <p:cNvGrpSpPr/>
          <p:nvPr/>
        </p:nvGrpSpPr>
        <p:grpSpPr>
          <a:xfrm>
            <a:off x="4279193" y="1367316"/>
            <a:ext cx="585242" cy="676655"/>
            <a:chOff x="3335286" y="601670"/>
            <a:chExt cx="804678" cy="932160"/>
          </a:xfrm>
        </p:grpSpPr>
        <p:sp>
          <p:nvSpPr>
            <p:cNvPr id="3629" name="Google Shape;3629;p140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6" name="Google Shape;3636;p140"/>
          <p:cNvGrpSpPr/>
          <p:nvPr/>
        </p:nvGrpSpPr>
        <p:grpSpPr>
          <a:xfrm>
            <a:off x="7061031" y="1367316"/>
            <a:ext cx="585242" cy="676655"/>
            <a:chOff x="3335286" y="601670"/>
            <a:chExt cx="804678" cy="932160"/>
          </a:xfrm>
        </p:grpSpPr>
        <p:sp>
          <p:nvSpPr>
            <p:cNvPr id="3637" name="Google Shape;3637;p140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140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140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140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4" name="Google Shape;3644;p140"/>
          <p:cNvGrpSpPr/>
          <p:nvPr/>
        </p:nvGrpSpPr>
        <p:grpSpPr>
          <a:xfrm>
            <a:off x="7130688" y="1539206"/>
            <a:ext cx="445925" cy="332875"/>
            <a:chOff x="6935950" y="1333800"/>
            <a:chExt cx="445925" cy="332875"/>
          </a:xfrm>
        </p:grpSpPr>
        <p:sp>
          <p:nvSpPr>
            <p:cNvPr id="3645" name="Google Shape;3645;p140"/>
            <p:cNvSpPr/>
            <p:nvPr/>
          </p:nvSpPr>
          <p:spPr>
            <a:xfrm>
              <a:off x="6989600" y="1333800"/>
              <a:ext cx="36450" cy="68375"/>
            </a:xfrm>
            <a:custGeom>
              <a:rect b="b" l="l" r="r" t="t"/>
              <a:pathLst>
                <a:path extrusionOk="0" h="2735" w="1458">
                  <a:moveTo>
                    <a:pt x="588" y="0"/>
                  </a:moveTo>
                  <a:lnTo>
                    <a:pt x="435" y="51"/>
                  </a:lnTo>
                  <a:lnTo>
                    <a:pt x="333" y="103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26" y="563"/>
                  </a:lnTo>
                  <a:lnTo>
                    <a:pt x="1" y="716"/>
                  </a:lnTo>
                  <a:lnTo>
                    <a:pt x="1" y="2019"/>
                  </a:lnTo>
                  <a:lnTo>
                    <a:pt x="26" y="2172"/>
                  </a:lnTo>
                  <a:lnTo>
                    <a:pt x="52" y="2300"/>
                  </a:lnTo>
                  <a:lnTo>
                    <a:pt x="128" y="2428"/>
                  </a:lnTo>
                  <a:lnTo>
                    <a:pt x="205" y="2530"/>
                  </a:lnTo>
                  <a:lnTo>
                    <a:pt x="333" y="2607"/>
                  </a:lnTo>
                  <a:lnTo>
                    <a:pt x="435" y="2684"/>
                  </a:lnTo>
                  <a:lnTo>
                    <a:pt x="588" y="2735"/>
                  </a:lnTo>
                  <a:lnTo>
                    <a:pt x="869" y="2735"/>
                  </a:lnTo>
                  <a:lnTo>
                    <a:pt x="1023" y="2684"/>
                  </a:lnTo>
                  <a:lnTo>
                    <a:pt x="1151" y="2607"/>
                  </a:lnTo>
                  <a:lnTo>
                    <a:pt x="1253" y="2530"/>
                  </a:lnTo>
                  <a:lnTo>
                    <a:pt x="1329" y="2428"/>
                  </a:lnTo>
                  <a:lnTo>
                    <a:pt x="1406" y="2300"/>
                  </a:lnTo>
                  <a:lnTo>
                    <a:pt x="1457" y="2172"/>
                  </a:lnTo>
                  <a:lnTo>
                    <a:pt x="1457" y="2019"/>
                  </a:lnTo>
                  <a:lnTo>
                    <a:pt x="1457" y="716"/>
                  </a:lnTo>
                  <a:lnTo>
                    <a:pt x="1457" y="563"/>
                  </a:lnTo>
                  <a:lnTo>
                    <a:pt x="1406" y="435"/>
                  </a:lnTo>
                  <a:lnTo>
                    <a:pt x="1329" y="307"/>
                  </a:lnTo>
                  <a:lnTo>
                    <a:pt x="1253" y="205"/>
                  </a:lnTo>
                  <a:lnTo>
                    <a:pt x="1151" y="103"/>
                  </a:lnTo>
                  <a:lnTo>
                    <a:pt x="1023" y="5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140"/>
            <p:cNvSpPr/>
            <p:nvPr/>
          </p:nvSpPr>
          <p:spPr>
            <a:xfrm>
              <a:off x="6998550" y="1333800"/>
              <a:ext cx="27500" cy="68375"/>
            </a:xfrm>
            <a:custGeom>
              <a:rect b="b" l="l" r="r" t="t"/>
              <a:pathLst>
                <a:path extrusionOk="0" h="2735" w="1100">
                  <a:moveTo>
                    <a:pt x="384" y="0"/>
                  </a:moveTo>
                  <a:lnTo>
                    <a:pt x="179" y="26"/>
                  </a:lnTo>
                  <a:lnTo>
                    <a:pt x="0" y="77"/>
                  </a:lnTo>
                  <a:lnTo>
                    <a:pt x="154" y="205"/>
                  </a:lnTo>
                  <a:lnTo>
                    <a:pt x="281" y="358"/>
                  </a:lnTo>
                  <a:lnTo>
                    <a:pt x="358" y="537"/>
                  </a:lnTo>
                  <a:lnTo>
                    <a:pt x="384" y="716"/>
                  </a:lnTo>
                  <a:lnTo>
                    <a:pt x="384" y="2019"/>
                  </a:lnTo>
                  <a:lnTo>
                    <a:pt x="358" y="2198"/>
                  </a:lnTo>
                  <a:lnTo>
                    <a:pt x="281" y="2377"/>
                  </a:lnTo>
                  <a:lnTo>
                    <a:pt x="154" y="2530"/>
                  </a:lnTo>
                  <a:lnTo>
                    <a:pt x="0" y="2658"/>
                  </a:lnTo>
                  <a:lnTo>
                    <a:pt x="179" y="2709"/>
                  </a:lnTo>
                  <a:lnTo>
                    <a:pt x="384" y="2735"/>
                  </a:lnTo>
                  <a:lnTo>
                    <a:pt x="511" y="2735"/>
                  </a:lnTo>
                  <a:lnTo>
                    <a:pt x="665" y="2684"/>
                  </a:lnTo>
                  <a:lnTo>
                    <a:pt x="793" y="2607"/>
                  </a:lnTo>
                  <a:lnTo>
                    <a:pt x="895" y="2530"/>
                  </a:lnTo>
                  <a:lnTo>
                    <a:pt x="971" y="2428"/>
                  </a:lnTo>
                  <a:lnTo>
                    <a:pt x="1048" y="2300"/>
                  </a:lnTo>
                  <a:lnTo>
                    <a:pt x="1099" y="2172"/>
                  </a:lnTo>
                  <a:lnTo>
                    <a:pt x="1099" y="2019"/>
                  </a:lnTo>
                  <a:lnTo>
                    <a:pt x="1099" y="716"/>
                  </a:lnTo>
                  <a:lnTo>
                    <a:pt x="1099" y="563"/>
                  </a:lnTo>
                  <a:lnTo>
                    <a:pt x="1048" y="435"/>
                  </a:lnTo>
                  <a:lnTo>
                    <a:pt x="971" y="307"/>
                  </a:lnTo>
                  <a:lnTo>
                    <a:pt x="895" y="205"/>
                  </a:lnTo>
                  <a:lnTo>
                    <a:pt x="793" y="103"/>
                  </a:lnTo>
                  <a:lnTo>
                    <a:pt x="665" y="51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140"/>
            <p:cNvSpPr/>
            <p:nvPr/>
          </p:nvSpPr>
          <p:spPr>
            <a:xfrm>
              <a:off x="7291775" y="1333800"/>
              <a:ext cx="36450" cy="68375"/>
            </a:xfrm>
            <a:custGeom>
              <a:rect b="b" l="l" r="r" t="t"/>
              <a:pathLst>
                <a:path extrusionOk="0" h="2735" w="1458">
                  <a:moveTo>
                    <a:pt x="589" y="0"/>
                  </a:moveTo>
                  <a:lnTo>
                    <a:pt x="435" y="51"/>
                  </a:lnTo>
                  <a:lnTo>
                    <a:pt x="307" y="103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1" y="563"/>
                  </a:lnTo>
                  <a:lnTo>
                    <a:pt x="1" y="716"/>
                  </a:lnTo>
                  <a:lnTo>
                    <a:pt x="1" y="2019"/>
                  </a:lnTo>
                  <a:lnTo>
                    <a:pt x="1" y="2172"/>
                  </a:lnTo>
                  <a:lnTo>
                    <a:pt x="52" y="2300"/>
                  </a:lnTo>
                  <a:lnTo>
                    <a:pt x="129" y="2428"/>
                  </a:lnTo>
                  <a:lnTo>
                    <a:pt x="205" y="2530"/>
                  </a:lnTo>
                  <a:lnTo>
                    <a:pt x="307" y="2607"/>
                  </a:lnTo>
                  <a:lnTo>
                    <a:pt x="435" y="2684"/>
                  </a:lnTo>
                  <a:lnTo>
                    <a:pt x="589" y="2735"/>
                  </a:lnTo>
                  <a:lnTo>
                    <a:pt x="870" y="2735"/>
                  </a:lnTo>
                  <a:lnTo>
                    <a:pt x="997" y="2684"/>
                  </a:lnTo>
                  <a:lnTo>
                    <a:pt x="1125" y="2607"/>
                  </a:lnTo>
                  <a:lnTo>
                    <a:pt x="1253" y="2530"/>
                  </a:lnTo>
                  <a:lnTo>
                    <a:pt x="1330" y="2428"/>
                  </a:lnTo>
                  <a:lnTo>
                    <a:pt x="1406" y="2300"/>
                  </a:lnTo>
                  <a:lnTo>
                    <a:pt x="1432" y="2172"/>
                  </a:lnTo>
                  <a:lnTo>
                    <a:pt x="1457" y="2019"/>
                  </a:lnTo>
                  <a:lnTo>
                    <a:pt x="1457" y="716"/>
                  </a:lnTo>
                  <a:lnTo>
                    <a:pt x="1432" y="563"/>
                  </a:lnTo>
                  <a:lnTo>
                    <a:pt x="1406" y="435"/>
                  </a:lnTo>
                  <a:lnTo>
                    <a:pt x="1330" y="307"/>
                  </a:lnTo>
                  <a:lnTo>
                    <a:pt x="1253" y="205"/>
                  </a:lnTo>
                  <a:lnTo>
                    <a:pt x="1125" y="103"/>
                  </a:lnTo>
                  <a:lnTo>
                    <a:pt x="997" y="51"/>
                  </a:lnTo>
                  <a:lnTo>
                    <a:pt x="870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140"/>
            <p:cNvSpPr/>
            <p:nvPr/>
          </p:nvSpPr>
          <p:spPr>
            <a:xfrm>
              <a:off x="7300725" y="1333800"/>
              <a:ext cx="27500" cy="68375"/>
            </a:xfrm>
            <a:custGeom>
              <a:rect b="b" l="l" r="r" t="t"/>
              <a:pathLst>
                <a:path extrusionOk="0" h="2735" w="1100">
                  <a:moveTo>
                    <a:pt x="358" y="0"/>
                  </a:moveTo>
                  <a:lnTo>
                    <a:pt x="179" y="26"/>
                  </a:lnTo>
                  <a:lnTo>
                    <a:pt x="1" y="77"/>
                  </a:lnTo>
                  <a:lnTo>
                    <a:pt x="154" y="205"/>
                  </a:lnTo>
                  <a:lnTo>
                    <a:pt x="256" y="358"/>
                  </a:lnTo>
                  <a:lnTo>
                    <a:pt x="333" y="537"/>
                  </a:lnTo>
                  <a:lnTo>
                    <a:pt x="358" y="716"/>
                  </a:lnTo>
                  <a:lnTo>
                    <a:pt x="358" y="2019"/>
                  </a:lnTo>
                  <a:lnTo>
                    <a:pt x="333" y="2198"/>
                  </a:lnTo>
                  <a:lnTo>
                    <a:pt x="256" y="2377"/>
                  </a:lnTo>
                  <a:lnTo>
                    <a:pt x="154" y="2530"/>
                  </a:lnTo>
                  <a:lnTo>
                    <a:pt x="1" y="2658"/>
                  </a:lnTo>
                  <a:lnTo>
                    <a:pt x="179" y="2709"/>
                  </a:lnTo>
                  <a:lnTo>
                    <a:pt x="358" y="2735"/>
                  </a:lnTo>
                  <a:lnTo>
                    <a:pt x="512" y="2735"/>
                  </a:lnTo>
                  <a:lnTo>
                    <a:pt x="639" y="2684"/>
                  </a:lnTo>
                  <a:lnTo>
                    <a:pt x="767" y="2607"/>
                  </a:lnTo>
                  <a:lnTo>
                    <a:pt x="895" y="2530"/>
                  </a:lnTo>
                  <a:lnTo>
                    <a:pt x="972" y="2428"/>
                  </a:lnTo>
                  <a:lnTo>
                    <a:pt x="1048" y="2300"/>
                  </a:lnTo>
                  <a:lnTo>
                    <a:pt x="1074" y="2172"/>
                  </a:lnTo>
                  <a:lnTo>
                    <a:pt x="1099" y="2019"/>
                  </a:lnTo>
                  <a:lnTo>
                    <a:pt x="1099" y="716"/>
                  </a:lnTo>
                  <a:lnTo>
                    <a:pt x="1074" y="563"/>
                  </a:lnTo>
                  <a:lnTo>
                    <a:pt x="1048" y="435"/>
                  </a:lnTo>
                  <a:lnTo>
                    <a:pt x="972" y="307"/>
                  </a:lnTo>
                  <a:lnTo>
                    <a:pt x="895" y="205"/>
                  </a:lnTo>
                  <a:lnTo>
                    <a:pt x="767" y="103"/>
                  </a:lnTo>
                  <a:lnTo>
                    <a:pt x="639" y="5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140"/>
            <p:cNvSpPr/>
            <p:nvPr/>
          </p:nvSpPr>
          <p:spPr>
            <a:xfrm>
              <a:off x="6950000" y="1379150"/>
              <a:ext cx="418475" cy="257500"/>
            </a:xfrm>
            <a:custGeom>
              <a:rect b="b" l="l" r="r" t="t"/>
              <a:pathLst>
                <a:path extrusionOk="0" h="10300" w="16739">
                  <a:moveTo>
                    <a:pt x="486" y="1"/>
                  </a:moveTo>
                  <a:lnTo>
                    <a:pt x="358" y="52"/>
                  </a:lnTo>
                  <a:lnTo>
                    <a:pt x="256" y="103"/>
                  </a:lnTo>
                  <a:lnTo>
                    <a:pt x="179" y="180"/>
                  </a:lnTo>
                  <a:lnTo>
                    <a:pt x="102" y="256"/>
                  </a:lnTo>
                  <a:lnTo>
                    <a:pt x="51" y="384"/>
                  </a:lnTo>
                  <a:lnTo>
                    <a:pt x="0" y="486"/>
                  </a:lnTo>
                  <a:lnTo>
                    <a:pt x="0" y="614"/>
                  </a:lnTo>
                  <a:lnTo>
                    <a:pt x="0" y="10299"/>
                  </a:lnTo>
                  <a:lnTo>
                    <a:pt x="16738" y="10299"/>
                  </a:lnTo>
                  <a:lnTo>
                    <a:pt x="16738" y="614"/>
                  </a:lnTo>
                  <a:lnTo>
                    <a:pt x="16713" y="486"/>
                  </a:lnTo>
                  <a:lnTo>
                    <a:pt x="16687" y="384"/>
                  </a:lnTo>
                  <a:lnTo>
                    <a:pt x="16636" y="256"/>
                  </a:lnTo>
                  <a:lnTo>
                    <a:pt x="16559" y="180"/>
                  </a:lnTo>
                  <a:lnTo>
                    <a:pt x="16457" y="103"/>
                  </a:lnTo>
                  <a:lnTo>
                    <a:pt x="16355" y="52"/>
                  </a:lnTo>
                  <a:lnTo>
                    <a:pt x="16227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140"/>
            <p:cNvSpPr/>
            <p:nvPr/>
          </p:nvSpPr>
          <p:spPr>
            <a:xfrm>
              <a:off x="7251525" y="1600200"/>
              <a:ext cx="116950" cy="43475"/>
            </a:xfrm>
            <a:custGeom>
              <a:rect b="b" l="l" r="r" t="t"/>
              <a:pathLst>
                <a:path extrusionOk="0" h="1739" w="4678">
                  <a:moveTo>
                    <a:pt x="512" y="1"/>
                  </a:moveTo>
                  <a:lnTo>
                    <a:pt x="410" y="26"/>
                  </a:lnTo>
                  <a:lnTo>
                    <a:pt x="308" y="52"/>
                  </a:lnTo>
                  <a:lnTo>
                    <a:pt x="231" y="103"/>
                  </a:lnTo>
                  <a:lnTo>
                    <a:pt x="154" y="154"/>
                  </a:lnTo>
                  <a:lnTo>
                    <a:pt x="78" y="231"/>
                  </a:lnTo>
                  <a:lnTo>
                    <a:pt x="26" y="307"/>
                  </a:lnTo>
                  <a:lnTo>
                    <a:pt x="1" y="409"/>
                  </a:lnTo>
                  <a:lnTo>
                    <a:pt x="1" y="512"/>
                  </a:lnTo>
                  <a:lnTo>
                    <a:pt x="1" y="1738"/>
                  </a:lnTo>
                  <a:lnTo>
                    <a:pt x="4677" y="1738"/>
                  </a:lnTo>
                  <a:lnTo>
                    <a:pt x="4677" y="512"/>
                  </a:lnTo>
                  <a:lnTo>
                    <a:pt x="4652" y="409"/>
                  </a:lnTo>
                  <a:lnTo>
                    <a:pt x="4626" y="307"/>
                  </a:lnTo>
                  <a:lnTo>
                    <a:pt x="4575" y="231"/>
                  </a:lnTo>
                  <a:lnTo>
                    <a:pt x="4524" y="154"/>
                  </a:lnTo>
                  <a:lnTo>
                    <a:pt x="4447" y="103"/>
                  </a:lnTo>
                  <a:lnTo>
                    <a:pt x="4371" y="52"/>
                  </a:lnTo>
                  <a:lnTo>
                    <a:pt x="4269" y="26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140"/>
            <p:cNvSpPr/>
            <p:nvPr/>
          </p:nvSpPr>
          <p:spPr>
            <a:xfrm>
              <a:off x="7332025" y="1600200"/>
              <a:ext cx="36450" cy="43475"/>
            </a:xfrm>
            <a:custGeom>
              <a:rect b="b" l="l" r="r" t="t"/>
              <a:pathLst>
                <a:path extrusionOk="0" h="1739" w="1458">
                  <a:moveTo>
                    <a:pt x="1" y="1"/>
                  </a:moveTo>
                  <a:lnTo>
                    <a:pt x="103" y="26"/>
                  </a:lnTo>
                  <a:lnTo>
                    <a:pt x="205" y="52"/>
                  </a:lnTo>
                  <a:lnTo>
                    <a:pt x="282" y="103"/>
                  </a:lnTo>
                  <a:lnTo>
                    <a:pt x="359" y="154"/>
                  </a:lnTo>
                  <a:lnTo>
                    <a:pt x="435" y="231"/>
                  </a:lnTo>
                  <a:lnTo>
                    <a:pt x="461" y="307"/>
                  </a:lnTo>
                  <a:lnTo>
                    <a:pt x="512" y="409"/>
                  </a:lnTo>
                  <a:lnTo>
                    <a:pt x="512" y="512"/>
                  </a:lnTo>
                  <a:lnTo>
                    <a:pt x="512" y="1738"/>
                  </a:lnTo>
                  <a:lnTo>
                    <a:pt x="1457" y="1738"/>
                  </a:lnTo>
                  <a:lnTo>
                    <a:pt x="1457" y="512"/>
                  </a:lnTo>
                  <a:lnTo>
                    <a:pt x="1432" y="409"/>
                  </a:lnTo>
                  <a:lnTo>
                    <a:pt x="1406" y="307"/>
                  </a:lnTo>
                  <a:lnTo>
                    <a:pt x="1355" y="231"/>
                  </a:lnTo>
                  <a:lnTo>
                    <a:pt x="1304" y="154"/>
                  </a:lnTo>
                  <a:lnTo>
                    <a:pt x="1227" y="103"/>
                  </a:lnTo>
                  <a:lnTo>
                    <a:pt x="1151" y="52"/>
                  </a:lnTo>
                  <a:lnTo>
                    <a:pt x="1049" y="26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140"/>
            <p:cNvSpPr/>
            <p:nvPr/>
          </p:nvSpPr>
          <p:spPr>
            <a:xfrm>
              <a:off x="6935950" y="1634050"/>
              <a:ext cx="445925" cy="32625"/>
            </a:xfrm>
            <a:custGeom>
              <a:rect b="b" l="l" r="r" t="t"/>
              <a:pathLst>
                <a:path extrusionOk="0" h="1305" w="17837">
                  <a:moveTo>
                    <a:pt x="281" y="1"/>
                  </a:moveTo>
                  <a:lnTo>
                    <a:pt x="179" y="26"/>
                  </a:lnTo>
                  <a:lnTo>
                    <a:pt x="77" y="78"/>
                  </a:lnTo>
                  <a:lnTo>
                    <a:pt x="26" y="180"/>
                  </a:lnTo>
                  <a:lnTo>
                    <a:pt x="0" y="282"/>
                  </a:lnTo>
                  <a:lnTo>
                    <a:pt x="0" y="1023"/>
                  </a:lnTo>
                  <a:lnTo>
                    <a:pt x="26" y="1151"/>
                  </a:lnTo>
                  <a:lnTo>
                    <a:pt x="77" y="1228"/>
                  </a:lnTo>
                  <a:lnTo>
                    <a:pt x="179" y="1304"/>
                  </a:lnTo>
                  <a:lnTo>
                    <a:pt x="17684" y="1304"/>
                  </a:lnTo>
                  <a:lnTo>
                    <a:pt x="17760" y="1228"/>
                  </a:lnTo>
                  <a:lnTo>
                    <a:pt x="17837" y="1151"/>
                  </a:lnTo>
                  <a:lnTo>
                    <a:pt x="17837" y="1023"/>
                  </a:lnTo>
                  <a:lnTo>
                    <a:pt x="17837" y="282"/>
                  </a:lnTo>
                  <a:lnTo>
                    <a:pt x="17837" y="180"/>
                  </a:lnTo>
                  <a:lnTo>
                    <a:pt x="17760" y="78"/>
                  </a:lnTo>
                  <a:lnTo>
                    <a:pt x="17684" y="26"/>
                  </a:lnTo>
                  <a:lnTo>
                    <a:pt x="175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140"/>
            <p:cNvSpPr/>
            <p:nvPr/>
          </p:nvSpPr>
          <p:spPr>
            <a:xfrm>
              <a:off x="7192125" y="1474975"/>
              <a:ext cx="52400" cy="91400"/>
            </a:xfrm>
            <a:custGeom>
              <a:rect b="b" l="l" r="r" t="t"/>
              <a:pathLst>
                <a:path extrusionOk="0" h="3656" w="2096">
                  <a:moveTo>
                    <a:pt x="281" y="1"/>
                  </a:moveTo>
                  <a:lnTo>
                    <a:pt x="179" y="26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9"/>
                  </a:lnTo>
                  <a:lnTo>
                    <a:pt x="767" y="2505"/>
                  </a:lnTo>
                  <a:lnTo>
                    <a:pt x="511" y="3323"/>
                  </a:lnTo>
                  <a:lnTo>
                    <a:pt x="486" y="3425"/>
                  </a:lnTo>
                  <a:lnTo>
                    <a:pt x="511" y="3527"/>
                  </a:lnTo>
                  <a:lnTo>
                    <a:pt x="563" y="3604"/>
                  </a:lnTo>
                  <a:lnTo>
                    <a:pt x="665" y="3655"/>
                  </a:lnTo>
                  <a:lnTo>
                    <a:pt x="844" y="3655"/>
                  </a:lnTo>
                  <a:lnTo>
                    <a:pt x="946" y="3578"/>
                  </a:lnTo>
                  <a:lnTo>
                    <a:pt x="997" y="3476"/>
                  </a:lnTo>
                  <a:lnTo>
                    <a:pt x="2096" y="359"/>
                  </a:lnTo>
                  <a:lnTo>
                    <a:pt x="2096" y="256"/>
                  </a:lnTo>
                  <a:lnTo>
                    <a:pt x="2070" y="154"/>
                  </a:lnTo>
                  <a:lnTo>
                    <a:pt x="2019" y="78"/>
                  </a:lnTo>
                  <a:lnTo>
                    <a:pt x="1917" y="26"/>
                  </a:lnTo>
                  <a:lnTo>
                    <a:pt x="1815" y="1"/>
                  </a:lnTo>
                  <a:lnTo>
                    <a:pt x="1712" y="26"/>
                  </a:lnTo>
                  <a:lnTo>
                    <a:pt x="1636" y="103"/>
                  </a:lnTo>
                  <a:lnTo>
                    <a:pt x="1585" y="180"/>
                  </a:lnTo>
                  <a:lnTo>
                    <a:pt x="1048" y="1687"/>
                  </a:lnTo>
                  <a:lnTo>
                    <a:pt x="537" y="180"/>
                  </a:lnTo>
                  <a:lnTo>
                    <a:pt x="460" y="78"/>
                  </a:lnTo>
                  <a:lnTo>
                    <a:pt x="384" y="26"/>
                  </a:lnTo>
                  <a:lnTo>
                    <a:pt x="281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140"/>
            <p:cNvSpPr/>
            <p:nvPr/>
          </p:nvSpPr>
          <p:spPr>
            <a:xfrm>
              <a:off x="7026025" y="1474975"/>
              <a:ext cx="55600" cy="66475"/>
            </a:xfrm>
            <a:custGeom>
              <a:rect b="b" l="l" r="r" t="t"/>
              <a:pathLst>
                <a:path extrusionOk="0" h="2659" w="2224">
                  <a:moveTo>
                    <a:pt x="281" y="1"/>
                  </a:moveTo>
                  <a:lnTo>
                    <a:pt x="205" y="52"/>
                  </a:lnTo>
                  <a:lnTo>
                    <a:pt x="128" y="129"/>
                  </a:lnTo>
                  <a:lnTo>
                    <a:pt x="77" y="231"/>
                  </a:lnTo>
                  <a:lnTo>
                    <a:pt x="102" y="333"/>
                  </a:lnTo>
                  <a:lnTo>
                    <a:pt x="128" y="435"/>
                  </a:lnTo>
                  <a:lnTo>
                    <a:pt x="767" y="1253"/>
                  </a:lnTo>
                  <a:lnTo>
                    <a:pt x="51" y="2199"/>
                  </a:lnTo>
                  <a:lnTo>
                    <a:pt x="26" y="2301"/>
                  </a:lnTo>
                  <a:lnTo>
                    <a:pt x="0" y="2403"/>
                  </a:lnTo>
                  <a:lnTo>
                    <a:pt x="51" y="2505"/>
                  </a:lnTo>
                  <a:lnTo>
                    <a:pt x="102" y="2582"/>
                  </a:lnTo>
                  <a:lnTo>
                    <a:pt x="179" y="2607"/>
                  </a:lnTo>
                  <a:lnTo>
                    <a:pt x="281" y="2633"/>
                  </a:lnTo>
                  <a:lnTo>
                    <a:pt x="383" y="2607"/>
                  </a:lnTo>
                  <a:lnTo>
                    <a:pt x="486" y="2531"/>
                  </a:lnTo>
                  <a:lnTo>
                    <a:pt x="1099" y="1713"/>
                  </a:lnTo>
                  <a:lnTo>
                    <a:pt x="1763" y="2556"/>
                  </a:lnTo>
                  <a:lnTo>
                    <a:pt x="1815" y="2607"/>
                  </a:lnTo>
                  <a:lnTo>
                    <a:pt x="1917" y="2659"/>
                  </a:lnTo>
                  <a:lnTo>
                    <a:pt x="1993" y="2659"/>
                  </a:lnTo>
                  <a:lnTo>
                    <a:pt x="2121" y="2607"/>
                  </a:lnTo>
                  <a:lnTo>
                    <a:pt x="2198" y="2531"/>
                  </a:lnTo>
                  <a:lnTo>
                    <a:pt x="2223" y="2429"/>
                  </a:lnTo>
                  <a:lnTo>
                    <a:pt x="2223" y="2326"/>
                  </a:lnTo>
                  <a:lnTo>
                    <a:pt x="2172" y="2224"/>
                  </a:lnTo>
                  <a:lnTo>
                    <a:pt x="1431" y="1253"/>
                  </a:lnTo>
                  <a:lnTo>
                    <a:pt x="2070" y="435"/>
                  </a:lnTo>
                  <a:lnTo>
                    <a:pt x="2121" y="333"/>
                  </a:lnTo>
                  <a:lnTo>
                    <a:pt x="2121" y="231"/>
                  </a:lnTo>
                  <a:lnTo>
                    <a:pt x="2096" y="129"/>
                  </a:lnTo>
                  <a:lnTo>
                    <a:pt x="2019" y="52"/>
                  </a:lnTo>
                  <a:lnTo>
                    <a:pt x="1917" y="1"/>
                  </a:lnTo>
                  <a:lnTo>
                    <a:pt x="1815" y="1"/>
                  </a:lnTo>
                  <a:lnTo>
                    <a:pt x="1712" y="26"/>
                  </a:lnTo>
                  <a:lnTo>
                    <a:pt x="1636" y="103"/>
                  </a:lnTo>
                  <a:lnTo>
                    <a:pt x="1099" y="819"/>
                  </a:lnTo>
                  <a:lnTo>
                    <a:pt x="562" y="103"/>
                  </a:lnTo>
                  <a:lnTo>
                    <a:pt x="486" y="26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140"/>
            <p:cNvSpPr/>
            <p:nvPr/>
          </p:nvSpPr>
          <p:spPr>
            <a:xfrm>
              <a:off x="7109700" y="1482000"/>
              <a:ext cx="54975" cy="54975"/>
            </a:xfrm>
            <a:custGeom>
              <a:rect b="b" l="l" r="r" t="t"/>
              <a:pathLst>
                <a:path extrusionOk="0" h="2199" w="2199">
                  <a:moveTo>
                    <a:pt x="1100" y="1"/>
                  </a:moveTo>
                  <a:lnTo>
                    <a:pt x="997" y="27"/>
                  </a:lnTo>
                  <a:lnTo>
                    <a:pt x="921" y="78"/>
                  </a:lnTo>
                  <a:lnTo>
                    <a:pt x="870" y="154"/>
                  </a:lnTo>
                  <a:lnTo>
                    <a:pt x="844" y="256"/>
                  </a:lnTo>
                  <a:lnTo>
                    <a:pt x="844" y="819"/>
                  </a:lnTo>
                  <a:lnTo>
                    <a:pt x="256" y="819"/>
                  </a:lnTo>
                  <a:lnTo>
                    <a:pt x="154" y="844"/>
                  </a:lnTo>
                  <a:lnTo>
                    <a:pt x="77" y="895"/>
                  </a:lnTo>
                  <a:lnTo>
                    <a:pt x="26" y="972"/>
                  </a:lnTo>
                  <a:lnTo>
                    <a:pt x="1" y="1074"/>
                  </a:lnTo>
                  <a:lnTo>
                    <a:pt x="26" y="1202"/>
                  </a:lnTo>
                  <a:lnTo>
                    <a:pt x="77" y="1279"/>
                  </a:lnTo>
                  <a:lnTo>
                    <a:pt x="154" y="1330"/>
                  </a:lnTo>
                  <a:lnTo>
                    <a:pt x="256" y="1355"/>
                  </a:lnTo>
                  <a:lnTo>
                    <a:pt x="844" y="1355"/>
                  </a:lnTo>
                  <a:lnTo>
                    <a:pt x="844" y="1918"/>
                  </a:lnTo>
                  <a:lnTo>
                    <a:pt x="870" y="2020"/>
                  </a:lnTo>
                  <a:lnTo>
                    <a:pt x="921" y="2122"/>
                  </a:lnTo>
                  <a:lnTo>
                    <a:pt x="997" y="2173"/>
                  </a:lnTo>
                  <a:lnTo>
                    <a:pt x="1100" y="2199"/>
                  </a:lnTo>
                  <a:lnTo>
                    <a:pt x="1202" y="2173"/>
                  </a:lnTo>
                  <a:lnTo>
                    <a:pt x="1304" y="2122"/>
                  </a:lnTo>
                  <a:lnTo>
                    <a:pt x="1355" y="2020"/>
                  </a:lnTo>
                  <a:lnTo>
                    <a:pt x="1381" y="1918"/>
                  </a:lnTo>
                  <a:lnTo>
                    <a:pt x="1381" y="1355"/>
                  </a:lnTo>
                  <a:lnTo>
                    <a:pt x="1917" y="1355"/>
                  </a:lnTo>
                  <a:lnTo>
                    <a:pt x="2020" y="1330"/>
                  </a:lnTo>
                  <a:lnTo>
                    <a:pt x="2122" y="1279"/>
                  </a:lnTo>
                  <a:lnTo>
                    <a:pt x="2173" y="1202"/>
                  </a:lnTo>
                  <a:lnTo>
                    <a:pt x="2198" y="1074"/>
                  </a:lnTo>
                  <a:lnTo>
                    <a:pt x="2173" y="972"/>
                  </a:lnTo>
                  <a:lnTo>
                    <a:pt x="2122" y="895"/>
                  </a:lnTo>
                  <a:lnTo>
                    <a:pt x="2020" y="844"/>
                  </a:lnTo>
                  <a:lnTo>
                    <a:pt x="1917" y="819"/>
                  </a:lnTo>
                  <a:lnTo>
                    <a:pt x="1381" y="819"/>
                  </a:lnTo>
                  <a:lnTo>
                    <a:pt x="1381" y="256"/>
                  </a:lnTo>
                  <a:lnTo>
                    <a:pt x="1355" y="154"/>
                  </a:lnTo>
                  <a:lnTo>
                    <a:pt x="1304" y="78"/>
                  </a:lnTo>
                  <a:lnTo>
                    <a:pt x="1202" y="27"/>
                  </a:lnTo>
                  <a:lnTo>
                    <a:pt x="110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140"/>
            <p:cNvSpPr/>
            <p:nvPr/>
          </p:nvSpPr>
          <p:spPr>
            <a:xfrm>
              <a:off x="6980650" y="1470500"/>
              <a:ext cx="17925" cy="76050"/>
            </a:xfrm>
            <a:custGeom>
              <a:rect b="b" l="l" r="r" t="t"/>
              <a:pathLst>
                <a:path extrusionOk="0" h="3042" w="717">
                  <a:moveTo>
                    <a:pt x="435" y="1"/>
                  </a:moveTo>
                  <a:lnTo>
                    <a:pt x="333" y="27"/>
                  </a:lnTo>
                  <a:lnTo>
                    <a:pt x="256" y="103"/>
                  </a:lnTo>
                  <a:lnTo>
                    <a:pt x="205" y="180"/>
                  </a:lnTo>
                  <a:lnTo>
                    <a:pt x="129" y="384"/>
                  </a:lnTo>
                  <a:lnTo>
                    <a:pt x="77" y="640"/>
                  </a:lnTo>
                  <a:lnTo>
                    <a:pt x="26" y="946"/>
                  </a:lnTo>
                  <a:lnTo>
                    <a:pt x="1" y="1330"/>
                  </a:lnTo>
                  <a:lnTo>
                    <a:pt x="1" y="1790"/>
                  </a:lnTo>
                  <a:lnTo>
                    <a:pt x="77" y="2301"/>
                  </a:lnTo>
                  <a:lnTo>
                    <a:pt x="180" y="2863"/>
                  </a:lnTo>
                  <a:lnTo>
                    <a:pt x="231" y="2940"/>
                  </a:lnTo>
                  <a:lnTo>
                    <a:pt x="307" y="3016"/>
                  </a:lnTo>
                  <a:lnTo>
                    <a:pt x="410" y="3042"/>
                  </a:lnTo>
                  <a:lnTo>
                    <a:pt x="512" y="3042"/>
                  </a:lnTo>
                  <a:lnTo>
                    <a:pt x="614" y="2991"/>
                  </a:lnTo>
                  <a:lnTo>
                    <a:pt x="691" y="2914"/>
                  </a:lnTo>
                  <a:lnTo>
                    <a:pt x="716" y="2812"/>
                  </a:lnTo>
                  <a:lnTo>
                    <a:pt x="716" y="2710"/>
                  </a:lnTo>
                  <a:lnTo>
                    <a:pt x="589" y="2224"/>
                  </a:lnTo>
                  <a:lnTo>
                    <a:pt x="537" y="1764"/>
                  </a:lnTo>
                  <a:lnTo>
                    <a:pt x="537" y="1381"/>
                  </a:lnTo>
                  <a:lnTo>
                    <a:pt x="563" y="1023"/>
                  </a:lnTo>
                  <a:lnTo>
                    <a:pt x="589" y="768"/>
                  </a:lnTo>
                  <a:lnTo>
                    <a:pt x="640" y="563"/>
                  </a:lnTo>
                  <a:lnTo>
                    <a:pt x="691" y="384"/>
                  </a:lnTo>
                  <a:lnTo>
                    <a:pt x="716" y="282"/>
                  </a:lnTo>
                  <a:lnTo>
                    <a:pt x="691" y="180"/>
                  </a:lnTo>
                  <a:lnTo>
                    <a:pt x="640" y="78"/>
                  </a:lnTo>
                  <a:lnTo>
                    <a:pt x="537" y="27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140"/>
            <p:cNvSpPr/>
            <p:nvPr/>
          </p:nvSpPr>
          <p:spPr>
            <a:xfrm>
              <a:off x="7272625" y="1468600"/>
              <a:ext cx="17900" cy="76050"/>
            </a:xfrm>
            <a:custGeom>
              <a:rect b="b" l="l" r="r" t="t"/>
              <a:pathLst>
                <a:path extrusionOk="0" h="3042" w="716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26" y="179"/>
                  </a:lnTo>
                  <a:lnTo>
                    <a:pt x="0" y="281"/>
                  </a:lnTo>
                  <a:lnTo>
                    <a:pt x="0" y="384"/>
                  </a:lnTo>
                  <a:lnTo>
                    <a:pt x="51" y="563"/>
                  </a:lnTo>
                  <a:lnTo>
                    <a:pt x="102" y="767"/>
                  </a:lnTo>
                  <a:lnTo>
                    <a:pt x="154" y="1022"/>
                  </a:lnTo>
                  <a:lnTo>
                    <a:pt x="179" y="1355"/>
                  </a:lnTo>
                  <a:lnTo>
                    <a:pt x="154" y="1764"/>
                  </a:lnTo>
                  <a:lnTo>
                    <a:pt x="102" y="2224"/>
                  </a:lnTo>
                  <a:lnTo>
                    <a:pt x="0" y="2709"/>
                  </a:lnTo>
                  <a:lnTo>
                    <a:pt x="0" y="2811"/>
                  </a:lnTo>
                  <a:lnTo>
                    <a:pt x="26" y="2914"/>
                  </a:lnTo>
                  <a:lnTo>
                    <a:pt x="102" y="2990"/>
                  </a:lnTo>
                  <a:lnTo>
                    <a:pt x="179" y="3041"/>
                  </a:lnTo>
                  <a:lnTo>
                    <a:pt x="281" y="3041"/>
                  </a:lnTo>
                  <a:lnTo>
                    <a:pt x="384" y="3016"/>
                  </a:lnTo>
                  <a:lnTo>
                    <a:pt x="460" y="2965"/>
                  </a:lnTo>
                  <a:lnTo>
                    <a:pt x="511" y="2862"/>
                  </a:lnTo>
                  <a:lnTo>
                    <a:pt x="639" y="2300"/>
                  </a:lnTo>
                  <a:lnTo>
                    <a:pt x="690" y="1789"/>
                  </a:lnTo>
                  <a:lnTo>
                    <a:pt x="716" y="1329"/>
                  </a:lnTo>
                  <a:lnTo>
                    <a:pt x="690" y="946"/>
                  </a:lnTo>
                  <a:lnTo>
                    <a:pt x="639" y="639"/>
                  </a:lnTo>
                  <a:lnTo>
                    <a:pt x="588" y="409"/>
                  </a:lnTo>
                  <a:lnTo>
                    <a:pt x="511" y="179"/>
                  </a:lnTo>
                  <a:lnTo>
                    <a:pt x="460" y="103"/>
                  </a:lnTo>
                  <a:lnTo>
                    <a:pt x="358" y="26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140"/>
            <p:cNvSpPr/>
            <p:nvPr/>
          </p:nvSpPr>
          <p:spPr>
            <a:xfrm>
              <a:off x="7298800" y="1415575"/>
              <a:ext cx="39000" cy="60700"/>
            </a:xfrm>
            <a:custGeom>
              <a:rect b="b" l="l" r="r" t="t"/>
              <a:pathLst>
                <a:path extrusionOk="0" h="2428" w="1560">
                  <a:moveTo>
                    <a:pt x="589" y="0"/>
                  </a:moveTo>
                  <a:lnTo>
                    <a:pt x="461" y="51"/>
                  </a:lnTo>
                  <a:lnTo>
                    <a:pt x="359" y="103"/>
                  </a:lnTo>
                  <a:lnTo>
                    <a:pt x="256" y="179"/>
                  </a:lnTo>
                  <a:lnTo>
                    <a:pt x="154" y="256"/>
                  </a:lnTo>
                  <a:lnTo>
                    <a:pt x="78" y="358"/>
                  </a:lnTo>
                  <a:lnTo>
                    <a:pt x="26" y="486"/>
                  </a:lnTo>
                  <a:lnTo>
                    <a:pt x="1" y="588"/>
                  </a:lnTo>
                  <a:lnTo>
                    <a:pt x="1" y="716"/>
                  </a:lnTo>
                  <a:lnTo>
                    <a:pt x="26" y="792"/>
                  </a:lnTo>
                  <a:lnTo>
                    <a:pt x="103" y="869"/>
                  </a:lnTo>
                  <a:lnTo>
                    <a:pt x="205" y="920"/>
                  </a:lnTo>
                  <a:lnTo>
                    <a:pt x="308" y="920"/>
                  </a:lnTo>
                  <a:lnTo>
                    <a:pt x="410" y="869"/>
                  </a:lnTo>
                  <a:lnTo>
                    <a:pt x="486" y="792"/>
                  </a:lnTo>
                  <a:lnTo>
                    <a:pt x="512" y="690"/>
                  </a:lnTo>
                  <a:lnTo>
                    <a:pt x="538" y="639"/>
                  </a:lnTo>
                  <a:lnTo>
                    <a:pt x="589" y="588"/>
                  </a:lnTo>
                  <a:lnTo>
                    <a:pt x="665" y="537"/>
                  </a:lnTo>
                  <a:lnTo>
                    <a:pt x="716" y="537"/>
                  </a:lnTo>
                  <a:lnTo>
                    <a:pt x="793" y="562"/>
                  </a:lnTo>
                  <a:lnTo>
                    <a:pt x="870" y="588"/>
                  </a:lnTo>
                  <a:lnTo>
                    <a:pt x="921" y="665"/>
                  </a:lnTo>
                  <a:lnTo>
                    <a:pt x="921" y="741"/>
                  </a:lnTo>
                  <a:lnTo>
                    <a:pt x="921" y="767"/>
                  </a:lnTo>
                  <a:lnTo>
                    <a:pt x="870" y="895"/>
                  </a:lnTo>
                  <a:lnTo>
                    <a:pt x="768" y="1074"/>
                  </a:lnTo>
                  <a:lnTo>
                    <a:pt x="205" y="1840"/>
                  </a:lnTo>
                  <a:lnTo>
                    <a:pt x="129" y="1942"/>
                  </a:lnTo>
                  <a:lnTo>
                    <a:pt x="78" y="2045"/>
                  </a:lnTo>
                  <a:lnTo>
                    <a:pt x="52" y="2121"/>
                  </a:lnTo>
                  <a:lnTo>
                    <a:pt x="78" y="2224"/>
                  </a:lnTo>
                  <a:lnTo>
                    <a:pt x="103" y="2300"/>
                  </a:lnTo>
                  <a:lnTo>
                    <a:pt x="129" y="2351"/>
                  </a:lnTo>
                  <a:lnTo>
                    <a:pt x="180" y="2377"/>
                  </a:lnTo>
                  <a:lnTo>
                    <a:pt x="256" y="2402"/>
                  </a:lnTo>
                  <a:lnTo>
                    <a:pt x="333" y="2428"/>
                  </a:lnTo>
                  <a:lnTo>
                    <a:pt x="1279" y="2428"/>
                  </a:lnTo>
                  <a:lnTo>
                    <a:pt x="1381" y="2402"/>
                  </a:lnTo>
                  <a:lnTo>
                    <a:pt x="1483" y="2351"/>
                  </a:lnTo>
                  <a:lnTo>
                    <a:pt x="1534" y="2249"/>
                  </a:lnTo>
                  <a:lnTo>
                    <a:pt x="1560" y="2147"/>
                  </a:lnTo>
                  <a:lnTo>
                    <a:pt x="1534" y="2045"/>
                  </a:lnTo>
                  <a:lnTo>
                    <a:pt x="1458" y="1968"/>
                  </a:lnTo>
                  <a:lnTo>
                    <a:pt x="1381" y="1917"/>
                  </a:lnTo>
                  <a:lnTo>
                    <a:pt x="1279" y="1891"/>
                  </a:lnTo>
                  <a:lnTo>
                    <a:pt x="844" y="1891"/>
                  </a:lnTo>
                  <a:lnTo>
                    <a:pt x="1202" y="1380"/>
                  </a:lnTo>
                  <a:lnTo>
                    <a:pt x="1304" y="1227"/>
                  </a:lnTo>
                  <a:lnTo>
                    <a:pt x="1381" y="1074"/>
                  </a:lnTo>
                  <a:lnTo>
                    <a:pt x="1432" y="920"/>
                  </a:lnTo>
                  <a:lnTo>
                    <a:pt x="1458" y="741"/>
                  </a:lnTo>
                  <a:lnTo>
                    <a:pt x="1458" y="588"/>
                  </a:lnTo>
                  <a:lnTo>
                    <a:pt x="1406" y="460"/>
                  </a:lnTo>
                  <a:lnTo>
                    <a:pt x="1330" y="333"/>
                  </a:lnTo>
                  <a:lnTo>
                    <a:pt x="1253" y="205"/>
                  </a:lnTo>
                  <a:lnTo>
                    <a:pt x="1151" y="128"/>
                  </a:lnTo>
                  <a:lnTo>
                    <a:pt x="1023" y="51"/>
                  </a:lnTo>
                  <a:lnTo>
                    <a:pt x="870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59" name="Google Shape;3659;p140"/>
          <p:cNvGrpSpPr/>
          <p:nvPr/>
        </p:nvGrpSpPr>
        <p:grpSpPr>
          <a:xfrm>
            <a:off x="1657763" y="1482668"/>
            <a:ext cx="265150" cy="445950"/>
            <a:chOff x="2517575" y="1965625"/>
            <a:chExt cx="265150" cy="445950"/>
          </a:xfrm>
        </p:grpSpPr>
        <p:sp>
          <p:nvSpPr>
            <p:cNvPr id="3660" name="Google Shape;3660;p140"/>
            <p:cNvSpPr/>
            <p:nvPr/>
          </p:nvSpPr>
          <p:spPr>
            <a:xfrm>
              <a:off x="2517575" y="1965625"/>
              <a:ext cx="265150" cy="445950"/>
            </a:xfrm>
            <a:custGeom>
              <a:rect b="b" l="l" r="r" t="t"/>
              <a:pathLst>
                <a:path extrusionOk="0" h="17838" w="10606">
                  <a:moveTo>
                    <a:pt x="1176" y="1"/>
                  </a:moveTo>
                  <a:lnTo>
                    <a:pt x="920" y="26"/>
                  </a:lnTo>
                  <a:lnTo>
                    <a:pt x="716" y="77"/>
                  </a:lnTo>
                  <a:lnTo>
                    <a:pt x="511" y="205"/>
                  </a:lnTo>
                  <a:lnTo>
                    <a:pt x="358" y="333"/>
                  </a:lnTo>
                  <a:lnTo>
                    <a:pt x="205" y="512"/>
                  </a:lnTo>
                  <a:lnTo>
                    <a:pt x="103" y="716"/>
                  </a:lnTo>
                  <a:lnTo>
                    <a:pt x="26" y="921"/>
                  </a:lnTo>
                  <a:lnTo>
                    <a:pt x="0" y="1151"/>
                  </a:lnTo>
                  <a:lnTo>
                    <a:pt x="0" y="16688"/>
                  </a:lnTo>
                  <a:lnTo>
                    <a:pt x="0" y="16713"/>
                  </a:lnTo>
                  <a:lnTo>
                    <a:pt x="26" y="16943"/>
                  </a:lnTo>
                  <a:lnTo>
                    <a:pt x="103" y="17148"/>
                  </a:lnTo>
                  <a:lnTo>
                    <a:pt x="205" y="17352"/>
                  </a:lnTo>
                  <a:lnTo>
                    <a:pt x="358" y="17505"/>
                  </a:lnTo>
                  <a:lnTo>
                    <a:pt x="511" y="17659"/>
                  </a:lnTo>
                  <a:lnTo>
                    <a:pt x="716" y="17761"/>
                  </a:lnTo>
                  <a:lnTo>
                    <a:pt x="946" y="17812"/>
                  </a:lnTo>
                  <a:lnTo>
                    <a:pt x="1176" y="17838"/>
                  </a:lnTo>
                  <a:lnTo>
                    <a:pt x="9430" y="17838"/>
                  </a:lnTo>
                  <a:lnTo>
                    <a:pt x="9660" y="17812"/>
                  </a:lnTo>
                  <a:lnTo>
                    <a:pt x="9890" y="17761"/>
                  </a:lnTo>
                  <a:lnTo>
                    <a:pt x="10094" y="17659"/>
                  </a:lnTo>
                  <a:lnTo>
                    <a:pt x="10248" y="17505"/>
                  </a:lnTo>
                  <a:lnTo>
                    <a:pt x="10401" y="17352"/>
                  </a:lnTo>
                  <a:lnTo>
                    <a:pt x="10503" y="17148"/>
                  </a:lnTo>
                  <a:lnTo>
                    <a:pt x="10580" y="16943"/>
                  </a:lnTo>
                  <a:lnTo>
                    <a:pt x="10605" y="16713"/>
                  </a:lnTo>
                  <a:lnTo>
                    <a:pt x="10605" y="16688"/>
                  </a:lnTo>
                  <a:lnTo>
                    <a:pt x="10605" y="1151"/>
                  </a:lnTo>
                  <a:lnTo>
                    <a:pt x="10580" y="921"/>
                  </a:lnTo>
                  <a:lnTo>
                    <a:pt x="10503" y="716"/>
                  </a:lnTo>
                  <a:lnTo>
                    <a:pt x="10401" y="512"/>
                  </a:lnTo>
                  <a:lnTo>
                    <a:pt x="10248" y="333"/>
                  </a:lnTo>
                  <a:lnTo>
                    <a:pt x="10094" y="205"/>
                  </a:lnTo>
                  <a:lnTo>
                    <a:pt x="9890" y="77"/>
                  </a:lnTo>
                  <a:lnTo>
                    <a:pt x="9685" y="26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140"/>
            <p:cNvSpPr/>
            <p:nvPr/>
          </p:nvSpPr>
          <p:spPr>
            <a:xfrm>
              <a:off x="2543775" y="1990550"/>
              <a:ext cx="212750" cy="219150"/>
            </a:xfrm>
            <a:custGeom>
              <a:rect b="b" l="l" r="r" t="t"/>
              <a:pathLst>
                <a:path extrusionOk="0" h="8766" w="8510">
                  <a:moveTo>
                    <a:pt x="281" y="0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8765"/>
                  </a:lnTo>
                  <a:lnTo>
                    <a:pt x="8510" y="8765"/>
                  </a:lnTo>
                  <a:lnTo>
                    <a:pt x="8510" y="281"/>
                  </a:lnTo>
                  <a:lnTo>
                    <a:pt x="8510" y="179"/>
                  </a:lnTo>
                  <a:lnTo>
                    <a:pt x="8433" y="77"/>
                  </a:lnTo>
                  <a:lnTo>
                    <a:pt x="8356" y="26"/>
                  </a:lnTo>
                  <a:lnTo>
                    <a:pt x="8229" y="0"/>
                  </a:lnTo>
                  <a:lnTo>
                    <a:pt x="7104" y="0"/>
                  </a:lnTo>
                  <a:lnTo>
                    <a:pt x="7079" y="102"/>
                  </a:lnTo>
                  <a:lnTo>
                    <a:pt x="7002" y="179"/>
                  </a:lnTo>
                  <a:lnTo>
                    <a:pt x="6951" y="281"/>
                  </a:lnTo>
                  <a:lnTo>
                    <a:pt x="6874" y="332"/>
                  </a:lnTo>
                  <a:lnTo>
                    <a:pt x="6772" y="409"/>
                  </a:lnTo>
                  <a:lnTo>
                    <a:pt x="6670" y="435"/>
                  </a:lnTo>
                  <a:lnTo>
                    <a:pt x="6568" y="460"/>
                  </a:lnTo>
                  <a:lnTo>
                    <a:pt x="6440" y="486"/>
                  </a:lnTo>
                  <a:lnTo>
                    <a:pt x="2070" y="486"/>
                  </a:lnTo>
                  <a:lnTo>
                    <a:pt x="1942" y="460"/>
                  </a:lnTo>
                  <a:lnTo>
                    <a:pt x="1840" y="435"/>
                  </a:lnTo>
                  <a:lnTo>
                    <a:pt x="1738" y="409"/>
                  </a:lnTo>
                  <a:lnTo>
                    <a:pt x="1636" y="332"/>
                  </a:lnTo>
                  <a:lnTo>
                    <a:pt x="1559" y="281"/>
                  </a:lnTo>
                  <a:lnTo>
                    <a:pt x="1508" y="179"/>
                  </a:lnTo>
                  <a:lnTo>
                    <a:pt x="1431" y="102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140"/>
            <p:cNvSpPr/>
            <p:nvPr/>
          </p:nvSpPr>
          <p:spPr>
            <a:xfrm>
              <a:off x="2725200" y="1990550"/>
              <a:ext cx="31325" cy="342450"/>
            </a:xfrm>
            <a:custGeom>
              <a:rect b="b" l="l" r="r" t="t"/>
              <a:pathLst>
                <a:path extrusionOk="0" h="13698" w="1253">
                  <a:moveTo>
                    <a:pt x="1" y="0"/>
                  </a:moveTo>
                  <a:lnTo>
                    <a:pt x="103" y="26"/>
                  </a:lnTo>
                  <a:lnTo>
                    <a:pt x="205" y="77"/>
                  </a:lnTo>
                  <a:lnTo>
                    <a:pt x="256" y="179"/>
                  </a:lnTo>
                  <a:lnTo>
                    <a:pt x="282" y="281"/>
                  </a:lnTo>
                  <a:lnTo>
                    <a:pt x="282" y="13697"/>
                  </a:lnTo>
                  <a:lnTo>
                    <a:pt x="1253" y="13697"/>
                  </a:lnTo>
                  <a:lnTo>
                    <a:pt x="1253" y="281"/>
                  </a:lnTo>
                  <a:lnTo>
                    <a:pt x="1253" y="179"/>
                  </a:lnTo>
                  <a:lnTo>
                    <a:pt x="1176" y="77"/>
                  </a:lnTo>
                  <a:lnTo>
                    <a:pt x="1099" y="26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140"/>
            <p:cNvSpPr/>
            <p:nvPr/>
          </p:nvSpPr>
          <p:spPr>
            <a:xfrm>
              <a:off x="2701575" y="2198800"/>
              <a:ext cx="54950" cy="49225"/>
            </a:xfrm>
            <a:custGeom>
              <a:rect b="b" l="l" r="r" t="t"/>
              <a:pathLst>
                <a:path extrusionOk="0" h="1969" w="2198">
                  <a:moveTo>
                    <a:pt x="0" y="1"/>
                  </a:moveTo>
                  <a:lnTo>
                    <a:pt x="0" y="1969"/>
                  </a:lnTo>
                  <a:lnTo>
                    <a:pt x="2198" y="1969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140"/>
            <p:cNvSpPr/>
            <p:nvPr/>
          </p:nvSpPr>
          <p:spPr>
            <a:xfrm>
              <a:off x="2543775" y="2054425"/>
              <a:ext cx="212750" cy="117575"/>
            </a:xfrm>
            <a:custGeom>
              <a:rect b="b" l="l" r="r" t="t"/>
              <a:pathLst>
                <a:path extrusionOk="0" h="4703" w="8510">
                  <a:moveTo>
                    <a:pt x="0" y="1"/>
                  </a:moveTo>
                  <a:lnTo>
                    <a:pt x="0" y="4703"/>
                  </a:lnTo>
                  <a:lnTo>
                    <a:pt x="8510" y="4703"/>
                  </a:lnTo>
                  <a:lnTo>
                    <a:pt x="8510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140"/>
            <p:cNvSpPr/>
            <p:nvPr/>
          </p:nvSpPr>
          <p:spPr>
            <a:xfrm>
              <a:off x="2701575" y="2248000"/>
              <a:ext cx="54950" cy="98425"/>
            </a:xfrm>
            <a:custGeom>
              <a:rect b="b" l="l" r="r" t="t"/>
              <a:pathLst>
                <a:path extrusionOk="0" h="3937" w="2198">
                  <a:moveTo>
                    <a:pt x="0" y="1"/>
                  </a:moveTo>
                  <a:lnTo>
                    <a:pt x="0" y="1968"/>
                  </a:lnTo>
                  <a:lnTo>
                    <a:pt x="0" y="3936"/>
                  </a:lnTo>
                  <a:lnTo>
                    <a:pt x="2198" y="3936"/>
                  </a:lnTo>
                  <a:lnTo>
                    <a:pt x="2198" y="1968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140"/>
            <p:cNvSpPr/>
            <p:nvPr/>
          </p:nvSpPr>
          <p:spPr>
            <a:xfrm>
              <a:off x="2543775" y="2198800"/>
              <a:ext cx="159725" cy="147625"/>
            </a:xfrm>
            <a:custGeom>
              <a:rect b="b" l="l" r="r" t="t"/>
              <a:pathLst>
                <a:path extrusionOk="0" h="5905" w="6389">
                  <a:moveTo>
                    <a:pt x="0" y="1"/>
                  </a:moveTo>
                  <a:lnTo>
                    <a:pt x="0" y="5904"/>
                  </a:lnTo>
                  <a:lnTo>
                    <a:pt x="6389" y="5904"/>
                  </a:lnTo>
                  <a:lnTo>
                    <a:pt x="6389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140"/>
            <p:cNvSpPr/>
            <p:nvPr/>
          </p:nvSpPr>
          <p:spPr>
            <a:xfrm>
              <a:off x="2732225" y="2198800"/>
              <a:ext cx="24300" cy="49225"/>
            </a:xfrm>
            <a:custGeom>
              <a:rect b="b" l="l" r="r" t="t"/>
              <a:pathLst>
                <a:path extrusionOk="0" h="1969" w="972">
                  <a:moveTo>
                    <a:pt x="1" y="1"/>
                  </a:moveTo>
                  <a:lnTo>
                    <a:pt x="1" y="1969"/>
                  </a:lnTo>
                  <a:lnTo>
                    <a:pt x="972" y="1969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140"/>
            <p:cNvSpPr/>
            <p:nvPr/>
          </p:nvSpPr>
          <p:spPr>
            <a:xfrm>
              <a:off x="2724550" y="2248000"/>
              <a:ext cx="31975" cy="98425"/>
            </a:xfrm>
            <a:custGeom>
              <a:rect b="b" l="l" r="r" t="t"/>
              <a:pathLst>
                <a:path extrusionOk="0" h="3937" w="1279">
                  <a:moveTo>
                    <a:pt x="308" y="1"/>
                  </a:moveTo>
                  <a:lnTo>
                    <a:pt x="308" y="1968"/>
                  </a:lnTo>
                  <a:lnTo>
                    <a:pt x="308" y="3553"/>
                  </a:lnTo>
                  <a:lnTo>
                    <a:pt x="308" y="3629"/>
                  </a:lnTo>
                  <a:lnTo>
                    <a:pt x="282" y="3706"/>
                  </a:lnTo>
                  <a:lnTo>
                    <a:pt x="205" y="3834"/>
                  </a:lnTo>
                  <a:lnTo>
                    <a:pt x="78" y="3910"/>
                  </a:lnTo>
                  <a:lnTo>
                    <a:pt x="1" y="3936"/>
                  </a:lnTo>
                  <a:lnTo>
                    <a:pt x="1279" y="3936"/>
                  </a:lnTo>
                  <a:lnTo>
                    <a:pt x="1279" y="1968"/>
                  </a:lnTo>
                  <a:lnTo>
                    <a:pt x="1279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140"/>
            <p:cNvSpPr/>
            <p:nvPr/>
          </p:nvSpPr>
          <p:spPr>
            <a:xfrm>
              <a:off x="2636400" y="2365550"/>
              <a:ext cx="27500" cy="27500"/>
            </a:xfrm>
            <a:custGeom>
              <a:rect b="b" l="l" r="r" t="t"/>
              <a:pathLst>
                <a:path extrusionOk="0" h="1100" w="1100">
                  <a:moveTo>
                    <a:pt x="435" y="1"/>
                  </a:moveTo>
                  <a:lnTo>
                    <a:pt x="333" y="52"/>
                  </a:lnTo>
                  <a:lnTo>
                    <a:pt x="256" y="103"/>
                  </a:lnTo>
                  <a:lnTo>
                    <a:pt x="154" y="154"/>
                  </a:lnTo>
                  <a:lnTo>
                    <a:pt x="103" y="231"/>
                  </a:lnTo>
                  <a:lnTo>
                    <a:pt x="52" y="333"/>
                  </a:lnTo>
                  <a:lnTo>
                    <a:pt x="26" y="435"/>
                  </a:lnTo>
                  <a:lnTo>
                    <a:pt x="0" y="537"/>
                  </a:lnTo>
                  <a:lnTo>
                    <a:pt x="26" y="665"/>
                  </a:lnTo>
                  <a:lnTo>
                    <a:pt x="52" y="767"/>
                  </a:lnTo>
                  <a:lnTo>
                    <a:pt x="103" y="844"/>
                  </a:lnTo>
                  <a:lnTo>
                    <a:pt x="154" y="921"/>
                  </a:lnTo>
                  <a:lnTo>
                    <a:pt x="256" y="997"/>
                  </a:lnTo>
                  <a:lnTo>
                    <a:pt x="333" y="1048"/>
                  </a:lnTo>
                  <a:lnTo>
                    <a:pt x="435" y="1074"/>
                  </a:lnTo>
                  <a:lnTo>
                    <a:pt x="563" y="1099"/>
                  </a:lnTo>
                  <a:lnTo>
                    <a:pt x="665" y="1074"/>
                  </a:lnTo>
                  <a:lnTo>
                    <a:pt x="767" y="1048"/>
                  </a:lnTo>
                  <a:lnTo>
                    <a:pt x="844" y="997"/>
                  </a:lnTo>
                  <a:lnTo>
                    <a:pt x="946" y="921"/>
                  </a:lnTo>
                  <a:lnTo>
                    <a:pt x="997" y="844"/>
                  </a:lnTo>
                  <a:lnTo>
                    <a:pt x="1048" y="767"/>
                  </a:lnTo>
                  <a:lnTo>
                    <a:pt x="1074" y="665"/>
                  </a:lnTo>
                  <a:lnTo>
                    <a:pt x="1099" y="537"/>
                  </a:lnTo>
                  <a:lnTo>
                    <a:pt x="1074" y="435"/>
                  </a:lnTo>
                  <a:lnTo>
                    <a:pt x="1048" y="333"/>
                  </a:lnTo>
                  <a:lnTo>
                    <a:pt x="997" y="231"/>
                  </a:lnTo>
                  <a:lnTo>
                    <a:pt x="946" y="154"/>
                  </a:lnTo>
                  <a:lnTo>
                    <a:pt x="844" y="103"/>
                  </a:lnTo>
                  <a:lnTo>
                    <a:pt x="767" y="52"/>
                  </a:lnTo>
                  <a:lnTo>
                    <a:pt x="665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140"/>
            <p:cNvSpPr/>
            <p:nvPr/>
          </p:nvSpPr>
          <p:spPr>
            <a:xfrm>
              <a:off x="2652375" y="2079350"/>
              <a:ext cx="24300" cy="67100"/>
            </a:xfrm>
            <a:custGeom>
              <a:rect b="b" l="l" r="r" t="t"/>
              <a:pathLst>
                <a:path extrusionOk="0" h="2684" w="972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1"/>
                  </a:lnTo>
                  <a:lnTo>
                    <a:pt x="0" y="384"/>
                  </a:lnTo>
                  <a:lnTo>
                    <a:pt x="77" y="460"/>
                  </a:lnTo>
                  <a:lnTo>
                    <a:pt x="154" y="537"/>
                  </a:lnTo>
                  <a:lnTo>
                    <a:pt x="435" y="537"/>
                  </a:lnTo>
                  <a:lnTo>
                    <a:pt x="435" y="2402"/>
                  </a:lnTo>
                  <a:lnTo>
                    <a:pt x="460" y="2505"/>
                  </a:lnTo>
                  <a:lnTo>
                    <a:pt x="511" y="2607"/>
                  </a:lnTo>
                  <a:lnTo>
                    <a:pt x="614" y="2658"/>
                  </a:lnTo>
                  <a:lnTo>
                    <a:pt x="716" y="2683"/>
                  </a:lnTo>
                  <a:lnTo>
                    <a:pt x="818" y="2658"/>
                  </a:lnTo>
                  <a:lnTo>
                    <a:pt x="895" y="2607"/>
                  </a:lnTo>
                  <a:lnTo>
                    <a:pt x="971" y="2505"/>
                  </a:lnTo>
                  <a:lnTo>
                    <a:pt x="971" y="2402"/>
                  </a:lnTo>
                  <a:lnTo>
                    <a:pt x="971" y="281"/>
                  </a:lnTo>
                  <a:lnTo>
                    <a:pt x="971" y="179"/>
                  </a:lnTo>
                  <a:lnTo>
                    <a:pt x="895" y="77"/>
                  </a:lnTo>
                  <a:lnTo>
                    <a:pt x="818" y="26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140"/>
            <p:cNvSpPr/>
            <p:nvPr/>
          </p:nvSpPr>
          <p:spPr>
            <a:xfrm>
              <a:off x="2688150" y="2078700"/>
              <a:ext cx="44100" cy="69025"/>
            </a:xfrm>
            <a:custGeom>
              <a:rect b="b" l="l" r="r" t="t"/>
              <a:pathLst>
                <a:path extrusionOk="0" h="2761" w="1764">
                  <a:moveTo>
                    <a:pt x="869" y="537"/>
                  </a:moveTo>
                  <a:lnTo>
                    <a:pt x="997" y="563"/>
                  </a:lnTo>
                  <a:lnTo>
                    <a:pt x="1125" y="640"/>
                  </a:lnTo>
                  <a:lnTo>
                    <a:pt x="1201" y="742"/>
                  </a:lnTo>
                  <a:lnTo>
                    <a:pt x="1227" y="870"/>
                  </a:lnTo>
                  <a:lnTo>
                    <a:pt x="1227" y="1866"/>
                  </a:lnTo>
                  <a:lnTo>
                    <a:pt x="1201" y="1994"/>
                  </a:lnTo>
                  <a:lnTo>
                    <a:pt x="1125" y="2096"/>
                  </a:lnTo>
                  <a:lnTo>
                    <a:pt x="997" y="2173"/>
                  </a:lnTo>
                  <a:lnTo>
                    <a:pt x="869" y="2198"/>
                  </a:lnTo>
                  <a:lnTo>
                    <a:pt x="741" y="2173"/>
                  </a:lnTo>
                  <a:lnTo>
                    <a:pt x="639" y="2096"/>
                  </a:lnTo>
                  <a:lnTo>
                    <a:pt x="563" y="1994"/>
                  </a:lnTo>
                  <a:lnTo>
                    <a:pt x="537" y="1866"/>
                  </a:lnTo>
                  <a:lnTo>
                    <a:pt x="537" y="870"/>
                  </a:lnTo>
                  <a:lnTo>
                    <a:pt x="563" y="742"/>
                  </a:lnTo>
                  <a:lnTo>
                    <a:pt x="639" y="640"/>
                  </a:lnTo>
                  <a:lnTo>
                    <a:pt x="741" y="563"/>
                  </a:lnTo>
                  <a:lnTo>
                    <a:pt x="869" y="537"/>
                  </a:lnTo>
                  <a:close/>
                  <a:moveTo>
                    <a:pt x="690" y="1"/>
                  </a:moveTo>
                  <a:lnTo>
                    <a:pt x="537" y="52"/>
                  </a:lnTo>
                  <a:lnTo>
                    <a:pt x="384" y="154"/>
                  </a:lnTo>
                  <a:lnTo>
                    <a:pt x="256" y="256"/>
                  </a:lnTo>
                  <a:lnTo>
                    <a:pt x="128" y="384"/>
                  </a:lnTo>
                  <a:lnTo>
                    <a:pt x="51" y="537"/>
                  </a:lnTo>
                  <a:lnTo>
                    <a:pt x="0" y="691"/>
                  </a:lnTo>
                  <a:lnTo>
                    <a:pt x="0" y="870"/>
                  </a:lnTo>
                  <a:lnTo>
                    <a:pt x="0" y="1866"/>
                  </a:lnTo>
                  <a:lnTo>
                    <a:pt x="0" y="2045"/>
                  </a:lnTo>
                  <a:lnTo>
                    <a:pt x="51" y="2198"/>
                  </a:lnTo>
                  <a:lnTo>
                    <a:pt x="128" y="2352"/>
                  </a:lnTo>
                  <a:lnTo>
                    <a:pt x="256" y="2480"/>
                  </a:lnTo>
                  <a:lnTo>
                    <a:pt x="384" y="2607"/>
                  </a:lnTo>
                  <a:lnTo>
                    <a:pt x="537" y="2684"/>
                  </a:lnTo>
                  <a:lnTo>
                    <a:pt x="690" y="2735"/>
                  </a:lnTo>
                  <a:lnTo>
                    <a:pt x="869" y="2761"/>
                  </a:lnTo>
                  <a:lnTo>
                    <a:pt x="1048" y="2735"/>
                  </a:lnTo>
                  <a:lnTo>
                    <a:pt x="1227" y="2684"/>
                  </a:lnTo>
                  <a:lnTo>
                    <a:pt x="1380" y="2607"/>
                  </a:lnTo>
                  <a:lnTo>
                    <a:pt x="1508" y="2480"/>
                  </a:lnTo>
                  <a:lnTo>
                    <a:pt x="1610" y="2352"/>
                  </a:lnTo>
                  <a:lnTo>
                    <a:pt x="1687" y="2198"/>
                  </a:lnTo>
                  <a:lnTo>
                    <a:pt x="1738" y="2045"/>
                  </a:lnTo>
                  <a:lnTo>
                    <a:pt x="1764" y="1866"/>
                  </a:lnTo>
                  <a:lnTo>
                    <a:pt x="1764" y="870"/>
                  </a:lnTo>
                  <a:lnTo>
                    <a:pt x="1738" y="691"/>
                  </a:lnTo>
                  <a:lnTo>
                    <a:pt x="1687" y="537"/>
                  </a:lnTo>
                  <a:lnTo>
                    <a:pt x="1610" y="384"/>
                  </a:lnTo>
                  <a:lnTo>
                    <a:pt x="1508" y="256"/>
                  </a:lnTo>
                  <a:lnTo>
                    <a:pt x="1380" y="154"/>
                  </a:lnTo>
                  <a:lnTo>
                    <a:pt x="1227" y="52"/>
                  </a:lnTo>
                  <a:lnTo>
                    <a:pt x="1048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140"/>
            <p:cNvSpPr/>
            <p:nvPr/>
          </p:nvSpPr>
          <p:spPr>
            <a:xfrm>
              <a:off x="2612125" y="2133650"/>
              <a:ext cx="33875" cy="14075"/>
            </a:xfrm>
            <a:custGeom>
              <a:rect b="b" l="l" r="r" t="t"/>
              <a:pathLst>
                <a:path extrusionOk="0" h="563" w="1355">
                  <a:moveTo>
                    <a:pt x="281" y="0"/>
                  </a:moveTo>
                  <a:lnTo>
                    <a:pt x="179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82"/>
                  </a:lnTo>
                  <a:lnTo>
                    <a:pt x="26" y="384"/>
                  </a:lnTo>
                  <a:lnTo>
                    <a:pt x="77" y="460"/>
                  </a:lnTo>
                  <a:lnTo>
                    <a:pt x="179" y="537"/>
                  </a:lnTo>
                  <a:lnTo>
                    <a:pt x="281" y="563"/>
                  </a:lnTo>
                  <a:lnTo>
                    <a:pt x="1099" y="563"/>
                  </a:lnTo>
                  <a:lnTo>
                    <a:pt x="1201" y="537"/>
                  </a:lnTo>
                  <a:lnTo>
                    <a:pt x="1278" y="460"/>
                  </a:lnTo>
                  <a:lnTo>
                    <a:pt x="1355" y="384"/>
                  </a:lnTo>
                  <a:lnTo>
                    <a:pt x="1355" y="282"/>
                  </a:lnTo>
                  <a:lnTo>
                    <a:pt x="1355" y="179"/>
                  </a:lnTo>
                  <a:lnTo>
                    <a:pt x="1278" y="103"/>
                  </a:lnTo>
                  <a:lnTo>
                    <a:pt x="1201" y="26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140"/>
            <p:cNvSpPr/>
            <p:nvPr/>
          </p:nvSpPr>
          <p:spPr>
            <a:xfrm>
              <a:off x="2543775" y="2198800"/>
              <a:ext cx="159725" cy="147625"/>
            </a:xfrm>
            <a:custGeom>
              <a:rect b="b" l="l" r="r" t="t"/>
              <a:pathLst>
                <a:path extrusionOk="0" h="5905" w="6389">
                  <a:moveTo>
                    <a:pt x="3987" y="2250"/>
                  </a:moveTo>
                  <a:lnTo>
                    <a:pt x="3987" y="3681"/>
                  </a:lnTo>
                  <a:lnTo>
                    <a:pt x="2402" y="3681"/>
                  </a:lnTo>
                  <a:lnTo>
                    <a:pt x="2402" y="2250"/>
                  </a:lnTo>
                  <a:close/>
                  <a:moveTo>
                    <a:pt x="1866" y="1"/>
                  </a:moveTo>
                  <a:lnTo>
                    <a:pt x="1866" y="1713"/>
                  </a:lnTo>
                  <a:lnTo>
                    <a:pt x="0" y="1713"/>
                  </a:lnTo>
                  <a:lnTo>
                    <a:pt x="0" y="2250"/>
                  </a:lnTo>
                  <a:lnTo>
                    <a:pt x="1866" y="2250"/>
                  </a:lnTo>
                  <a:lnTo>
                    <a:pt x="1866" y="3681"/>
                  </a:lnTo>
                  <a:lnTo>
                    <a:pt x="0" y="3681"/>
                  </a:lnTo>
                  <a:lnTo>
                    <a:pt x="0" y="4217"/>
                  </a:lnTo>
                  <a:lnTo>
                    <a:pt x="1866" y="4217"/>
                  </a:lnTo>
                  <a:lnTo>
                    <a:pt x="1866" y="5904"/>
                  </a:lnTo>
                  <a:lnTo>
                    <a:pt x="2402" y="5904"/>
                  </a:lnTo>
                  <a:lnTo>
                    <a:pt x="2402" y="4217"/>
                  </a:lnTo>
                  <a:lnTo>
                    <a:pt x="3987" y="4217"/>
                  </a:lnTo>
                  <a:lnTo>
                    <a:pt x="3987" y="5904"/>
                  </a:lnTo>
                  <a:lnTo>
                    <a:pt x="4523" y="5904"/>
                  </a:lnTo>
                  <a:lnTo>
                    <a:pt x="4523" y="4217"/>
                  </a:lnTo>
                  <a:lnTo>
                    <a:pt x="6389" y="4217"/>
                  </a:lnTo>
                  <a:lnTo>
                    <a:pt x="6389" y="3681"/>
                  </a:lnTo>
                  <a:lnTo>
                    <a:pt x="4523" y="3681"/>
                  </a:lnTo>
                  <a:lnTo>
                    <a:pt x="4523" y="2250"/>
                  </a:lnTo>
                  <a:lnTo>
                    <a:pt x="6389" y="2250"/>
                  </a:lnTo>
                  <a:lnTo>
                    <a:pt x="6389" y="1713"/>
                  </a:lnTo>
                  <a:lnTo>
                    <a:pt x="4523" y="1713"/>
                  </a:lnTo>
                  <a:lnTo>
                    <a:pt x="4523" y="1"/>
                  </a:lnTo>
                  <a:lnTo>
                    <a:pt x="3987" y="1"/>
                  </a:lnTo>
                  <a:lnTo>
                    <a:pt x="3987" y="1713"/>
                  </a:lnTo>
                  <a:lnTo>
                    <a:pt x="2402" y="1713"/>
                  </a:lnTo>
                  <a:lnTo>
                    <a:pt x="240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4" name="Google Shape;3674;p140"/>
          <p:cNvGrpSpPr/>
          <p:nvPr/>
        </p:nvGrpSpPr>
        <p:grpSpPr>
          <a:xfrm>
            <a:off x="4372673" y="1522754"/>
            <a:ext cx="398278" cy="365780"/>
            <a:chOff x="3163450" y="1984800"/>
            <a:chExt cx="446600" cy="407600"/>
          </a:xfrm>
        </p:grpSpPr>
        <p:sp>
          <p:nvSpPr>
            <p:cNvPr id="3675" name="Google Shape;3675;p140"/>
            <p:cNvSpPr/>
            <p:nvPr/>
          </p:nvSpPr>
          <p:spPr>
            <a:xfrm>
              <a:off x="3316775" y="2186675"/>
              <a:ext cx="139950" cy="175700"/>
            </a:xfrm>
            <a:custGeom>
              <a:rect b="b" l="l" r="r" t="t"/>
              <a:pathLst>
                <a:path extrusionOk="0" h="7028" w="5598">
                  <a:moveTo>
                    <a:pt x="2786" y="1125"/>
                  </a:moveTo>
                  <a:lnTo>
                    <a:pt x="3093" y="1150"/>
                  </a:lnTo>
                  <a:lnTo>
                    <a:pt x="3374" y="1253"/>
                  </a:lnTo>
                  <a:lnTo>
                    <a:pt x="3604" y="1380"/>
                  </a:lnTo>
                  <a:lnTo>
                    <a:pt x="3834" y="1559"/>
                  </a:lnTo>
                  <a:lnTo>
                    <a:pt x="4013" y="1764"/>
                  </a:lnTo>
                  <a:lnTo>
                    <a:pt x="4141" y="2019"/>
                  </a:lnTo>
                  <a:lnTo>
                    <a:pt x="4217" y="2300"/>
                  </a:lnTo>
                  <a:lnTo>
                    <a:pt x="4243" y="2581"/>
                  </a:lnTo>
                  <a:lnTo>
                    <a:pt x="4243" y="3527"/>
                  </a:lnTo>
                  <a:lnTo>
                    <a:pt x="4217" y="3808"/>
                  </a:lnTo>
                  <a:lnTo>
                    <a:pt x="4141" y="4089"/>
                  </a:lnTo>
                  <a:lnTo>
                    <a:pt x="4013" y="4345"/>
                  </a:lnTo>
                  <a:lnTo>
                    <a:pt x="3834" y="4549"/>
                  </a:lnTo>
                  <a:lnTo>
                    <a:pt x="3604" y="4728"/>
                  </a:lnTo>
                  <a:lnTo>
                    <a:pt x="3374" y="4856"/>
                  </a:lnTo>
                  <a:lnTo>
                    <a:pt x="3093" y="4958"/>
                  </a:lnTo>
                  <a:lnTo>
                    <a:pt x="2786" y="4984"/>
                  </a:lnTo>
                  <a:lnTo>
                    <a:pt x="2505" y="4958"/>
                  </a:lnTo>
                  <a:lnTo>
                    <a:pt x="2224" y="4856"/>
                  </a:lnTo>
                  <a:lnTo>
                    <a:pt x="1969" y="4728"/>
                  </a:lnTo>
                  <a:lnTo>
                    <a:pt x="1764" y="4549"/>
                  </a:lnTo>
                  <a:lnTo>
                    <a:pt x="1585" y="4345"/>
                  </a:lnTo>
                  <a:lnTo>
                    <a:pt x="1458" y="4089"/>
                  </a:lnTo>
                  <a:lnTo>
                    <a:pt x="1355" y="3808"/>
                  </a:lnTo>
                  <a:lnTo>
                    <a:pt x="1330" y="3527"/>
                  </a:lnTo>
                  <a:lnTo>
                    <a:pt x="1330" y="2581"/>
                  </a:lnTo>
                  <a:lnTo>
                    <a:pt x="1355" y="2300"/>
                  </a:lnTo>
                  <a:lnTo>
                    <a:pt x="1458" y="2019"/>
                  </a:lnTo>
                  <a:lnTo>
                    <a:pt x="1585" y="1764"/>
                  </a:lnTo>
                  <a:lnTo>
                    <a:pt x="1764" y="1559"/>
                  </a:lnTo>
                  <a:lnTo>
                    <a:pt x="1969" y="1380"/>
                  </a:lnTo>
                  <a:lnTo>
                    <a:pt x="2224" y="1253"/>
                  </a:lnTo>
                  <a:lnTo>
                    <a:pt x="2505" y="1150"/>
                  </a:lnTo>
                  <a:lnTo>
                    <a:pt x="2786" y="1125"/>
                  </a:lnTo>
                  <a:close/>
                  <a:moveTo>
                    <a:pt x="1" y="0"/>
                  </a:moveTo>
                  <a:lnTo>
                    <a:pt x="1" y="7028"/>
                  </a:lnTo>
                  <a:lnTo>
                    <a:pt x="5597" y="7028"/>
                  </a:lnTo>
                  <a:lnTo>
                    <a:pt x="5597" y="0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140"/>
            <p:cNvSpPr/>
            <p:nvPr/>
          </p:nvSpPr>
          <p:spPr>
            <a:xfrm>
              <a:off x="3330200" y="2214775"/>
              <a:ext cx="56250" cy="96500"/>
            </a:xfrm>
            <a:custGeom>
              <a:rect b="b" l="l" r="r" t="t"/>
              <a:pathLst>
                <a:path extrusionOk="0" h="3860" w="2250">
                  <a:moveTo>
                    <a:pt x="1457" y="1"/>
                  </a:moveTo>
                  <a:lnTo>
                    <a:pt x="1151" y="26"/>
                  </a:lnTo>
                  <a:lnTo>
                    <a:pt x="869" y="129"/>
                  </a:lnTo>
                  <a:lnTo>
                    <a:pt x="639" y="256"/>
                  </a:lnTo>
                  <a:lnTo>
                    <a:pt x="409" y="435"/>
                  </a:lnTo>
                  <a:lnTo>
                    <a:pt x="231" y="640"/>
                  </a:lnTo>
                  <a:lnTo>
                    <a:pt x="103" y="895"/>
                  </a:lnTo>
                  <a:lnTo>
                    <a:pt x="26" y="1176"/>
                  </a:lnTo>
                  <a:lnTo>
                    <a:pt x="1" y="1457"/>
                  </a:lnTo>
                  <a:lnTo>
                    <a:pt x="1" y="2403"/>
                  </a:lnTo>
                  <a:lnTo>
                    <a:pt x="26" y="2684"/>
                  </a:lnTo>
                  <a:lnTo>
                    <a:pt x="103" y="2965"/>
                  </a:lnTo>
                  <a:lnTo>
                    <a:pt x="231" y="3221"/>
                  </a:lnTo>
                  <a:lnTo>
                    <a:pt x="409" y="3425"/>
                  </a:lnTo>
                  <a:lnTo>
                    <a:pt x="639" y="3604"/>
                  </a:lnTo>
                  <a:lnTo>
                    <a:pt x="869" y="3732"/>
                  </a:lnTo>
                  <a:lnTo>
                    <a:pt x="1151" y="3834"/>
                  </a:lnTo>
                  <a:lnTo>
                    <a:pt x="1457" y="3860"/>
                  </a:lnTo>
                  <a:lnTo>
                    <a:pt x="2249" y="3860"/>
                  </a:lnTo>
                  <a:lnTo>
                    <a:pt x="1968" y="3834"/>
                  </a:lnTo>
                  <a:lnTo>
                    <a:pt x="1687" y="3732"/>
                  </a:lnTo>
                  <a:lnTo>
                    <a:pt x="1432" y="3604"/>
                  </a:lnTo>
                  <a:lnTo>
                    <a:pt x="1227" y="3425"/>
                  </a:lnTo>
                  <a:lnTo>
                    <a:pt x="1048" y="3221"/>
                  </a:lnTo>
                  <a:lnTo>
                    <a:pt x="921" y="2965"/>
                  </a:lnTo>
                  <a:lnTo>
                    <a:pt x="818" y="2684"/>
                  </a:lnTo>
                  <a:lnTo>
                    <a:pt x="793" y="2403"/>
                  </a:lnTo>
                  <a:lnTo>
                    <a:pt x="793" y="1457"/>
                  </a:lnTo>
                  <a:lnTo>
                    <a:pt x="818" y="1279"/>
                  </a:lnTo>
                  <a:lnTo>
                    <a:pt x="844" y="1100"/>
                  </a:lnTo>
                  <a:lnTo>
                    <a:pt x="895" y="921"/>
                  </a:lnTo>
                  <a:lnTo>
                    <a:pt x="972" y="767"/>
                  </a:lnTo>
                  <a:lnTo>
                    <a:pt x="1074" y="589"/>
                  </a:lnTo>
                  <a:lnTo>
                    <a:pt x="1202" y="461"/>
                  </a:lnTo>
                  <a:lnTo>
                    <a:pt x="1355" y="307"/>
                  </a:lnTo>
                  <a:lnTo>
                    <a:pt x="1534" y="205"/>
                  </a:lnTo>
                  <a:lnTo>
                    <a:pt x="1687" y="129"/>
                  </a:lnTo>
                  <a:lnTo>
                    <a:pt x="1866" y="52"/>
                  </a:lnTo>
                  <a:lnTo>
                    <a:pt x="1662" y="26"/>
                  </a:lnTo>
                  <a:lnTo>
                    <a:pt x="1457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140"/>
            <p:cNvSpPr/>
            <p:nvPr/>
          </p:nvSpPr>
          <p:spPr>
            <a:xfrm>
              <a:off x="3281000" y="2355325"/>
              <a:ext cx="211500" cy="37075"/>
            </a:xfrm>
            <a:custGeom>
              <a:rect b="b" l="l" r="r" t="t"/>
              <a:pathLst>
                <a:path extrusionOk="0" h="1483" w="8460">
                  <a:moveTo>
                    <a:pt x="359" y="1"/>
                  </a:moveTo>
                  <a:lnTo>
                    <a:pt x="256" y="26"/>
                  </a:lnTo>
                  <a:lnTo>
                    <a:pt x="180" y="77"/>
                  </a:lnTo>
                  <a:lnTo>
                    <a:pt x="129" y="129"/>
                  </a:lnTo>
                  <a:lnTo>
                    <a:pt x="78" y="205"/>
                  </a:lnTo>
                  <a:lnTo>
                    <a:pt x="26" y="256"/>
                  </a:lnTo>
                  <a:lnTo>
                    <a:pt x="1" y="359"/>
                  </a:lnTo>
                  <a:lnTo>
                    <a:pt x="1" y="435"/>
                  </a:lnTo>
                  <a:lnTo>
                    <a:pt x="1" y="1049"/>
                  </a:lnTo>
                  <a:lnTo>
                    <a:pt x="1" y="1125"/>
                  </a:lnTo>
                  <a:lnTo>
                    <a:pt x="26" y="1202"/>
                  </a:lnTo>
                  <a:lnTo>
                    <a:pt x="78" y="1278"/>
                  </a:lnTo>
                  <a:lnTo>
                    <a:pt x="129" y="1355"/>
                  </a:lnTo>
                  <a:lnTo>
                    <a:pt x="180" y="1406"/>
                  </a:lnTo>
                  <a:lnTo>
                    <a:pt x="256" y="1457"/>
                  </a:lnTo>
                  <a:lnTo>
                    <a:pt x="359" y="1483"/>
                  </a:lnTo>
                  <a:lnTo>
                    <a:pt x="8102" y="1483"/>
                  </a:lnTo>
                  <a:lnTo>
                    <a:pt x="8178" y="1457"/>
                  </a:lnTo>
                  <a:lnTo>
                    <a:pt x="8255" y="1406"/>
                  </a:lnTo>
                  <a:lnTo>
                    <a:pt x="8332" y="1355"/>
                  </a:lnTo>
                  <a:lnTo>
                    <a:pt x="8383" y="1278"/>
                  </a:lnTo>
                  <a:lnTo>
                    <a:pt x="8434" y="1202"/>
                  </a:lnTo>
                  <a:lnTo>
                    <a:pt x="8459" y="1125"/>
                  </a:lnTo>
                  <a:lnTo>
                    <a:pt x="8459" y="1049"/>
                  </a:lnTo>
                  <a:lnTo>
                    <a:pt x="8459" y="435"/>
                  </a:lnTo>
                  <a:lnTo>
                    <a:pt x="8459" y="359"/>
                  </a:lnTo>
                  <a:lnTo>
                    <a:pt x="8434" y="256"/>
                  </a:lnTo>
                  <a:lnTo>
                    <a:pt x="8383" y="205"/>
                  </a:lnTo>
                  <a:lnTo>
                    <a:pt x="8332" y="129"/>
                  </a:lnTo>
                  <a:lnTo>
                    <a:pt x="8255" y="77"/>
                  </a:lnTo>
                  <a:lnTo>
                    <a:pt x="8178" y="26"/>
                  </a:lnTo>
                  <a:lnTo>
                    <a:pt x="8102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140"/>
            <p:cNvSpPr/>
            <p:nvPr/>
          </p:nvSpPr>
          <p:spPr>
            <a:xfrm>
              <a:off x="3163450" y="2214775"/>
              <a:ext cx="446600" cy="56250"/>
            </a:xfrm>
            <a:custGeom>
              <a:rect b="b" l="l" r="r" t="t"/>
              <a:pathLst>
                <a:path extrusionOk="0" h="2250" w="17864">
                  <a:moveTo>
                    <a:pt x="8919" y="1"/>
                  </a:moveTo>
                  <a:lnTo>
                    <a:pt x="1" y="333"/>
                  </a:lnTo>
                  <a:lnTo>
                    <a:pt x="1" y="1560"/>
                  </a:lnTo>
                  <a:lnTo>
                    <a:pt x="26" y="1687"/>
                  </a:lnTo>
                  <a:lnTo>
                    <a:pt x="52" y="1815"/>
                  </a:lnTo>
                  <a:lnTo>
                    <a:pt x="129" y="1943"/>
                  </a:lnTo>
                  <a:lnTo>
                    <a:pt x="205" y="2045"/>
                  </a:lnTo>
                  <a:lnTo>
                    <a:pt x="308" y="2122"/>
                  </a:lnTo>
                  <a:lnTo>
                    <a:pt x="435" y="2198"/>
                  </a:lnTo>
                  <a:lnTo>
                    <a:pt x="563" y="2224"/>
                  </a:lnTo>
                  <a:lnTo>
                    <a:pt x="716" y="2250"/>
                  </a:lnTo>
                  <a:lnTo>
                    <a:pt x="17148" y="2250"/>
                  </a:lnTo>
                  <a:lnTo>
                    <a:pt x="17301" y="2224"/>
                  </a:lnTo>
                  <a:lnTo>
                    <a:pt x="17429" y="2198"/>
                  </a:lnTo>
                  <a:lnTo>
                    <a:pt x="17531" y="2122"/>
                  </a:lnTo>
                  <a:lnTo>
                    <a:pt x="17659" y="2045"/>
                  </a:lnTo>
                  <a:lnTo>
                    <a:pt x="17736" y="1943"/>
                  </a:lnTo>
                  <a:lnTo>
                    <a:pt x="17787" y="1815"/>
                  </a:lnTo>
                  <a:lnTo>
                    <a:pt x="17838" y="1687"/>
                  </a:lnTo>
                  <a:lnTo>
                    <a:pt x="17863" y="1560"/>
                  </a:lnTo>
                  <a:lnTo>
                    <a:pt x="17863" y="333"/>
                  </a:lnTo>
                  <a:lnTo>
                    <a:pt x="8919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140"/>
            <p:cNvSpPr/>
            <p:nvPr/>
          </p:nvSpPr>
          <p:spPr>
            <a:xfrm>
              <a:off x="3163450" y="2001400"/>
              <a:ext cx="446600" cy="221725"/>
            </a:xfrm>
            <a:custGeom>
              <a:rect b="b" l="l" r="r" t="t"/>
              <a:pathLst>
                <a:path extrusionOk="0" h="8869" w="17864">
                  <a:moveTo>
                    <a:pt x="716" y="1"/>
                  </a:moveTo>
                  <a:lnTo>
                    <a:pt x="563" y="26"/>
                  </a:lnTo>
                  <a:lnTo>
                    <a:pt x="435" y="52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26" y="563"/>
                  </a:lnTo>
                  <a:lnTo>
                    <a:pt x="1" y="691"/>
                  </a:lnTo>
                  <a:lnTo>
                    <a:pt x="1" y="8868"/>
                  </a:lnTo>
                  <a:lnTo>
                    <a:pt x="17863" y="8868"/>
                  </a:lnTo>
                  <a:lnTo>
                    <a:pt x="17863" y="691"/>
                  </a:lnTo>
                  <a:lnTo>
                    <a:pt x="17838" y="563"/>
                  </a:lnTo>
                  <a:lnTo>
                    <a:pt x="17787" y="435"/>
                  </a:lnTo>
                  <a:lnTo>
                    <a:pt x="17736" y="307"/>
                  </a:lnTo>
                  <a:lnTo>
                    <a:pt x="17659" y="205"/>
                  </a:lnTo>
                  <a:lnTo>
                    <a:pt x="17531" y="128"/>
                  </a:lnTo>
                  <a:lnTo>
                    <a:pt x="17429" y="52"/>
                  </a:lnTo>
                  <a:lnTo>
                    <a:pt x="17301" y="26"/>
                  </a:lnTo>
                  <a:lnTo>
                    <a:pt x="171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140"/>
            <p:cNvSpPr/>
            <p:nvPr/>
          </p:nvSpPr>
          <p:spPr>
            <a:xfrm>
              <a:off x="3163450" y="1984800"/>
              <a:ext cx="446600" cy="37075"/>
            </a:xfrm>
            <a:custGeom>
              <a:rect b="b" l="l" r="r" t="t"/>
              <a:pathLst>
                <a:path extrusionOk="0" h="1483" w="17864">
                  <a:moveTo>
                    <a:pt x="716" y="0"/>
                  </a:moveTo>
                  <a:lnTo>
                    <a:pt x="563" y="26"/>
                  </a:lnTo>
                  <a:lnTo>
                    <a:pt x="435" y="51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307"/>
                  </a:lnTo>
                  <a:lnTo>
                    <a:pt x="52" y="435"/>
                  </a:lnTo>
                  <a:lnTo>
                    <a:pt x="26" y="562"/>
                  </a:lnTo>
                  <a:lnTo>
                    <a:pt x="1" y="716"/>
                  </a:lnTo>
                  <a:lnTo>
                    <a:pt x="1" y="1482"/>
                  </a:lnTo>
                  <a:lnTo>
                    <a:pt x="17863" y="1482"/>
                  </a:lnTo>
                  <a:lnTo>
                    <a:pt x="17863" y="716"/>
                  </a:lnTo>
                  <a:lnTo>
                    <a:pt x="17838" y="562"/>
                  </a:lnTo>
                  <a:lnTo>
                    <a:pt x="17787" y="435"/>
                  </a:lnTo>
                  <a:lnTo>
                    <a:pt x="17736" y="307"/>
                  </a:lnTo>
                  <a:lnTo>
                    <a:pt x="17659" y="205"/>
                  </a:lnTo>
                  <a:lnTo>
                    <a:pt x="17531" y="128"/>
                  </a:lnTo>
                  <a:lnTo>
                    <a:pt x="17429" y="51"/>
                  </a:lnTo>
                  <a:lnTo>
                    <a:pt x="17301" y="26"/>
                  </a:lnTo>
                  <a:lnTo>
                    <a:pt x="17148" y="0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140"/>
            <p:cNvSpPr/>
            <p:nvPr/>
          </p:nvSpPr>
          <p:spPr>
            <a:xfrm>
              <a:off x="3215200" y="2054425"/>
              <a:ext cx="138675" cy="32600"/>
            </a:xfrm>
            <a:custGeom>
              <a:rect b="b" l="l" r="r" t="t"/>
              <a:pathLst>
                <a:path extrusionOk="0" h="1304" w="5547">
                  <a:moveTo>
                    <a:pt x="307" y="1"/>
                  </a:moveTo>
                  <a:lnTo>
                    <a:pt x="231" y="26"/>
                  </a:lnTo>
                  <a:lnTo>
                    <a:pt x="103" y="103"/>
                  </a:lnTo>
                  <a:lnTo>
                    <a:pt x="26" y="231"/>
                  </a:lnTo>
                  <a:lnTo>
                    <a:pt x="1" y="307"/>
                  </a:lnTo>
                  <a:lnTo>
                    <a:pt x="1" y="384"/>
                  </a:lnTo>
                  <a:lnTo>
                    <a:pt x="1" y="895"/>
                  </a:lnTo>
                  <a:lnTo>
                    <a:pt x="1" y="997"/>
                  </a:lnTo>
                  <a:lnTo>
                    <a:pt x="26" y="1048"/>
                  </a:lnTo>
                  <a:lnTo>
                    <a:pt x="103" y="1176"/>
                  </a:lnTo>
                  <a:lnTo>
                    <a:pt x="231" y="1253"/>
                  </a:lnTo>
                  <a:lnTo>
                    <a:pt x="307" y="1278"/>
                  </a:lnTo>
                  <a:lnTo>
                    <a:pt x="384" y="1304"/>
                  </a:lnTo>
                  <a:lnTo>
                    <a:pt x="5163" y="1304"/>
                  </a:lnTo>
                  <a:lnTo>
                    <a:pt x="5239" y="1278"/>
                  </a:lnTo>
                  <a:lnTo>
                    <a:pt x="5316" y="1253"/>
                  </a:lnTo>
                  <a:lnTo>
                    <a:pt x="5444" y="1176"/>
                  </a:lnTo>
                  <a:lnTo>
                    <a:pt x="5521" y="1048"/>
                  </a:lnTo>
                  <a:lnTo>
                    <a:pt x="5546" y="997"/>
                  </a:lnTo>
                  <a:lnTo>
                    <a:pt x="5546" y="895"/>
                  </a:lnTo>
                  <a:lnTo>
                    <a:pt x="5546" y="384"/>
                  </a:lnTo>
                  <a:lnTo>
                    <a:pt x="5546" y="307"/>
                  </a:lnTo>
                  <a:lnTo>
                    <a:pt x="5521" y="231"/>
                  </a:lnTo>
                  <a:lnTo>
                    <a:pt x="5444" y="103"/>
                  </a:lnTo>
                  <a:lnTo>
                    <a:pt x="5316" y="26"/>
                  </a:lnTo>
                  <a:lnTo>
                    <a:pt x="5239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140"/>
            <p:cNvSpPr/>
            <p:nvPr/>
          </p:nvSpPr>
          <p:spPr>
            <a:xfrm>
              <a:off x="3318700" y="2054425"/>
              <a:ext cx="35175" cy="32600"/>
            </a:xfrm>
            <a:custGeom>
              <a:rect b="b" l="l" r="r" t="t"/>
              <a:pathLst>
                <a:path extrusionOk="0" h="1304" w="1407">
                  <a:moveTo>
                    <a:pt x="1" y="1"/>
                  </a:moveTo>
                  <a:lnTo>
                    <a:pt x="154" y="26"/>
                  </a:lnTo>
                  <a:lnTo>
                    <a:pt x="256" y="103"/>
                  </a:lnTo>
                  <a:lnTo>
                    <a:pt x="333" y="205"/>
                  </a:lnTo>
                  <a:lnTo>
                    <a:pt x="358" y="358"/>
                  </a:lnTo>
                  <a:lnTo>
                    <a:pt x="358" y="946"/>
                  </a:lnTo>
                  <a:lnTo>
                    <a:pt x="333" y="1074"/>
                  </a:lnTo>
                  <a:lnTo>
                    <a:pt x="256" y="1202"/>
                  </a:lnTo>
                  <a:lnTo>
                    <a:pt x="154" y="1278"/>
                  </a:lnTo>
                  <a:lnTo>
                    <a:pt x="1" y="1304"/>
                  </a:lnTo>
                  <a:lnTo>
                    <a:pt x="1023" y="1304"/>
                  </a:lnTo>
                  <a:lnTo>
                    <a:pt x="1099" y="1278"/>
                  </a:lnTo>
                  <a:lnTo>
                    <a:pt x="1176" y="1253"/>
                  </a:lnTo>
                  <a:lnTo>
                    <a:pt x="1304" y="1176"/>
                  </a:lnTo>
                  <a:lnTo>
                    <a:pt x="1381" y="1048"/>
                  </a:lnTo>
                  <a:lnTo>
                    <a:pt x="1406" y="997"/>
                  </a:lnTo>
                  <a:lnTo>
                    <a:pt x="1406" y="895"/>
                  </a:lnTo>
                  <a:lnTo>
                    <a:pt x="1406" y="384"/>
                  </a:lnTo>
                  <a:lnTo>
                    <a:pt x="1406" y="307"/>
                  </a:lnTo>
                  <a:lnTo>
                    <a:pt x="1381" y="231"/>
                  </a:lnTo>
                  <a:lnTo>
                    <a:pt x="1304" y="103"/>
                  </a:lnTo>
                  <a:lnTo>
                    <a:pt x="1176" y="26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140"/>
            <p:cNvSpPr/>
            <p:nvPr/>
          </p:nvSpPr>
          <p:spPr>
            <a:xfrm>
              <a:off x="3533350" y="1996925"/>
              <a:ext cx="13450" cy="13450"/>
            </a:xfrm>
            <a:custGeom>
              <a:rect b="b" l="l" r="r" t="t"/>
              <a:pathLst>
                <a:path extrusionOk="0" h="538" w="538">
                  <a:moveTo>
                    <a:pt x="256" y="1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8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359" y="512"/>
                  </a:lnTo>
                  <a:lnTo>
                    <a:pt x="461" y="461"/>
                  </a:lnTo>
                  <a:lnTo>
                    <a:pt x="512" y="359"/>
                  </a:lnTo>
                  <a:lnTo>
                    <a:pt x="538" y="256"/>
                  </a:lnTo>
                  <a:lnTo>
                    <a:pt x="512" y="154"/>
                  </a:lnTo>
                  <a:lnTo>
                    <a:pt x="461" y="77"/>
                  </a:lnTo>
                  <a:lnTo>
                    <a:pt x="359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140"/>
            <p:cNvSpPr/>
            <p:nvPr/>
          </p:nvSpPr>
          <p:spPr>
            <a:xfrm>
              <a:off x="3558925" y="1996925"/>
              <a:ext cx="13425" cy="13450"/>
            </a:xfrm>
            <a:custGeom>
              <a:rect b="b" l="l" r="r" t="t"/>
              <a:pathLst>
                <a:path extrusionOk="0" h="538" w="537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54"/>
                  </a:lnTo>
                  <a:lnTo>
                    <a:pt x="0" y="256"/>
                  </a:lnTo>
                  <a:lnTo>
                    <a:pt x="0" y="359"/>
                  </a:lnTo>
                  <a:lnTo>
                    <a:pt x="77" y="461"/>
                  </a:lnTo>
                  <a:lnTo>
                    <a:pt x="153" y="512"/>
                  </a:lnTo>
                  <a:lnTo>
                    <a:pt x="256" y="537"/>
                  </a:lnTo>
                  <a:lnTo>
                    <a:pt x="358" y="512"/>
                  </a:lnTo>
                  <a:lnTo>
                    <a:pt x="460" y="461"/>
                  </a:lnTo>
                  <a:lnTo>
                    <a:pt x="511" y="359"/>
                  </a:lnTo>
                  <a:lnTo>
                    <a:pt x="537" y="256"/>
                  </a:lnTo>
                  <a:lnTo>
                    <a:pt x="511" y="154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AC51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140"/>
            <p:cNvSpPr/>
            <p:nvPr/>
          </p:nvSpPr>
          <p:spPr>
            <a:xfrm>
              <a:off x="3215200" y="2118950"/>
              <a:ext cx="93300" cy="13450"/>
            </a:xfrm>
            <a:custGeom>
              <a:rect b="b" l="l" r="r" t="t"/>
              <a:pathLst>
                <a:path extrusionOk="0" h="538" w="3732">
                  <a:moveTo>
                    <a:pt x="256" y="1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82"/>
                  </a:lnTo>
                  <a:lnTo>
                    <a:pt x="1" y="384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7"/>
                  </a:lnTo>
                  <a:lnTo>
                    <a:pt x="3451" y="537"/>
                  </a:lnTo>
                  <a:lnTo>
                    <a:pt x="3553" y="512"/>
                  </a:lnTo>
                  <a:lnTo>
                    <a:pt x="3655" y="461"/>
                  </a:lnTo>
                  <a:lnTo>
                    <a:pt x="3706" y="384"/>
                  </a:lnTo>
                  <a:lnTo>
                    <a:pt x="3732" y="282"/>
                  </a:lnTo>
                  <a:lnTo>
                    <a:pt x="3706" y="154"/>
                  </a:lnTo>
                  <a:lnTo>
                    <a:pt x="3655" y="77"/>
                  </a:lnTo>
                  <a:lnTo>
                    <a:pt x="3553" y="26"/>
                  </a:lnTo>
                  <a:lnTo>
                    <a:pt x="3451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140"/>
            <p:cNvSpPr/>
            <p:nvPr/>
          </p:nvSpPr>
          <p:spPr>
            <a:xfrm>
              <a:off x="3215200" y="2151525"/>
              <a:ext cx="145700" cy="13450"/>
            </a:xfrm>
            <a:custGeom>
              <a:rect b="b" l="l" r="r" t="t"/>
              <a:pathLst>
                <a:path extrusionOk="0" h="538" w="5828">
                  <a:moveTo>
                    <a:pt x="256" y="1"/>
                  </a:moveTo>
                  <a:lnTo>
                    <a:pt x="154" y="26"/>
                  </a:lnTo>
                  <a:lnTo>
                    <a:pt x="77" y="78"/>
                  </a:lnTo>
                  <a:lnTo>
                    <a:pt x="1" y="154"/>
                  </a:lnTo>
                  <a:lnTo>
                    <a:pt x="1" y="256"/>
                  </a:lnTo>
                  <a:lnTo>
                    <a:pt x="1" y="359"/>
                  </a:lnTo>
                  <a:lnTo>
                    <a:pt x="77" y="461"/>
                  </a:lnTo>
                  <a:lnTo>
                    <a:pt x="154" y="512"/>
                  </a:lnTo>
                  <a:lnTo>
                    <a:pt x="256" y="538"/>
                  </a:lnTo>
                  <a:lnTo>
                    <a:pt x="5546" y="538"/>
                  </a:lnTo>
                  <a:lnTo>
                    <a:pt x="5648" y="512"/>
                  </a:lnTo>
                  <a:lnTo>
                    <a:pt x="5751" y="461"/>
                  </a:lnTo>
                  <a:lnTo>
                    <a:pt x="5802" y="359"/>
                  </a:lnTo>
                  <a:lnTo>
                    <a:pt x="5827" y="256"/>
                  </a:lnTo>
                  <a:lnTo>
                    <a:pt x="5802" y="154"/>
                  </a:lnTo>
                  <a:lnTo>
                    <a:pt x="5751" y="78"/>
                  </a:lnTo>
                  <a:lnTo>
                    <a:pt x="5648" y="26"/>
                  </a:lnTo>
                  <a:lnTo>
                    <a:pt x="5546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140"/>
            <p:cNvSpPr/>
            <p:nvPr/>
          </p:nvSpPr>
          <p:spPr>
            <a:xfrm>
              <a:off x="3215200" y="2184125"/>
              <a:ext cx="145700" cy="13425"/>
            </a:xfrm>
            <a:custGeom>
              <a:rect b="b" l="l" r="r" t="t"/>
              <a:pathLst>
                <a:path extrusionOk="0" h="537" w="5828">
                  <a:moveTo>
                    <a:pt x="256" y="0"/>
                  </a:moveTo>
                  <a:lnTo>
                    <a:pt x="154" y="26"/>
                  </a:lnTo>
                  <a:lnTo>
                    <a:pt x="77" y="77"/>
                  </a:lnTo>
                  <a:lnTo>
                    <a:pt x="1" y="154"/>
                  </a:lnTo>
                  <a:lnTo>
                    <a:pt x="1" y="281"/>
                  </a:lnTo>
                  <a:lnTo>
                    <a:pt x="1" y="384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5546" y="537"/>
                  </a:lnTo>
                  <a:lnTo>
                    <a:pt x="5648" y="511"/>
                  </a:lnTo>
                  <a:lnTo>
                    <a:pt x="5751" y="460"/>
                  </a:lnTo>
                  <a:lnTo>
                    <a:pt x="5802" y="384"/>
                  </a:lnTo>
                  <a:lnTo>
                    <a:pt x="5827" y="281"/>
                  </a:lnTo>
                  <a:lnTo>
                    <a:pt x="5802" y="154"/>
                  </a:lnTo>
                  <a:lnTo>
                    <a:pt x="5751" y="77"/>
                  </a:lnTo>
                  <a:lnTo>
                    <a:pt x="5648" y="26"/>
                  </a:lnTo>
                  <a:lnTo>
                    <a:pt x="5546" y="0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140"/>
            <p:cNvSpPr/>
            <p:nvPr/>
          </p:nvSpPr>
          <p:spPr>
            <a:xfrm>
              <a:off x="3411350" y="2049950"/>
              <a:ext cx="147600" cy="147600"/>
            </a:xfrm>
            <a:custGeom>
              <a:rect b="b" l="l" r="r" t="t"/>
              <a:pathLst>
                <a:path extrusionOk="0" h="5904" w="5904">
                  <a:moveTo>
                    <a:pt x="5545" y="1"/>
                  </a:moveTo>
                  <a:lnTo>
                    <a:pt x="5443" y="77"/>
                  </a:lnTo>
                  <a:lnTo>
                    <a:pt x="77" y="5444"/>
                  </a:lnTo>
                  <a:lnTo>
                    <a:pt x="0" y="5546"/>
                  </a:lnTo>
                  <a:lnTo>
                    <a:pt x="0" y="5648"/>
                  </a:lnTo>
                  <a:lnTo>
                    <a:pt x="0" y="5751"/>
                  </a:lnTo>
                  <a:lnTo>
                    <a:pt x="77" y="5827"/>
                  </a:lnTo>
                  <a:lnTo>
                    <a:pt x="153" y="5878"/>
                  </a:lnTo>
                  <a:lnTo>
                    <a:pt x="256" y="5904"/>
                  </a:lnTo>
                  <a:lnTo>
                    <a:pt x="358" y="5878"/>
                  </a:lnTo>
                  <a:lnTo>
                    <a:pt x="460" y="5827"/>
                  </a:lnTo>
                  <a:lnTo>
                    <a:pt x="5826" y="461"/>
                  </a:lnTo>
                  <a:lnTo>
                    <a:pt x="5878" y="359"/>
                  </a:lnTo>
                  <a:lnTo>
                    <a:pt x="5903" y="256"/>
                  </a:lnTo>
                  <a:lnTo>
                    <a:pt x="5878" y="154"/>
                  </a:lnTo>
                  <a:lnTo>
                    <a:pt x="5826" y="77"/>
                  </a:lnTo>
                  <a:lnTo>
                    <a:pt x="5750" y="1"/>
                  </a:lnTo>
                  <a:close/>
                </a:path>
              </a:pathLst>
            </a:custGeom>
            <a:solidFill>
              <a:srgbClr val="26A6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140"/>
            <p:cNvSpPr/>
            <p:nvPr/>
          </p:nvSpPr>
          <p:spPr>
            <a:xfrm>
              <a:off x="3411350" y="2047400"/>
              <a:ext cx="153975" cy="150150"/>
            </a:xfrm>
            <a:custGeom>
              <a:rect b="b" l="l" r="r" t="t"/>
              <a:pathLst>
                <a:path extrusionOk="0" h="6006" w="6159">
                  <a:moveTo>
                    <a:pt x="256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0" y="179"/>
                  </a:lnTo>
                  <a:lnTo>
                    <a:pt x="0" y="282"/>
                  </a:lnTo>
                  <a:lnTo>
                    <a:pt x="0" y="5750"/>
                  </a:lnTo>
                  <a:lnTo>
                    <a:pt x="0" y="5853"/>
                  </a:lnTo>
                  <a:lnTo>
                    <a:pt x="77" y="5929"/>
                  </a:lnTo>
                  <a:lnTo>
                    <a:pt x="153" y="5980"/>
                  </a:lnTo>
                  <a:lnTo>
                    <a:pt x="256" y="6006"/>
                  </a:lnTo>
                  <a:lnTo>
                    <a:pt x="5903" y="6006"/>
                  </a:lnTo>
                  <a:lnTo>
                    <a:pt x="6005" y="5980"/>
                  </a:lnTo>
                  <a:lnTo>
                    <a:pt x="6082" y="5929"/>
                  </a:lnTo>
                  <a:lnTo>
                    <a:pt x="6133" y="5853"/>
                  </a:lnTo>
                  <a:lnTo>
                    <a:pt x="6159" y="5750"/>
                  </a:lnTo>
                  <a:lnTo>
                    <a:pt x="6133" y="5623"/>
                  </a:lnTo>
                  <a:lnTo>
                    <a:pt x="6082" y="5546"/>
                  </a:lnTo>
                  <a:lnTo>
                    <a:pt x="6005" y="5495"/>
                  </a:lnTo>
                  <a:lnTo>
                    <a:pt x="5903" y="5469"/>
                  </a:lnTo>
                  <a:lnTo>
                    <a:pt x="537" y="5469"/>
                  </a:lnTo>
                  <a:lnTo>
                    <a:pt x="537" y="282"/>
                  </a:lnTo>
                  <a:lnTo>
                    <a:pt x="511" y="179"/>
                  </a:lnTo>
                  <a:lnTo>
                    <a:pt x="460" y="77"/>
                  </a:lnTo>
                  <a:lnTo>
                    <a:pt x="358" y="26"/>
                  </a:lnTo>
                  <a:lnTo>
                    <a:pt x="256" y="1"/>
                  </a:lnTo>
                  <a:close/>
                </a:path>
              </a:pathLst>
            </a:custGeom>
            <a:solidFill>
              <a:srgbClr val="8074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140"/>
            <p:cNvSpPr/>
            <p:nvPr/>
          </p:nvSpPr>
          <p:spPr>
            <a:xfrm>
              <a:off x="3443925" y="2064650"/>
              <a:ext cx="102225" cy="97125"/>
            </a:xfrm>
            <a:custGeom>
              <a:rect b="b" l="l" r="r" t="t"/>
              <a:pathLst>
                <a:path extrusionOk="0" h="3885" w="4089">
                  <a:moveTo>
                    <a:pt x="256" y="1"/>
                  </a:moveTo>
                  <a:lnTo>
                    <a:pt x="154" y="26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307"/>
                  </a:lnTo>
                  <a:lnTo>
                    <a:pt x="26" y="461"/>
                  </a:lnTo>
                  <a:lnTo>
                    <a:pt x="128" y="869"/>
                  </a:lnTo>
                  <a:lnTo>
                    <a:pt x="205" y="1150"/>
                  </a:lnTo>
                  <a:lnTo>
                    <a:pt x="307" y="1432"/>
                  </a:lnTo>
                  <a:lnTo>
                    <a:pt x="460" y="1764"/>
                  </a:lnTo>
                  <a:lnTo>
                    <a:pt x="639" y="2096"/>
                  </a:lnTo>
                  <a:lnTo>
                    <a:pt x="818" y="2403"/>
                  </a:lnTo>
                  <a:lnTo>
                    <a:pt x="1074" y="2709"/>
                  </a:lnTo>
                  <a:lnTo>
                    <a:pt x="1380" y="3016"/>
                  </a:lnTo>
                  <a:lnTo>
                    <a:pt x="1534" y="3169"/>
                  </a:lnTo>
                  <a:lnTo>
                    <a:pt x="1738" y="3297"/>
                  </a:lnTo>
                  <a:lnTo>
                    <a:pt x="1917" y="3425"/>
                  </a:lnTo>
                  <a:lnTo>
                    <a:pt x="2147" y="3527"/>
                  </a:lnTo>
                  <a:lnTo>
                    <a:pt x="2377" y="3629"/>
                  </a:lnTo>
                  <a:lnTo>
                    <a:pt x="2607" y="3706"/>
                  </a:lnTo>
                  <a:lnTo>
                    <a:pt x="2888" y="3783"/>
                  </a:lnTo>
                  <a:lnTo>
                    <a:pt x="3169" y="3834"/>
                  </a:lnTo>
                  <a:lnTo>
                    <a:pt x="3450" y="3859"/>
                  </a:lnTo>
                  <a:lnTo>
                    <a:pt x="3782" y="3885"/>
                  </a:lnTo>
                  <a:lnTo>
                    <a:pt x="3808" y="3885"/>
                  </a:lnTo>
                  <a:lnTo>
                    <a:pt x="3910" y="3859"/>
                  </a:lnTo>
                  <a:lnTo>
                    <a:pt x="4012" y="3808"/>
                  </a:lnTo>
                  <a:lnTo>
                    <a:pt x="4063" y="3706"/>
                  </a:lnTo>
                  <a:lnTo>
                    <a:pt x="4089" y="3604"/>
                  </a:lnTo>
                  <a:lnTo>
                    <a:pt x="4063" y="3501"/>
                  </a:lnTo>
                  <a:lnTo>
                    <a:pt x="4012" y="3425"/>
                  </a:lnTo>
                  <a:lnTo>
                    <a:pt x="3910" y="3374"/>
                  </a:lnTo>
                  <a:lnTo>
                    <a:pt x="3808" y="3348"/>
                  </a:lnTo>
                  <a:lnTo>
                    <a:pt x="3782" y="3348"/>
                  </a:lnTo>
                  <a:lnTo>
                    <a:pt x="3348" y="3323"/>
                  </a:lnTo>
                  <a:lnTo>
                    <a:pt x="2939" y="3246"/>
                  </a:lnTo>
                  <a:lnTo>
                    <a:pt x="2556" y="3118"/>
                  </a:lnTo>
                  <a:lnTo>
                    <a:pt x="2224" y="2965"/>
                  </a:lnTo>
                  <a:lnTo>
                    <a:pt x="1891" y="2760"/>
                  </a:lnTo>
                  <a:lnTo>
                    <a:pt x="1610" y="2479"/>
                  </a:lnTo>
                  <a:lnTo>
                    <a:pt x="1329" y="2173"/>
                  </a:lnTo>
                  <a:lnTo>
                    <a:pt x="1099" y="1840"/>
                  </a:lnTo>
                  <a:lnTo>
                    <a:pt x="946" y="1534"/>
                  </a:lnTo>
                  <a:lnTo>
                    <a:pt x="818" y="1253"/>
                  </a:lnTo>
                  <a:lnTo>
                    <a:pt x="716" y="997"/>
                  </a:lnTo>
                  <a:lnTo>
                    <a:pt x="665" y="742"/>
                  </a:lnTo>
                  <a:lnTo>
                    <a:pt x="562" y="384"/>
                  </a:lnTo>
                  <a:lnTo>
                    <a:pt x="537" y="231"/>
                  </a:lnTo>
                  <a:lnTo>
                    <a:pt x="511" y="128"/>
                  </a:lnTo>
                  <a:lnTo>
                    <a:pt x="460" y="52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4" name="Shape 3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" name="Google Shape;3695;p141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696" name="Google Shape;3696;p141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141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141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141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141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1" name="Google Shape;3701;p141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702" name="Google Shape;3702;p141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ГИПОТЕЗЫ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03" name="Google Shape;3703;p141"/>
          <p:cNvSpPr txBox="1"/>
          <p:nvPr/>
        </p:nvSpPr>
        <p:spPr>
          <a:xfrm>
            <a:off x="1176825" y="3689125"/>
            <a:ext cx="60525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Образование с чётко сформулированной отслежанной целью эффективнее, чем образование без оформленной цели</a:t>
            </a:r>
            <a:endParaRPr b="1" i="0" sz="1800" u="none" cap="none" strike="noStrik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704" name="Google Shape;3704;p141"/>
          <p:cNvGrpSpPr/>
          <p:nvPr/>
        </p:nvGrpSpPr>
        <p:grpSpPr>
          <a:xfrm>
            <a:off x="7550628" y="1255480"/>
            <a:ext cx="798964" cy="926381"/>
            <a:chOff x="3335286" y="601670"/>
            <a:chExt cx="804678" cy="932160"/>
          </a:xfrm>
        </p:grpSpPr>
        <p:sp>
          <p:nvSpPr>
            <p:cNvPr id="3705" name="Google Shape;3705;p14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2" name="Google Shape;3712;p141"/>
          <p:cNvGrpSpPr/>
          <p:nvPr/>
        </p:nvGrpSpPr>
        <p:grpSpPr>
          <a:xfrm>
            <a:off x="7550628" y="2368183"/>
            <a:ext cx="798964" cy="926381"/>
            <a:chOff x="3335286" y="601670"/>
            <a:chExt cx="804678" cy="932160"/>
          </a:xfrm>
        </p:grpSpPr>
        <p:sp>
          <p:nvSpPr>
            <p:cNvPr id="3713" name="Google Shape;3713;p14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20" name="Google Shape;3720;p141"/>
          <p:cNvGrpSpPr/>
          <p:nvPr/>
        </p:nvGrpSpPr>
        <p:grpSpPr>
          <a:xfrm>
            <a:off x="7550628" y="3473633"/>
            <a:ext cx="798964" cy="926381"/>
            <a:chOff x="3335286" y="601670"/>
            <a:chExt cx="804678" cy="932160"/>
          </a:xfrm>
        </p:grpSpPr>
        <p:sp>
          <p:nvSpPr>
            <p:cNvPr id="3721" name="Google Shape;3721;p14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14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14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14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28" name="Google Shape;3728;p141"/>
          <p:cNvSpPr txBox="1"/>
          <p:nvPr/>
        </p:nvSpPr>
        <p:spPr>
          <a:xfrm>
            <a:off x="1176818" y="2722375"/>
            <a:ext cx="60525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Целевая аудитория не способны 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проанализировать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информацию, поэтому возникает фрустрация</a:t>
            </a:r>
            <a:endParaRPr b="1" sz="1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729" name="Google Shape;3729;p141"/>
          <p:cNvSpPr txBox="1"/>
          <p:nvPr/>
        </p:nvSpPr>
        <p:spPr>
          <a:xfrm>
            <a:off x="1176893" y="1609025"/>
            <a:ext cx="60525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Люди, которые хотят развиваться в опр. Области 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испытывают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нехватку предметной/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полезной</a:t>
            </a: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 информации</a:t>
            </a:r>
            <a:endParaRPr b="1" sz="1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730" name="Google Shape;3730;p141"/>
          <p:cNvGrpSpPr/>
          <p:nvPr/>
        </p:nvGrpSpPr>
        <p:grpSpPr>
          <a:xfrm>
            <a:off x="7686181" y="3689119"/>
            <a:ext cx="527837" cy="495403"/>
            <a:chOff x="7607850" y="6116170"/>
            <a:chExt cx="446600" cy="416550"/>
          </a:xfrm>
        </p:grpSpPr>
        <p:sp>
          <p:nvSpPr>
            <p:cNvPr id="3731" name="Google Shape;3731;p141"/>
            <p:cNvSpPr/>
            <p:nvPr/>
          </p:nvSpPr>
          <p:spPr>
            <a:xfrm>
              <a:off x="7679400" y="6403020"/>
              <a:ext cx="164850" cy="13425"/>
            </a:xfrm>
            <a:custGeom>
              <a:rect b="b" l="l" r="r" t="t"/>
              <a:pathLst>
                <a:path extrusionOk="0" h="537" w="6594">
                  <a:moveTo>
                    <a:pt x="282" y="0"/>
                  </a:moveTo>
                  <a:lnTo>
                    <a:pt x="180" y="26"/>
                  </a:lnTo>
                  <a:lnTo>
                    <a:pt x="78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4"/>
                  </a:lnTo>
                  <a:lnTo>
                    <a:pt x="78" y="460"/>
                  </a:lnTo>
                  <a:lnTo>
                    <a:pt x="180" y="537"/>
                  </a:lnTo>
                  <a:lnTo>
                    <a:pt x="6441" y="537"/>
                  </a:lnTo>
                  <a:lnTo>
                    <a:pt x="6517" y="460"/>
                  </a:lnTo>
                  <a:lnTo>
                    <a:pt x="6594" y="384"/>
                  </a:lnTo>
                  <a:lnTo>
                    <a:pt x="6594" y="281"/>
                  </a:lnTo>
                  <a:lnTo>
                    <a:pt x="6594" y="179"/>
                  </a:lnTo>
                  <a:lnTo>
                    <a:pt x="6517" y="102"/>
                  </a:lnTo>
                  <a:lnTo>
                    <a:pt x="6441" y="26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141"/>
            <p:cNvSpPr/>
            <p:nvPr/>
          </p:nvSpPr>
          <p:spPr>
            <a:xfrm>
              <a:off x="7780350" y="6294420"/>
              <a:ext cx="155275" cy="13425"/>
            </a:xfrm>
            <a:custGeom>
              <a:rect b="b" l="l" r="r" t="t"/>
              <a:pathLst>
                <a:path extrusionOk="0" h="537" w="6211"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5929" y="537"/>
                  </a:lnTo>
                  <a:lnTo>
                    <a:pt x="6057" y="511"/>
                  </a:lnTo>
                  <a:lnTo>
                    <a:pt x="6134" y="460"/>
                  </a:lnTo>
                  <a:lnTo>
                    <a:pt x="6185" y="358"/>
                  </a:lnTo>
                  <a:lnTo>
                    <a:pt x="6210" y="256"/>
                  </a:lnTo>
                  <a:lnTo>
                    <a:pt x="6185" y="153"/>
                  </a:lnTo>
                  <a:lnTo>
                    <a:pt x="6134" y="7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141"/>
            <p:cNvSpPr/>
            <p:nvPr/>
          </p:nvSpPr>
          <p:spPr>
            <a:xfrm>
              <a:off x="7646825" y="6187070"/>
              <a:ext cx="140575" cy="13450"/>
            </a:xfrm>
            <a:custGeom>
              <a:rect b="b" l="l" r="r" t="t"/>
              <a:pathLst>
                <a:path extrusionOk="0" h="538" w="5623">
                  <a:moveTo>
                    <a:pt x="282" y="1"/>
                  </a:moveTo>
                  <a:lnTo>
                    <a:pt x="180" y="26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9"/>
                  </a:lnTo>
                  <a:lnTo>
                    <a:pt x="77" y="461"/>
                  </a:lnTo>
                  <a:lnTo>
                    <a:pt x="180" y="512"/>
                  </a:lnTo>
                  <a:lnTo>
                    <a:pt x="282" y="538"/>
                  </a:lnTo>
                  <a:lnTo>
                    <a:pt x="5342" y="538"/>
                  </a:lnTo>
                  <a:lnTo>
                    <a:pt x="5444" y="512"/>
                  </a:lnTo>
                  <a:lnTo>
                    <a:pt x="5520" y="461"/>
                  </a:lnTo>
                  <a:lnTo>
                    <a:pt x="5597" y="359"/>
                  </a:lnTo>
                  <a:lnTo>
                    <a:pt x="5623" y="256"/>
                  </a:lnTo>
                  <a:lnTo>
                    <a:pt x="5597" y="154"/>
                  </a:lnTo>
                  <a:lnTo>
                    <a:pt x="5520" y="78"/>
                  </a:lnTo>
                  <a:lnTo>
                    <a:pt x="5444" y="26"/>
                  </a:lnTo>
                  <a:lnTo>
                    <a:pt x="534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141"/>
            <p:cNvSpPr/>
            <p:nvPr/>
          </p:nvSpPr>
          <p:spPr>
            <a:xfrm>
              <a:off x="7909400" y="626374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1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3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2"/>
                  </a:lnTo>
                  <a:lnTo>
                    <a:pt x="1713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2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141"/>
            <p:cNvSpPr/>
            <p:nvPr/>
          </p:nvSpPr>
          <p:spPr>
            <a:xfrm>
              <a:off x="7619350" y="6372995"/>
              <a:ext cx="89475" cy="75400"/>
            </a:xfrm>
            <a:custGeom>
              <a:rect b="b" l="l" r="r" t="t"/>
              <a:pathLst>
                <a:path extrusionOk="0" h="3016" w="3579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7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815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67" y="3016"/>
                  </a:lnTo>
                  <a:lnTo>
                    <a:pt x="3170" y="2965"/>
                  </a:lnTo>
                  <a:lnTo>
                    <a:pt x="3297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27" y="2632"/>
                  </a:lnTo>
                  <a:lnTo>
                    <a:pt x="3553" y="2505"/>
                  </a:lnTo>
                  <a:lnTo>
                    <a:pt x="3578" y="2377"/>
                  </a:lnTo>
                  <a:lnTo>
                    <a:pt x="3578" y="639"/>
                  </a:lnTo>
                  <a:lnTo>
                    <a:pt x="3553" y="511"/>
                  </a:lnTo>
                  <a:lnTo>
                    <a:pt x="3527" y="384"/>
                  </a:lnTo>
                  <a:lnTo>
                    <a:pt x="3451" y="281"/>
                  </a:lnTo>
                  <a:lnTo>
                    <a:pt x="3374" y="179"/>
                  </a:lnTo>
                  <a:lnTo>
                    <a:pt x="3297" y="102"/>
                  </a:lnTo>
                  <a:lnTo>
                    <a:pt x="3170" y="51"/>
                  </a:lnTo>
                  <a:lnTo>
                    <a:pt x="3067" y="26"/>
                  </a:lnTo>
                  <a:lnTo>
                    <a:pt x="2940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02"/>
                  </a:lnTo>
                  <a:lnTo>
                    <a:pt x="1968" y="179"/>
                  </a:lnTo>
                  <a:lnTo>
                    <a:pt x="1892" y="281"/>
                  </a:lnTo>
                  <a:lnTo>
                    <a:pt x="1841" y="384"/>
                  </a:lnTo>
                  <a:lnTo>
                    <a:pt x="1815" y="511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384"/>
                  </a:lnTo>
                  <a:lnTo>
                    <a:pt x="1687" y="281"/>
                  </a:lnTo>
                  <a:lnTo>
                    <a:pt x="1611" y="179"/>
                  </a:lnTo>
                  <a:lnTo>
                    <a:pt x="1509" y="102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141"/>
            <p:cNvSpPr/>
            <p:nvPr/>
          </p:nvSpPr>
          <p:spPr>
            <a:xfrm>
              <a:off x="7819950" y="637299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8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8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384"/>
                  </a:lnTo>
                  <a:lnTo>
                    <a:pt x="1687" y="281"/>
                  </a:lnTo>
                  <a:lnTo>
                    <a:pt x="1611" y="179"/>
                  </a:lnTo>
                  <a:lnTo>
                    <a:pt x="1509" y="102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141"/>
            <p:cNvSpPr/>
            <p:nvPr/>
          </p:nvSpPr>
          <p:spPr>
            <a:xfrm>
              <a:off x="7864675" y="637299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180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508" y="102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141"/>
            <p:cNvSpPr/>
            <p:nvPr/>
          </p:nvSpPr>
          <p:spPr>
            <a:xfrm>
              <a:off x="7909400" y="637299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179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2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1"/>
                  </a:lnTo>
                  <a:lnTo>
                    <a:pt x="1713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483" y="102"/>
                  </a:lnTo>
                  <a:lnTo>
                    <a:pt x="1380" y="51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141"/>
            <p:cNvSpPr/>
            <p:nvPr/>
          </p:nvSpPr>
          <p:spPr>
            <a:xfrm>
              <a:off x="7953475" y="6372995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205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2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1"/>
                  </a:lnTo>
                  <a:lnTo>
                    <a:pt x="3502" y="384"/>
                  </a:lnTo>
                  <a:lnTo>
                    <a:pt x="3451" y="281"/>
                  </a:lnTo>
                  <a:lnTo>
                    <a:pt x="3374" y="179"/>
                  </a:lnTo>
                  <a:lnTo>
                    <a:pt x="3272" y="102"/>
                  </a:lnTo>
                  <a:lnTo>
                    <a:pt x="3170" y="51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02"/>
                  </a:lnTo>
                  <a:lnTo>
                    <a:pt x="1968" y="179"/>
                  </a:lnTo>
                  <a:lnTo>
                    <a:pt x="1892" y="281"/>
                  </a:lnTo>
                  <a:lnTo>
                    <a:pt x="1841" y="384"/>
                  </a:lnTo>
                  <a:lnTo>
                    <a:pt x="1790" y="511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508" y="102"/>
                  </a:lnTo>
                  <a:lnTo>
                    <a:pt x="1381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141"/>
            <p:cNvSpPr/>
            <p:nvPr/>
          </p:nvSpPr>
          <p:spPr>
            <a:xfrm>
              <a:off x="7619350" y="6263745"/>
              <a:ext cx="89475" cy="75400"/>
            </a:xfrm>
            <a:custGeom>
              <a:rect b="b" l="l" r="r" t="t"/>
              <a:pathLst>
                <a:path extrusionOk="0" h="3016" w="3579">
                  <a:moveTo>
                    <a:pt x="665" y="0"/>
                  </a:moveTo>
                  <a:lnTo>
                    <a:pt x="512" y="26"/>
                  </a:lnTo>
                  <a:lnTo>
                    <a:pt x="410" y="52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9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7" y="2914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4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3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815" y="2505"/>
                  </a:lnTo>
                  <a:lnTo>
                    <a:pt x="1841" y="2633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4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67" y="3016"/>
                  </a:lnTo>
                  <a:lnTo>
                    <a:pt x="3170" y="2965"/>
                  </a:lnTo>
                  <a:lnTo>
                    <a:pt x="3297" y="2914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27" y="2633"/>
                  </a:lnTo>
                  <a:lnTo>
                    <a:pt x="3553" y="2505"/>
                  </a:lnTo>
                  <a:lnTo>
                    <a:pt x="3578" y="2377"/>
                  </a:lnTo>
                  <a:lnTo>
                    <a:pt x="3578" y="639"/>
                  </a:lnTo>
                  <a:lnTo>
                    <a:pt x="3553" y="512"/>
                  </a:lnTo>
                  <a:lnTo>
                    <a:pt x="3527" y="409"/>
                  </a:lnTo>
                  <a:lnTo>
                    <a:pt x="3451" y="282"/>
                  </a:lnTo>
                  <a:lnTo>
                    <a:pt x="3374" y="205"/>
                  </a:lnTo>
                  <a:lnTo>
                    <a:pt x="3297" y="128"/>
                  </a:lnTo>
                  <a:lnTo>
                    <a:pt x="3170" y="52"/>
                  </a:lnTo>
                  <a:lnTo>
                    <a:pt x="3067" y="26"/>
                  </a:lnTo>
                  <a:lnTo>
                    <a:pt x="2940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2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2"/>
                  </a:lnTo>
                  <a:lnTo>
                    <a:pt x="1841" y="409"/>
                  </a:lnTo>
                  <a:lnTo>
                    <a:pt x="1815" y="512"/>
                  </a:lnTo>
                  <a:lnTo>
                    <a:pt x="1790" y="639"/>
                  </a:lnTo>
                  <a:lnTo>
                    <a:pt x="1790" y="512"/>
                  </a:lnTo>
                  <a:lnTo>
                    <a:pt x="1739" y="409"/>
                  </a:lnTo>
                  <a:lnTo>
                    <a:pt x="1687" y="282"/>
                  </a:lnTo>
                  <a:lnTo>
                    <a:pt x="1611" y="205"/>
                  </a:lnTo>
                  <a:lnTo>
                    <a:pt x="1509" y="128"/>
                  </a:lnTo>
                  <a:lnTo>
                    <a:pt x="1406" y="52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141"/>
            <p:cNvSpPr/>
            <p:nvPr/>
          </p:nvSpPr>
          <p:spPr>
            <a:xfrm>
              <a:off x="7708800" y="626374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0" y="512"/>
                  </a:lnTo>
                  <a:lnTo>
                    <a:pt x="0" y="639"/>
                  </a:lnTo>
                  <a:lnTo>
                    <a:pt x="0" y="2377"/>
                  </a:lnTo>
                  <a:lnTo>
                    <a:pt x="0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4"/>
                  </a:lnTo>
                  <a:lnTo>
                    <a:pt x="1585" y="2837"/>
                  </a:lnTo>
                  <a:lnTo>
                    <a:pt x="1661" y="2735"/>
                  </a:lnTo>
                  <a:lnTo>
                    <a:pt x="1713" y="2633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2"/>
                  </a:lnTo>
                  <a:lnTo>
                    <a:pt x="1713" y="409"/>
                  </a:lnTo>
                  <a:lnTo>
                    <a:pt x="1661" y="282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2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141"/>
            <p:cNvSpPr/>
            <p:nvPr/>
          </p:nvSpPr>
          <p:spPr>
            <a:xfrm>
              <a:off x="7752875" y="626374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3"/>
                  </a:lnTo>
                  <a:lnTo>
                    <a:pt x="1764" y="2505"/>
                  </a:lnTo>
                  <a:lnTo>
                    <a:pt x="1789" y="2377"/>
                  </a:lnTo>
                  <a:lnTo>
                    <a:pt x="1789" y="639"/>
                  </a:lnTo>
                  <a:lnTo>
                    <a:pt x="1764" y="512"/>
                  </a:lnTo>
                  <a:lnTo>
                    <a:pt x="1738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2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141"/>
            <p:cNvSpPr/>
            <p:nvPr/>
          </p:nvSpPr>
          <p:spPr>
            <a:xfrm>
              <a:off x="7953475" y="6263745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3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3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4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4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3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2"/>
                  </a:lnTo>
                  <a:lnTo>
                    <a:pt x="3502" y="409"/>
                  </a:lnTo>
                  <a:lnTo>
                    <a:pt x="3451" y="282"/>
                  </a:lnTo>
                  <a:lnTo>
                    <a:pt x="3374" y="205"/>
                  </a:lnTo>
                  <a:lnTo>
                    <a:pt x="3272" y="128"/>
                  </a:lnTo>
                  <a:lnTo>
                    <a:pt x="3170" y="52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2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2"/>
                  </a:lnTo>
                  <a:lnTo>
                    <a:pt x="1841" y="409"/>
                  </a:lnTo>
                  <a:lnTo>
                    <a:pt x="1790" y="512"/>
                  </a:lnTo>
                  <a:lnTo>
                    <a:pt x="1790" y="639"/>
                  </a:lnTo>
                  <a:lnTo>
                    <a:pt x="1764" y="512"/>
                  </a:lnTo>
                  <a:lnTo>
                    <a:pt x="1738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2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141"/>
            <p:cNvSpPr/>
            <p:nvPr/>
          </p:nvSpPr>
          <p:spPr>
            <a:xfrm>
              <a:off x="7775875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80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89" y="2377"/>
                  </a:lnTo>
                  <a:lnTo>
                    <a:pt x="1789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141"/>
            <p:cNvSpPr/>
            <p:nvPr/>
          </p:nvSpPr>
          <p:spPr>
            <a:xfrm>
              <a:off x="7819950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8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409"/>
                  </a:lnTo>
                  <a:lnTo>
                    <a:pt x="1687" y="281"/>
                  </a:lnTo>
                  <a:lnTo>
                    <a:pt x="1611" y="205"/>
                  </a:lnTo>
                  <a:lnTo>
                    <a:pt x="1509" y="128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141"/>
            <p:cNvSpPr/>
            <p:nvPr/>
          </p:nvSpPr>
          <p:spPr>
            <a:xfrm>
              <a:off x="7864675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80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141"/>
            <p:cNvSpPr/>
            <p:nvPr/>
          </p:nvSpPr>
          <p:spPr>
            <a:xfrm>
              <a:off x="7909400" y="6156420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2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1"/>
                  </a:lnTo>
                  <a:lnTo>
                    <a:pt x="1713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1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141"/>
            <p:cNvSpPr/>
            <p:nvPr/>
          </p:nvSpPr>
          <p:spPr>
            <a:xfrm>
              <a:off x="7953475" y="6156420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2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1"/>
                  </a:lnTo>
                  <a:lnTo>
                    <a:pt x="3502" y="409"/>
                  </a:lnTo>
                  <a:lnTo>
                    <a:pt x="3451" y="281"/>
                  </a:lnTo>
                  <a:lnTo>
                    <a:pt x="3374" y="205"/>
                  </a:lnTo>
                  <a:lnTo>
                    <a:pt x="3272" y="128"/>
                  </a:lnTo>
                  <a:lnTo>
                    <a:pt x="3170" y="51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1"/>
                  </a:lnTo>
                  <a:lnTo>
                    <a:pt x="1841" y="409"/>
                  </a:lnTo>
                  <a:lnTo>
                    <a:pt x="1790" y="511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141"/>
            <p:cNvSpPr/>
            <p:nvPr/>
          </p:nvSpPr>
          <p:spPr>
            <a:xfrm>
              <a:off x="7607850" y="6116170"/>
              <a:ext cx="446600" cy="416550"/>
            </a:xfrm>
            <a:custGeom>
              <a:rect b="b" l="l" r="r" t="t"/>
              <a:pathLst>
                <a:path extrusionOk="0" h="16662" w="17864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16023"/>
                  </a:lnTo>
                  <a:lnTo>
                    <a:pt x="26" y="16151"/>
                  </a:lnTo>
                  <a:lnTo>
                    <a:pt x="52" y="16278"/>
                  </a:lnTo>
                  <a:lnTo>
                    <a:pt x="103" y="16381"/>
                  </a:lnTo>
                  <a:lnTo>
                    <a:pt x="205" y="16457"/>
                  </a:lnTo>
                  <a:lnTo>
                    <a:pt x="282" y="16560"/>
                  </a:lnTo>
                  <a:lnTo>
                    <a:pt x="384" y="16611"/>
                  </a:lnTo>
                  <a:lnTo>
                    <a:pt x="512" y="16636"/>
                  </a:lnTo>
                  <a:lnTo>
                    <a:pt x="640" y="16662"/>
                  </a:lnTo>
                  <a:lnTo>
                    <a:pt x="17225" y="16662"/>
                  </a:lnTo>
                  <a:lnTo>
                    <a:pt x="17352" y="16636"/>
                  </a:lnTo>
                  <a:lnTo>
                    <a:pt x="17455" y="16611"/>
                  </a:lnTo>
                  <a:lnTo>
                    <a:pt x="17582" y="16560"/>
                  </a:lnTo>
                  <a:lnTo>
                    <a:pt x="17659" y="16457"/>
                  </a:lnTo>
                  <a:lnTo>
                    <a:pt x="17736" y="16381"/>
                  </a:lnTo>
                  <a:lnTo>
                    <a:pt x="17812" y="16278"/>
                  </a:lnTo>
                  <a:lnTo>
                    <a:pt x="17838" y="16151"/>
                  </a:lnTo>
                  <a:lnTo>
                    <a:pt x="17863" y="16023"/>
                  </a:lnTo>
                  <a:lnTo>
                    <a:pt x="17863" y="639"/>
                  </a:lnTo>
                  <a:lnTo>
                    <a:pt x="17838" y="511"/>
                  </a:lnTo>
                  <a:lnTo>
                    <a:pt x="17812" y="409"/>
                  </a:lnTo>
                  <a:lnTo>
                    <a:pt x="17736" y="281"/>
                  </a:lnTo>
                  <a:lnTo>
                    <a:pt x="17659" y="205"/>
                  </a:lnTo>
                  <a:lnTo>
                    <a:pt x="17582" y="128"/>
                  </a:lnTo>
                  <a:lnTo>
                    <a:pt x="17455" y="51"/>
                  </a:lnTo>
                  <a:lnTo>
                    <a:pt x="17352" y="26"/>
                  </a:lnTo>
                  <a:lnTo>
                    <a:pt x="17225" y="0"/>
                  </a:lnTo>
                  <a:lnTo>
                    <a:pt x="16253" y="0"/>
                  </a:lnTo>
                  <a:lnTo>
                    <a:pt x="16126" y="26"/>
                  </a:lnTo>
                  <a:lnTo>
                    <a:pt x="15998" y="51"/>
                  </a:lnTo>
                  <a:lnTo>
                    <a:pt x="15896" y="128"/>
                  </a:lnTo>
                  <a:lnTo>
                    <a:pt x="15793" y="205"/>
                  </a:lnTo>
                  <a:lnTo>
                    <a:pt x="15717" y="281"/>
                  </a:lnTo>
                  <a:lnTo>
                    <a:pt x="15666" y="409"/>
                  </a:lnTo>
                  <a:lnTo>
                    <a:pt x="15615" y="511"/>
                  </a:lnTo>
                  <a:lnTo>
                    <a:pt x="15615" y="639"/>
                  </a:lnTo>
                  <a:lnTo>
                    <a:pt x="15615" y="13774"/>
                  </a:lnTo>
                  <a:lnTo>
                    <a:pt x="15589" y="13902"/>
                  </a:lnTo>
                  <a:lnTo>
                    <a:pt x="15563" y="14030"/>
                  </a:lnTo>
                  <a:lnTo>
                    <a:pt x="15487" y="14132"/>
                  </a:lnTo>
                  <a:lnTo>
                    <a:pt x="15410" y="14234"/>
                  </a:lnTo>
                  <a:lnTo>
                    <a:pt x="15333" y="14311"/>
                  </a:lnTo>
                  <a:lnTo>
                    <a:pt x="15206" y="14362"/>
                  </a:lnTo>
                  <a:lnTo>
                    <a:pt x="15104" y="14387"/>
                  </a:lnTo>
                  <a:lnTo>
                    <a:pt x="14976" y="14413"/>
                  </a:lnTo>
                  <a:lnTo>
                    <a:pt x="2888" y="14413"/>
                  </a:lnTo>
                  <a:lnTo>
                    <a:pt x="2761" y="14387"/>
                  </a:lnTo>
                  <a:lnTo>
                    <a:pt x="2633" y="14362"/>
                  </a:lnTo>
                  <a:lnTo>
                    <a:pt x="2531" y="14311"/>
                  </a:lnTo>
                  <a:lnTo>
                    <a:pt x="2428" y="14234"/>
                  </a:lnTo>
                  <a:lnTo>
                    <a:pt x="2352" y="14132"/>
                  </a:lnTo>
                  <a:lnTo>
                    <a:pt x="2301" y="14030"/>
                  </a:lnTo>
                  <a:lnTo>
                    <a:pt x="2275" y="13902"/>
                  </a:lnTo>
                  <a:lnTo>
                    <a:pt x="2250" y="13774"/>
                  </a:lnTo>
                  <a:lnTo>
                    <a:pt x="2250" y="639"/>
                  </a:lnTo>
                  <a:lnTo>
                    <a:pt x="2250" y="511"/>
                  </a:lnTo>
                  <a:lnTo>
                    <a:pt x="2199" y="409"/>
                  </a:lnTo>
                  <a:lnTo>
                    <a:pt x="2147" y="281"/>
                  </a:lnTo>
                  <a:lnTo>
                    <a:pt x="2071" y="205"/>
                  </a:lnTo>
                  <a:lnTo>
                    <a:pt x="1969" y="128"/>
                  </a:lnTo>
                  <a:lnTo>
                    <a:pt x="1866" y="51"/>
                  </a:lnTo>
                  <a:lnTo>
                    <a:pt x="1739" y="26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141"/>
            <p:cNvSpPr/>
            <p:nvPr/>
          </p:nvSpPr>
          <p:spPr>
            <a:xfrm>
              <a:off x="7736275" y="6505870"/>
              <a:ext cx="189750" cy="26850"/>
            </a:xfrm>
            <a:custGeom>
              <a:rect b="b" l="l" r="r" t="t"/>
              <a:pathLst>
                <a:path extrusionOk="0" h="1074" w="7590">
                  <a:moveTo>
                    <a:pt x="486" y="1"/>
                  </a:moveTo>
                  <a:lnTo>
                    <a:pt x="358" y="52"/>
                  </a:lnTo>
                  <a:lnTo>
                    <a:pt x="256" y="103"/>
                  </a:lnTo>
                  <a:lnTo>
                    <a:pt x="179" y="179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1"/>
                  </a:lnTo>
                  <a:lnTo>
                    <a:pt x="0" y="588"/>
                  </a:lnTo>
                  <a:lnTo>
                    <a:pt x="0" y="1074"/>
                  </a:lnTo>
                  <a:lnTo>
                    <a:pt x="7590" y="1074"/>
                  </a:lnTo>
                  <a:lnTo>
                    <a:pt x="7590" y="588"/>
                  </a:lnTo>
                  <a:lnTo>
                    <a:pt x="7564" y="461"/>
                  </a:lnTo>
                  <a:lnTo>
                    <a:pt x="7539" y="358"/>
                  </a:lnTo>
                  <a:lnTo>
                    <a:pt x="7488" y="256"/>
                  </a:lnTo>
                  <a:lnTo>
                    <a:pt x="7411" y="179"/>
                  </a:lnTo>
                  <a:lnTo>
                    <a:pt x="7309" y="103"/>
                  </a:lnTo>
                  <a:lnTo>
                    <a:pt x="7207" y="52"/>
                  </a:lnTo>
                  <a:lnTo>
                    <a:pt x="7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1" name="Google Shape;3751;p141"/>
          <p:cNvGrpSpPr/>
          <p:nvPr/>
        </p:nvGrpSpPr>
        <p:grpSpPr>
          <a:xfrm>
            <a:off x="7686579" y="1590372"/>
            <a:ext cx="527068" cy="272052"/>
            <a:chOff x="238125" y="2794225"/>
            <a:chExt cx="445950" cy="228750"/>
          </a:xfrm>
        </p:grpSpPr>
        <p:sp>
          <p:nvSpPr>
            <p:cNvPr id="3752" name="Google Shape;3752;p141"/>
            <p:cNvSpPr/>
            <p:nvPr/>
          </p:nvSpPr>
          <p:spPr>
            <a:xfrm>
              <a:off x="238125" y="2799975"/>
              <a:ext cx="264500" cy="223000"/>
            </a:xfrm>
            <a:custGeom>
              <a:rect b="b" l="l" r="r" t="t"/>
              <a:pathLst>
                <a:path extrusionOk="0" h="8920" w="10580">
                  <a:moveTo>
                    <a:pt x="2121" y="1"/>
                  </a:moveTo>
                  <a:lnTo>
                    <a:pt x="1891" y="52"/>
                  </a:lnTo>
                  <a:lnTo>
                    <a:pt x="1661" y="128"/>
                  </a:lnTo>
                  <a:lnTo>
                    <a:pt x="1457" y="205"/>
                  </a:lnTo>
                  <a:lnTo>
                    <a:pt x="1252" y="333"/>
                  </a:lnTo>
                  <a:lnTo>
                    <a:pt x="1073" y="461"/>
                  </a:lnTo>
                  <a:lnTo>
                    <a:pt x="894" y="588"/>
                  </a:lnTo>
                  <a:lnTo>
                    <a:pt x="741" y="742"/>
                  </a:lnTo>
                  <a:lnTo>
                    <a:pt x="486" y="1048"/>
                  </a:lnTo>
                  <a:lnTo>
                    <a:pt x="281" y="1329"/>
                  </a:lnTo>
                  <a:lnTo>
                    <a:pt x="102" y="1611"/>
                  </a:lnTo>
                  <a:lnTo>
                    <a:pt x="0" y="1789"/>
                  </a:lnTo>
                  <a:lnTo>
                    <a:pt x="0" y="1841"/>
                  </a:lnTo>
                  <a:lnTo>
                    <a:pt x="0" y="1892"/>
                  </a:lnTo>
                  <a:lnTo>
                    <a:pt x="26" y="1943"/>
                  </a:lnTo>
                  <a:lnTo>
                    <a:pt x="77" y="1968"/>
                  </a:lnTo>
                  <a:lnTo>
                    <a:pt x="792" y="2275"/>
                  </a:lnTo>
                  <a:lnTo>
                    <a:pt x="869" y="2275"/>
                  </a:lnTo>
                  <a:lnTo>
                    <a:pt x="920" y="2249"/>
                  </a:lnTo>
                  <a:lnTo>
                    <a:pt x="946" y="2224"/>
                  </a:lnTo>
                  <a:lnTo>
                    <a:pt x="1124" y="1892"/>
                  </a:lnTo>
                  <a:lnTo>
                    <a:pt x="1278" y="1713"/>
                  </a:lnTo>
                  <a:lnTo>
                    <a:pt x="1431" y="1508"/>
                  </a:lnTo>
                  <a:lnTo>
                    <a:pt x="1635" y="1304"/>
                  </a:lnTo>
                  <a:lnTo>
                    <a:pt x="1865" y="1151"/>
                  </a:lnTo>
                  <a:lnTo>
                    <a:pt x="1968" y="1099"/>
                  </a:lnTo>
                  <a:lnTo>
                    <a:pt x="2095" y="1048"/>
                  </a:lnTo>
                  <a:lnTo>
                    <a:pt x="2249" y="1023"/>
                  </a:lnTo>
                  <a:lnTo>
                    <a:pt x="2709" y="1023"/>
                  </a:lnTo>
                  <a:lnTo>
                    <a:pt x="2760" y="1074"/>
                  </a:lnTo>
                  <a:lnTo>
                    <a:pt x="2785" y="1099"/>
                  </a:lnTo>
                  <a:lnTo>
                    <a:pt x="2785" y="1176"/>
                  </a:lnTo>
                  <a:lnTo>
                    <a:pt x="2785" y="7028"/>
                  </a:lnTo>
                  <a:lnTo>
                    <a:pt x="2785" y="7054"/>
                  </a:lnTo>
                  <a:lnTo>
                    <a:pt x="2785" y="7207"/>
                  </a:lnTo>
                  <a:lnTo>
                    <a:pt x="2734" y="7360"/>
                  </a:lnTo>
                  <a:lnTo>
                    <a:pt x="2683" y="7514"/>
                  </a:lnTo>
                  <a:lnTo>
                    <a:pt x="2607" y="7641"/>
                  </a:lnTo>
                  <a:lnTo>
                    <a:pt x="2479" y="7744"/>
                  </a:lnTo>
                  <a:lnTo>
                    <a:pt x="2402" y="7795"/>
                  </a:lnTo>
                  <a:lnTo>
                    <a:pt x="2300" y="7846"/>
                  </a:lnTo>
                  <a:lnTo>
                    <a:pt x="2198" y="7871"/>
                  </a:lnTo>
                  <a:lnTo>
                    <a:pt x="2044" y="7897"/>
                  </a:lnTo>
                  <a:lnTo>
                    <a:pt x="1993" y="7922"/>
                  </a:lnTo>
                  <a:lnTo>
                    <a:pt x="1968" y="7948"/>
                  </a:lnTo>
                  <a:lnTo>
                    <a:pt x="1942" y="7974"/>
                  </a:lnTo>
                  <a:lnTo>
                    <a:pt x="1917" y="8025"/>
                  </a:lnTo>
                  <a:lnTo>
                    <a:pt x="1917" y="8791"/>
                  </a:lnTo>
                  <a:lnTo>
                    <a:pt x="1942" y="8842"/>
                  </a:lnTo>
                  <a:lnTo>
                    <a:pt x="1968" y="8894"/>
                  </a:lnTo>
                  <a:lnTo>
                    <a:pt x="2019" y="8919"/>
                  </a:lnTo>
                  <a:lnTo>
                    <a:pt x="2249" y="8919"/>
                  </a:lnTo>
                  <a:lnTo>
                    <a:pt x="2428" y="8868"/>
                  </a:lnTo>
                  <a:lnTo>
                    <a:pt x="2581" y="8817"/>
                  </a:lnTo>
                  <a:lnTo>
                    <a:pt x="2760" y="8766"/>
                  </a:lnTo>
                  <a:lnTo>
                    <a:pt x="2913" y="8689"/>
                  </a:lnTo>
                  <a:lnTo>
                    <a:pt x="3041" y="8612"/>
                  </a:lnTo>
                  <a:lnTo>
                    <a:pt x="3169" y="8510"/>
                  </a:lnTo>
                  <a:lnTo>
                    <a:pt x="3271" y="8408"/>
                  </a:lnTo>
                  <a:lnTo>
                    <a:pt x="3450" y="8204"/>
                  </a:lnTo>
                  <a:lnTo>
                    <a:pt x="3578" y="7974"/>
                  </a:lnTo>
                  <a:lnTo>
                    <a:pt x="3680" y="7769"/>
                  </a:lnTo>
                  <a:lnTo>
                    <a:pt x="3757" y="7565"/>
                  </a:lnTo>
                  <a:lnTo>
                    <a:pt x="3782" y="7386"/>
                  </a:lnTo>
                  <a:lnTo>
                    <a:pt x="3808" y="7207"/>
                  </a:lnTo>
                  <a:lnTo>
                    <a:pt x="3808" y="7028"/>
                  </a:lnTo>
                  <a:lnTo>
                    <a:pt x="3808" y="1176"/>
                  </a:lnTo>
                  <a:lnTo>
                    <a:pt x="3833" y="1099"/>
                  </a:lnTo>
                  <a:lnTo>
                    <a:pt x="3859" y="1074"/>
                  </a:lnTo>
                  <a:lnTo>
                    <a:pt x="3910" y="1023"/>
                  </a:lnTo>
                  <a:lnTo>
                    <a:pt x="6210" y="1023"/>
                  </a:lnTo>
                  <a:lnTo>
                    <a:pt x="6235" y="1074"/>
                  </a:lnTo>
                  <a:lnTo>
                    <a:pt x="6286" y="1099"/>
                  </a:lnTo>
                  <a:lnTo>
                    <a:pt x="6286" y="1176"/>
                  </a:lnTo>
                  <a:lnTo>
                    <a:pt x="6286" y="6517"/>
                  </a:lnTo>
                  <a:lnTo>
                    <a:pt x="6312" y="6747"/>
                  </a:lnTo>
                  <a:lnTo>
                    <a:pt x="6338" y="6926"/>
                  </a:lnTo>
                  <a:lnTo>
                    <a:pt x="6389" y="7156"/>
                  </a:lnTo>
                  <a:lnTo>
                    <a:pt x="6465" y="7411"/>
                  </a:lnTo>
                  <a:lnTo>
                    <a:pt x="6567" y="7692"/>
                  </a:lnTo>
                  <a:lnTo>
                    <a:pt x="6746" y="7948"/>
                  </a:lnTo>
                  <a:lnTo>
                    <a:pt x="6951" y="8204"/>
                  </a:lnTo>
                  <a:lnTo>
                    <a:pt x="7104" y="8357"/>
                  </a:lnTo>
                  <a:lnTo>
                    <a:pt x="7257" y="8459"/>
                  </a:lnTo>
                  <a:lnTo>
                    <a:pt x="7436" y="8561"/>
                  </a:lnTo>
                  <a:lnTo>
                    <a:pt x="7615" y="8638"/>
                  </a:lnTo>
                  <a:lnTo>
                    <a:pt x="7820" y="8715"/>
                  </a:lnTo>
                  <a:lnTo>
                    <a:pt x="8024" y="8766"/>
                  </a:lnTo>
                  <a:lnTo>
                    <a:pt x="8254" y="8791"/>
                  </a:lnTo>
                  <a:lnTo>
                    <a:pt x="8689" y="8791"/>
                  </a:lnTo>
                  <a:lnTo>
                    <a:pt x="8893" y="8766"/>
                  </a:lnTo>
                  <a:lnTo>
                    <a:pt x="9097" y="8715"/>
                  </a:lnTo>
                  <a:lnTo>
                    <a:pt x="9276" y="8638"/>
                  </a:lnTo>
                  <a:lnTo>
                    <a:pt x="9455" y="8561"/>
                  </a:lnTo>
                  <a:lnTo>
                    <a:pt x="9634" y="8485"/>
                  </a:lnTo>
                  <a:lnTo>
                    <a:pt x="9787" y="8357"/>
                  </a:lnTo>
                  <a:lnTo>
                    <a:pt x="9941" y="8229"/>
                  </a:lnTo>
                  <a:lnTo>
                    <a:pt x="10120" y="8025"/>
                  </a:lnTo>
                  <a:lnTo>
                    <a:pt x="10247" y="7795"/>
                  </a:lnTo>
                  <a:lnTo>
                    <a:pt x="10375" y="7565"/>
                  </a:lnTo>
                  <a:lnTo>
                    <a:pt x="10452" y="7360"/>
                  </a:lnTo>
                  <a:lnTo>
                    <a:pt x="10503" y="7130"/>
                  </a:lnTo>
                  <a:lnTo>
                    <a:pt x="10554" y="6951"/>
                  </a:lnTo>
                  <a:lnTo>
                    <a:pt x="10580" y="6645"/>
                  </a:lnTo>
                  <a:lnTo>
                    <a:pt x="10580" y="6594"/>
                  </a:lnTo>
                  <a:lnTo>
                    <a:pt x="10554" y="6543"/>
                  </a:lnTo>
                  <a:lnTo>
                    <a:pt x="10503" y="6517"/>
                  </a:lnTo>
                  <a:lnTo>
                    <a:pt x="10452" y="6491"/>
                  </a:lnTo>
                  <a:lnTo>
                    <a:pt x="9711" y="6491"/>
                  </a:lnTo>
                  <a:lnTo>
                    <a:pt x="9660" y="6517"/>
                  </a:lnTo>
                  <a:lnTo>
                    <a:pt x="9608" y="6543"/>
                  </a:lnTo>
                  <a:lnTo>
                    <a:pt x="9583" y="6568"/>
                  </a:lnTo>
                  <a:lnTo>
                    <a:pt x="9557" y="6619"/>
                  </a:lnTo>
                  <a:lnTo>
                    <a:pt x="9506" y="6900"/>
                  </a:lnTo>
                  <a:lnTo>
                    <a:pt x="9481" y="7054"/>
                  </a:lnTo>
                  <a:lnTo>
                    <a:pt x="9404" y="7207"/>
                  </a:lnTo>
                  <a:lnTo>
                    <a:pt x="9327" y="7335"/>
                  </a:lnTo>
                  <a:lnTo>
                    <a:pt x="9251" y="7462"/>
                  </a:lnTo>
                  <a:lnTo>
                    <a:pt x="9148" y="7539"/>
                  </a:lnTo>
                  <a:lnTo>
                    <a:pt x="9046" y="7641"/>
                  </a:lnTo>
                  <a:lnTo>
                    <a:pt x="8919" y="7692"/>
                  </a:lnTo>
                  <a:lnTo>
                    <a:pt x="8791" y="7744"/>
                  </a:lnTo>
                  <a:lnTo>
                    <a:pt x="8637" y="7769"/>
                  </a:lnTo>
                  <a:lnTo>
                    <a:pt x="8484" y="7769"/>
                  </a:lnTo>
                  <a:lnTo>
                    <a:pt x="8203" y="7744"/>
                  </a:lnTo>
                  <a:lnTo>
                    <a:pt x="8050" y="7718"/>
                  </a:lnTo>
                  <a:lnTo>
                    <a:pt x="7845" y="7616"/>
                  </a:lnTo>
                  <a:lnTo>
                    <a:pt x="7692" y="7514"/>
                  </a:lnTo>
                  <a:lnTo>
                    <a:pt x="7564" y="7360"/>
                  </a:lnTo>
                  <a:lnTo>
                    <a:pt x="7487" y="7207"/>
                  </a:lnTo>
                  <a:lnTo>
                    <a:pt x="7385" y="6951"/>
                  </a:lnTo>
                  <a:lnTo>
                    <a:pt x="7334" y="6747"/>
                  </a:lnTo>
                  <a:lnTo>
                    <a:pt x="7309" y="6517"/>
                  </a:lnTo>
                  <a:lnTo>
                    <a:pt x="7309" y="1176"/>
                  </a:lnTo>
                  <a:lnTo>
                    <a:pt x="7334" y="1099"/>
                  </a:lnTo>
                  <a:lnTo>
                    <a:pt x="7360" y="1074"/>
                  </a:lnTo>
                  <a:lnTo>
                    <a:pt x="7411" y="1023"/>
                  </a:lnTo>
                  <a:lnTo>
                    <a:pt x="8944" y="1023"/>
                  </a:lnTo>
                  <a:lnTo>
                    <a:pt x="8995" y="997"/>
                  </a:lnTo>
                  <a:lnTo>
                    <a:pt x="9046" y="972"/>
                  </a:lnTo>
                  <a:lnTo>
                    <a:pt x="9072" y="921"/>
                  </a:lnTo>
                  <a:lnTo>
                    <a:pt x="9097" y="869"/>
                  </a:lnTo>
                  <a:lnTo>
                    <a:pt x="9097" y="128"/>
                  </a:lnTo>
                  <a:lnTo>
                    <a:pt x="9072" y="77"/>
                  </a:lnTo>
                  <a:lnTo>
                    <a:pt x="9046" y="26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141"/>
            <p:cNvSpPr/>
            <p:nvPr/>
          </p:nvSpPr>
          <p:spPr>
            <a:xfrm>
              <a:off x="407400" y="2825525"/>
              <a:ext cx="35800" cy="168700"/>
            </a:xfrm>
            <a:custGeom>
              <a:rect b="b" l="l" r="r" t="t"/>
              <a:pathLst>
                <a:path extrusionOk="0" h="6748" w="1432">
                  <a:moveTo>
                    <a:pt x="103" y="1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5495"/>
                  </a:lnTo>
                  <a:lnTo>
                    <a:pt x="26" y="5725"/>
                  </a:lnTo>
                  <a:lnTo>
                    <a:pt x="78" y="5929"/>
                  </a:lnTo>
                  <a:lnTo>
                    <a:pt x="180" y="6185"/>
                  </a:lnTo>
                  <a:lnTo>
                    <a:pt x="256" y="6313"/>
                  </a:lnTo>
                  <a:lnTo>
                    <a:pt x="333" y="6440"/>
                  </a:lnTo>
                  <a:lnTo>
                    <a:pt x="435" y="6543"/>
                  </a:lnTo>
                  <a:lnTo>
                    <a:pt x="563" y="6619"/>
                  </a:lnTo>
                  <a:lnTo>
                    <a:pt x="691" y="6670"/>
                  </a:lnTo>
                  <a:lnTo>
                    <a:pt x="844" y="6722"/>
                  </a:lnTo>
                  <a:lnTo>
                    <a:pt x="998" y="6747"/>
                  </a:lnTo>
                  <a:lnTo>
                    <a:pt x="1176" y="6747"/>
                  </a:lnTo>
                  <a:lnTo>
                    <a:pt x="1432" y="6722"/>
                  </a:lnTo>
                  <a:lnTo>
                    <a:pt x="1279" y="6696"/>
                  </a:lnTo>
                  <a:lnTo>
                    <a:pt x="1074" y="6594"/>
                  </a:lnTo>
                  <a:lnTo>
                    <a:pt x="921" y="6492"/>
                  </a:lnTo>
                  <a:lnTo>
                    <a:pt x="793" y="6338"/>
                  </a:lnTo>
                  <a:lnTo>
                    <a:pt x="716" y="6185"/>
                  </a:lnTo>
                  <a:lnTo>
                    <a:pt x="614" y="5929"/>
                  </a:lnTo>
                  <a:lnTo>
                    <a:pt x="563" y="5725"/>
                  </a:lnTo>
                  <a:lnTo>
                    <a:pt x="538" y="5495"/>
                  </a:lnTo>
                  <a:lnTo>
                    <a:pt x="538" y="154"/>
                  </a:lnTo>
                  <a:lnTo>
                    <a:pt x="563" y="77"/>
                  </a:lnTo>
                  <a:lnTo>
                    <a:pt x="589" y="5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141"/>
            <p:cNvSpPr/>
            <p:nvPr/>
          </p:nvSpPr>
          <p:spPr>
            <a:xfrm>
              <a:off x="447650" y="2799975"/>
              <a:ext cx="17925" cy="25575"/>
            </a:xfrm>
            <a:custGeom>
              <a:rect b="b" l="l" r="r" t="t"/>
              <a:pathLst>
                <a:path extrusionOk="0" h="1023" w="717">
                  <a:moveTo>
                    <a:pt x="78" y="1"/>
                  </a:moveTo>
                  <a:lnTo>
                    <a:pt x="129" y="52"/>
                  </a:lnTo>
                  <a:lnTo>
                    <a:pt x="154" y="103"/>
                  </a:lnTo>
                  <a:lnTo>
                    <a:pt x="180" y="154"/>
                  </a:lnTo>
                  <a:lnTo>
                    <a:pt x="180" y="844"/>
                  </a:lnTo>
                  <a:lnTo>
                    <a:pt x="154" y="921"/>
                  </a:lnTo>
                  <a:lnTo>
                    <a:pt x="129" y="972"/>
                  </a:lnTo>
                  <a:lnTo>
                    <a:pt x="78" y="997"/>
                  </a:lnTo>
                  <a:lnTo>
                    <a:pt x="1" y="1023"/>
                  </a:lnTo>
                  <a:lnTo>
                    <a:pt x="563" y="1023"/>
                  </a:lnTo>
                  <a:lnTo>
                    <a:pt x="614" y="997"/>
                  </a:lnTo>
                  <a:lnTo>
                    <a:pt x="665" y="972"/>
                  </a:lnTo>
                  <a:lnTo>
                    <a:pt x="691" y="921"/>
                  </a:lnTo>
                  <a:lnTo>
                    <a:pt x="716" y="869"/>
                  </a:lnTo>
                  <a:lnTo>
                    <a:pt x="716" y="128"/>
                  </a:lnTo>
                  <a:lnTo>
                    <a:pt x="691" y="77"/>
                  </a:lnTo>
                  <a:lnTo>
                    <a:pt x="665" y="2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141"/>
            <p:cNvSpPr/>
            <p:nvPr/>
          </p:nvSpPr>
          <p:spPr>
            <a:xfrm>
              <a:off x="443175" y="2962250"/>
              <a:ext cx="59450" cy="57525"/>
            </a:xfrm>
            <a:custGeom>
              <a:rect b="b" l="l" r="r" t="t"/>
              <a:pathLst>
                <a:path extrusionOk="0" h="2301" w="2378">
                  <a:moveTo>
                    <a:pt x="1713" y="0"/>
                  </a:moveTo>
                  <a:lnTo>
                    <a:pt x="1764" y="26"/>
                  </a:lnTo>
                  <a:lnTo>
                    <a:pt x="1815" y="77"/>
                  </a:lnTo>
                  <a:lnTo>
                    <a:pt x="1841" y="128"/>
                  </a:lnTo>
                  <a:lnTo>
                    <a:pt x="1866" y="179"/>
                  </a:lnTo>
                  <a:lnTo>
                    <a:pt x="1815" y="486"/>
                  </a:lnTo>
                  <a:lnTo>
                    <a:pt x="1764" y="690"/>
                  </a:lnTo>
                  <a:lnTo>
                    <a:pt x="1713" y="895"/>
                  </a:lnTo>
                  <a:lnTo>
                    <a:pt x="1611" y="1099"/>
                  </a:lnTo>
                  <a:lnTo>
                    <a:pt x="1509" y="1329"/>
                  </a:lnTo>
                  <a:lnTo>
                    <a:pt x="1381" y="1534"/>
                  </a:lnTo>
                  <a:lnTo>
                    <a:pt x="1202" y="1738"/>
                  </a:lnTo>
                  <a:lnTo>
                    <a:pt x="946" y="1943"/>
                  </a:lnTo>
                  <a:lnTo>
                    <a:pt x="665" y="2121"/>
                  </a:lnTo>
                  <a:lnTo>
                    <a:pt x="333" y="2224"/>
                  </a:lnTo>
                  <a:lnTo>
                    <a:pt x="1" y="2300"/>
                  </a:lnTo>
                  <a:lnTo>
                    <a:pt x="487" y="2300"/>
                  </a:lnTo>
                  <a:lnTo>
                    <a:pt x="691" y="2275"/>
                  </a:lnTo>
                  <a:lnTo>
                    <a:pt x="895" y="2224"/>
                  </a:lnTo>
                  <a:lnTo>
                    <a:pt x="1074" y="2147"/>
                  </a:lnTo>
                  <a:lnTo>
                    <a:pt x="1253" y="2070"/>
                  </a:lnTo>
                  <a:lnTo>
                    <a:pt x="1432" y="1994"/>
                  </a:lnTo>
                  <a:lnTo>
                    <a:pt x="1585" y="1866"/>
                  </a:lnTo>
                  <a:lnTo>
                    <a:pt x="1739" y="1738"/>
                  </a:lnTo>
                  <a:lnTo>
                    <a:pt x="1918" y="1534"/>
                  </a:lnTo>
                  <a:lnTo>
                    <a:pt x="2045" y="1304"/>
                  </a:lnTo>
                  <a:lnTo>
                    <a:pt x="2173" y="1074"/>
                  </a:lnTo>
                  <a:lnTo>
                    <a:pt x="2250" y="869"/>
                  </a:lnTo>
                  <a:lnTo>
                    <a:pt x="2301" y="639"/>
                  </a:lnTo>
                  <a:lnTo>
                    <a:pt x="2352" y="460"/>
                  </a:lnTo>
                  <a:lnTo>
                    <a:pt x="2378" y="154"/>
                  </a:lnTo>
                  <a:lnTo>
                    <a:pt x="2378" y="103"/>
                  </a:lnTo>
                  <a:lnTo>
                    <a:pt x="2352" y="52"/>
                  </a:lnTo>
                  <a:lnTo>
                    <a:pt x="2301" y="26"/>
                  </a:lnTo>
                  <a:lnTo>
                    <a:pt x="2250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141"/>
            <p:cNvSpPr/>
            <p:nvPr/>
          </p:nvSpPr>
          <p:spPr>
            <a:xfrm>
              <a:off x="245150" y="2825525"/>
              <a:ext cx="49200" cy="31325"/>
            </a:xfrm>
            <a:custGeom>
              <a:rect b="b" l="l" r="r" t="t"/>
              <a:pathLst>
                <a:path extrusionOk="0" h="1253" w="1968">
                  <a:moveTo>
                    <a:pt x="1559" y="1"/>
                  </a:moveTo>
                  <a:lnTo>
                    <a:pt x="1354" y="26"/>
                  </a:lnTo>
                  <a:lnTo>
                    <a:pt x="1150" y="103"/>
                  </a:lnTo>
                  <a:lnTo>
                    <a:pt x="946" y="205"/>
                  </a:lnTo>
                  <a:lnTo>
                    <a:pt x="792" y="333"/>
                  </a:lnTo>
                  <a:lnTo>
                    <a:pt x="639" y="486"/>
                  </a:lnTo>
                  <a:lnTo>
                    <a:pt x="486" y="640"/>
                  </a:lnTo>
                  <a:lnTo>
                    <a:pt x="281" y="946"/>
                  </a:lnTo>
                  <a:lnTo>
                    <a:pt x="230" y="997"/>
                  </a:lnTo>
                  <a:lnTo>
                    <a:pt x="153" y="1049"/>
                  </a:lnTo>
                  <a:lnTo>
                    <a:pt x="77" y="1049"/>
                  </a:lnTo>
                  <a:lnTo>
                    <a:pt x="0" y="1023"/>
                  </a:lnTo>
                  <a:lnTo>
                    <a:pt x="179" y="1100"/>
                  </a:lnTo>
                  <a:lnTo>
                    <a:pt x="511" y="1253"/>
                  </a:lnTo>
                  <a:lnTo>
                    <a:pt x="588" y="1253"/>
                  </a:lnTo>
                  <a:lnTo>
                    <a:pt x="639" y="1227"/>
                  </a:lnTo>
                  <a:lnTo>
                    <a:pt x="665" y="1202"/>
                  </a:lnTo>
                  <a:lnTo>
                    <a:pt x="843" y="895"/>
                  </a:lnTo>
                  <a:lnTo>
                    <a:pt x="971" y="716"/>
                  </a:lnTo>
                  <a:lnTo>
                    <a:pt x="1124" y="512"/>
                  </a:lnTo>
                  <a:lnTo>
                    <a:pt x="1303" y="333"/>
                  </a:lnTo>
                  <a:lnTo>
                    <a:pt x="1508" y="180"/>
                  </a:lnTo>
                  <a:lnTo>
                    <a:pt x="1738" y="77"/>
                  </a:lnTo>
                  <a:lnTo>
                    <a:pt x="1840" y="26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141"/>
            <p:cNvSpPr/>
            <p:nvPr/>
          </p:nvSpPr>
          <p:spPr>
            <a:xfrm>
              <a:off x="307100" y="2825525"/>
              <a:ext cx="28775" cy="193600"/>
            </a:xfrm>
            <a:custGeom>
              <a:rect b="b" l="l" r="r" t="t"/>
              <a:pathLst>
                <a:path extrusionOk="0" h="7744" w="1151">
                  <a:moveTo>
                    <a:pt x="640" y="1"/>
                  </a:moveTo>
                  <a:lnTo>
                    <a:pt x="563" y="52"/>
                  </a:lnTo>
                  <a:lnTo>
                    <a:pt x="538" y="103"/>
                  </a:lnTo>
                  <a:lnTo>
                    <a:pt x="538" y="154"/>
                  </a:lnTo>
                  <a:lnTo>
                    <a:pt x="538" y="6006"/>
                  </a:lnTo>
                  <a:lnTo>
                    <a:pt x="512" y="6262"/>
                  </a:lnTo>
                  <a:lnTo>
                    <a:pt x="486" y="6466"/>
                  </a:lnTo>
                  <a:lnTo>
                    <a:pt x="435" y="6722"/>
                  </a:lnTo>
                  <a:lnTo>
                    <a:pt x="384" y="6977"/>
                  </a:lnTo>
                  <a:lnTo>
                    <a:pt x="282" y="7258"/>
                  </a:lnTo>
                  <a:lnTo>
                    <a:pt x="154" y="7514"/>
                  </a:lnTo>
                  <a:lnTo>
                    <a:pt x="1" y="7744"/>
                  </a:lnTo>
                  <a:lnTo>
                    <a:pt x="1" y="7744"/>
                  </a:lnTo>
                  <a:lnTo>
                    <a:pt x="129" y="7667"/>
                  </a:lnTo>
                  <a:lnTo>
                    <a:pt x="282" y="7590"/>
                  </a:lnTo>
                  <a:lnTo>
                    <a:pt x="410" y="7488"/>
                  </a:lnTo>
                  <a:lnTo>
                    <a:pt x="512" y="7386"/>
                  </a:lnTo>
                  <a:lnTo>
                    <a:pt x="691" y="7182"/>
                  </a:lnTo>
                  <a:lnTo>
                    <a:pt x="819" y="6952"/>
                  </a:lnTo>
                  <a:lnTo>
                    <a:pt x="921" y="6747"/>
                  </a:lnTo>
                  <a:lnTo>
                    <a:pt x="998" y="6543"/>
                  </a:lnTo>
                  <a:lnTo>
                    <a:pt x="1023" y="6364"/>
                  </a:lnTo>
                  <a:lnTo>
                    <a:pt x="1049" y="6185"/>
                  </a:lnTo>
                  <a:lnTo>
                    <a:pt x="1049" y="6006"/>
                  </a:lnTo>
                  <a:lnTo>
                    <a:pt x="1049" y="154"/>
                  </a:lnTo>
                  <a:lnTo>
                    <a:pt x="1074" y="77"/>
                  </a:lnTo>
                  <a:lnTo>
                    <a:pt x="1100" y="52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141"/>
            <p:cNvSpPr/>
            <p:nvPr/>
          </p:nvSpPr>
          <p:spPr>
            <a:xfrm>
              <a:off x="477050" y="2852375"/>
              <a:ext cx="86275" cy="25575"/>
            </a:xfrm>
            <a:custGeom>
              <a:rect b="b" l="l" r="r" t="t"/>
              <a:pathLst>
                <a:path extrusionOk="0" h="1023" w="3451">
                  <a:moveTo>
                    <a:pt x="205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818"/>
                  </a:lnTo>
                  <a:lnTo>
                    <a:pt x="0" y="894"/>
                  </a:lnTo>
                  <a:lnTo>
                    <a:pt x="51" y="971"/>
                  </a:lnTo>
                  <a:lnTo>
                    <a:pt x="128" y="1022"/>
                  </a:lnTo>
                  <a:lnTo>
                    <a:pt x="3297" y="1022"/>
                  </a:lnTo>
                  <a:lnTo>
                    <a:pt x="3374" y="971"/>
                  </a:lnTo>
                  <a:lnTo>
                    <a:pt x="3425" y="894"/>
                  </a:lnTo>
                  <a:lnTo>
                    <a:pt x="3450" y="818"/>
                  </a:lnTo>
                  <a:lnTo>
                    <a:pt x="3450" y="230"/>
                  </a:lnTo>
                  <a:lnTo>
                    <a:pt x="3425" y="153"/>
                  </a:lnTo>
                  <a:lnTo>
                    <a:pt x="3374" y="77"/>
                  </a:lnTo>
                  <a:lnTo>
                    <a:pt x="3297" y="26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141"/>
            <p:cNvSpPr/>
            <p:nvPr/>
          </p:nvSpPr>
          <p:spPr>
            <a:xfrm>
              <a:off x="477050" y="2904750"/>
              <a:ext cx="86275" cy="25575"/>
            </a:xfrm>
            <a:custGeom>
              <a:rect b="b" l="l" r="r" t="t"/>
              <a:pathLst>
                <a:path extrusionOk="0" h="1023" w="3451">
                  <a:moveTo>
                    <a:pt x="205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818"/>
                  </a:lnTo>
                  <a:lnTo>
                    <a:pt x="0" y="895"/>
                  </a:lnTo>
                  <a:lnTo>
                    <a:pt x="51" y="972"/>
                  </a:lnTo>
                  <a:lnTo>
                    <a:pt x="128" y="1023"/>
                  </a:lnTo>
                  <a:lnTo>
                    <a:pt x="3297" y="1023"/>
                  </a:lnTo>
                  <a:lnTo>
                    <a:pt x="3374" y="972"/>
                  </a:lnTo>
                  <a:lnTo>
                    <a:pt x="3425" y="895"/>
                  </a:lnTo>
                  <a:lnTo>
                    <a:pt x="3450" y="818"/>
                  </a:lnTo>
                  <a:lnTo>
                    <a:pt x="3450" y="231"/>
                  </a:lnTo>
                  <a:lnTo>
                    <a:pt x="3425" y="154"/>
                  </a:lnTo>
                  <a:lnTo>
                    <a:pt x="3374" y="77"/>
                  </a:lnTo>
                  <a:lnTo>
                    <a:pt x="3297" y="26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141"/>
            <p:cNvSpPr/>
            <p:nvPr/>
          </p:nvSpPr>
          <p:spPr>
            <a:xfrm>
              <a:off x="535175" y="2852375"/>
              <a:ext cx="28150" cy="25575"/>
            </a:xfrm>
            <a:custGeom>
              <a:rect b="b" l="l" r="r" t="t"/>
              <a:pathLst>
                <a:path extrusionOk="0" h="1023" w="1126">
                  <a:moveTo>
                    <a:pt x="1" y="0"/>
                  </a:moveTo>
                  <a:lnTo>
                    <a:pt x="77" y="26"/>
                  </a:lnTo>
                  <a:lnTo>
                    <a:pt x="154" y="77"/>
                  </a:lnTo>
                  <a:lnTo>
                    <a:pt x="180" y="128"/>
                  </a:lnTo>
                  <a:lnTo>
                    <a:pt x="205" y="230"/>
                  </a:lnTo>
                  <a:lnTo>
                    <a:pt x="205" y="818"/>
                  </a:lnTo>
                  <a:lnTo>
                    <a:pt x="180" y="894"/>
                  </a:lnTo>
                  <a:lnTo>
                    <a:pt x="154" y="971"/>
                  </a:lnTo>
                  <a:lnTo>
                    <a:pt x="77" y="1022"/>
                  </a:lnTo>
                  <a:lnTo>
                    <a:pt x="972" y="1022"/>
                  </a:lnTo>
                  <a:lnTo>
                    <a:pt x="1049" y="971"/>
                  </a:lnTo>
                  <a:lnTo>
                    <a:pt x="1100" y="894"/>
                  </a:lnTo>
                  <a:lnTo>
                    <a:pt x="1125" y="818"/>
                  </a:lnTo>
                  <a:lnTo>
                    <a:pt x="1125" y="230"/>
                  </a:lnTo>
                  <a:lnTo>
                    <a:pt x="1100" y="153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141"/>
            <p:cNvSpPr/>
            <p:nvPr/>
          </p:nvSpPr>
          <p:spPr>
            <a:xfrm>
              <a:off x="535175" y="2904750"/>
              <a:ext cx="28150" cy="25575"/>
            </a:xfrm>
            <a:custGeom>
              <a:rect b="b" l="l" r="r" t="t"/>
              <a:pathLst>
                <a:path extrusionOk="0" h="1023" w="1126">
                  <a:moveTo>
                    <a:pt x="1" y="1"/>
                  </a:moveTo>
                  <a:lnTo>
                    <a:pt x="77" y="26"/>
                  </a:lnTo>
                  <a:lnTo>
                    <a:pt x="154" y="77"/>
                  </a:lnTo>
                  <a:lnTo>
                    <a:pt x="180" y="128"/>
                  </a:lnTo>
                  <a:lnTo>
                    <a:pt x="205" y="231"/>
                  </a:lnTo>
                  <a:lnTo>
                    <a:pt x="205" y="818"/>
                  </a:lnTo>
                  <a:lnTo>
                    <a:pt x="180" y="895"/>
                  </a:lnTo>
                  <a:lnTo>
                    <a:pt x="154" y="972"/>
                  </a:lnTo>
                  <a:lnTo>
                    <a:pt x="77" y="1023"/>
                  </a:lnTo>
                  <a:lnTo>
                    <a:pt x="972" y="1023"/>
                  </a:lnTo>
                  <a:lnTo>
                    <a:pt x="1049" y="972"/>
                  </a:lnTo>
                  <a:lnTo>
                    <a:pt x="1100" y="895"/>
                  </a:lnTo>
                  <a:lnTo>
                    <a:pt x="1125" y="818"/>
                  </a:lnTo>
                  <a:lnTo>
                    <a:pt x="1125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141"/>
            <p:cNvSpPr/>
            <p:nvPr/>
          </p:nvSpPr>
          <p:spPr>
            <a:xfrm>
              <a:off x="613125" y="2925200"/>
              <a:ext cx="39625" cy="60700"/>
            </a:xfrm>
            <a:custGeom>
              <a:rect b="b" l="l" r="r" t="t"/>
              <a:pathLst>
                <a:path extrusionOk="0" h="2428" w="1585">
                  <a:moveTo>
                    <a:pt x="179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920" y="511"/>
                  </a:lnTo>
                  <a:lnTo>
                    <a:pt x="256" y="2070"/>
                  </a:lnTo>
                  <a:lnTo>
                    <a:pt x="230" y="2172"/>
                  </a:lnTo>
                  <a:lnTo>
                    <a:pt x="230" y="2275"/>
                  </a:lnTo>
                  <a:lnTo>
                    <a:pt x="307" y="2351"/>
                  </a:lnTo>
                  <a:lnTo>
                    <a:pt x="384" y="2402"/>
                  </a:lnTo>
                  <a:lnTo>
                    <a:pt x="486" y="2428"/>
                  </a:lnTo>
                  <a:lnTo>
                    <a:pt x="563" y="2428"/>
                  </a:lnTo>
                  <a:lnTo>
                    <a:pt x="639" y="2402"/>
                  </a:lnTo>
                  <a:lnTo>
                    <a:pt x="690" y="2351"/>
                  </a:lnTo>
                  <a:lnTo>
                    <a:pt x="742" y="2275"/>
                  </a:lnTo>
                  <a:lnTo>
                    <a:pt x="1585" y="358"/>
                  </a:lnTo>
                  <a:lnTo>
                    <a:pt x="1585" y="307"/>
                  </a:lnTo>
                  <a:lnTo>
                    <a:pt x="1585" y="230"/>
                  </a:lnTo>
                  <a:lnTo>
                    <a:pt x="1585" y="179"/>
                  </a:lnTo>
                  <a:lnTo>
                    <a:pt x="1559" y="102"/>
                  </a:lnTo>
                  <a:lnTo>
                    <a:pt x="1508" y="51"/>
                  </a:lnTo>
                  <a:lnTo>
                    <a:pt x="1457" y="2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141"/>
            <p:cNvSpPr/>
            <p:nvPr/>
          </p:nvSpPr>
          <p:spPr>
            <a:xfrm>
              <a:off x="588850" y="2794225"/>
              <a:ext cx="39000" cy="61350"/>
            </a:xfrm>
            <a:custGeom>
              <a:rect b="b" l="l" r="r" t="t"/>
              <a:pathLst>
                <a:path extrusionOk="0" h="2454" w="1560">
                  <a:moveTo>
                    <a:pt x="741" y="1"/>
                  </a:moveTo>
                  <a:lnTo>
                    <a:pt x="614" y="26"/>
                  </a:lnTo>
                  <a:lnTo>
                    <a:pt x="486" y="52"/>
                  </a:lnTo>
                  <a:lnTo>
                    <a:pt x="358" y="103"/>
                  </a:lnTo>
                  <a:lnTo>
                    <a:pt x="256" y="180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2" y="486"/>
                  </a:lnTo>
                  <a:lnTo>
                    <a:pt x="0" y="614"/>
                  </a:lnTo>
                  <a:lnTo>
                    <a:pt x="0" y="716"/>
                  </a:lnTo>
                  <a:lnTo>
                    <a:pt x="52" y="818"/>
                  </a:lnTo>
                  <a:lnTo>
                    <a:pt x="103" y="869"/>
                  </a:lnTo>
                  <a:lnTo>
                    <a:pt x="205" y="921"/>
                  </a:lnTo>
                  <a:lnTo>
                    <a:pt x="307" y="921"/>
                  </a:lnTo>
                  <a:lnTo>
                    <a:pt x="409" y="869"/>
                  </a:lnTo>
                  <a:lnTo>
                    <a:pt x="486" y="818"/>
                  </a:lnTo>
                  <a:lnTo>
                    <a:pt x="511" y="716"/>
                  </a:lnTo>
                  <a:lnTo>
                    <a:pt x="563" y="639"/>
                  </a:lnTo>
                  <a:lnTo>
                    <a:pt x="588" y="588"/>
                  </a:lnTo>
                  <a:lnTo>
                    <a:pt x="665" y="537"/>
                  </a:lnTo>
                  <a:lnTo>
                    <a:pt x="741" y="537"/>
                  </a:lnTo>
                  <a:lnTo>
                    <a:pt x="818" y="563"/>
                  </a:lnTo>
                  <a:lnTo>
                    <a:pt x="895" y="588"/>
                  </a:lnTo>
                  <a:lnTo>
                    <a:pt x="946" y="665"/>
                  </a:lnTo>
                  <a:lnTo>
                    <a:pt x="946" y="742"/>
                  </a:lnTo>
                  <a:lnTo>
                    <a:pt x="946" y="767"/>
                  </a:lnTo>
                  <a:lnTo>
                    <a:pt x="895" y="895"/>
                  </a:lnTo>
                  <a:lnTo>
                    <a:pt x="793" y="1074"/>
                  </a:lnTo>
                  <a:lnTo>
                    <a:pt x="230" y="1866"/>
                  </a:lnTo>
                  <a:lnTo>
                    <a:pt x="128" y="1968"/>
                  </a:lnTo>
                  <a:lnTo>
                    <a:pt x="77" y="2071"/>
                  </a:lnTo>
                  <a:lnTo>
                    <a:pt x="52" y="2173"/>
                  </a:lnTo>
                  <a:lnTo>
                    <a:pt x="77" y="2275"/>
                  </a:lnTo>
                  <a:lnTo>
                    <a:pt x="103" y="2326"/>
                  </a:lnTo>
                  <a:lnTo>
                    <a:pt x="154" y="2377"/>
                  </a:lnTo>
                  <a:lnTo>
                    <a:pt x="205" y="2428"/>
                  </a:lnTo>
                  <a:lnTo>
                    <a:pt x="256" y="2454"/>
                  </a:lnTo>
                  <a:lnTo>
                    <a:pt x="1304" y="2454"/>
                  </a:lnTo>
                  <a:lnTo>
                    <a:pt x="1406" y="2428"/>
                  </a:lnTo>
                  <a:lnTo>
                    <a:pt x="1483" y="2377"/>
                  </a:lnTo>
                  <a:lnTo>
                    <a:pt x="1559" y="2301"/>
                  </a:lnTo>
                  <a:lnTo>
                    <a:pt x="1559" y="2198"/>
                  </a:lnTo>
                  <a:lnTo>
                    <a:pt x="1559" y="2096"/>
                  </a:lnTo>
                  <a:lnTo>
                    <a:pt x="1483" y="1994"/>
                  </a:lnTo>
                  <a:lnTo>
                    <a:pt x="1406" y="1943"/>
                  </a:lnTo>
                  <a:lnTo>
                    <a:pt x="1304" y="1917"/>
                  </a:lnTo>
                  <a:lnTo>
                    <a:pt x="844" y="1943"/>
                  </a:lnTo>
                  <a:lnTo>
                    <a:pt x="1227" y="1381"/>
                  </a:lnTo>
                  <a:lnTo>
                    <a:pt x="1380" y="1125"/>
                  </a:lnTo>
                  <a:lnTo>
                    <a:pt x="1483" y="895"/>
                  </a:lnTo>
                  <a:lnTo>
                    <a:pt x="1483" y="869"/>
                  </a:lnTo>
                  <a:lnTo>
                    <a:pt x="1483" y="793"/>
                  </a:lnTo>
                  <a:lnTo>
                    <a:pt x="1483" y="742"/>
                  </a:lnTo>
                  <a:lnTo>
                    <a:pt x="1483" y="614"/>
                  </a:lnTo>
                  <a:lnTo>
                    <a:pt x="1431" y="461"/>
                  </a:lnTo>
                  <a:lnTo>
                    <a:pt x="1355" y="333"/>
                  </a:lnTo>
                  <a:lnTo>
                    <a:pt x="1278" y="231"/>
                  </a:lnTo>
                  <a:lnTo>
                    <a:pt x="1150" y="128"/>
                  </a:lnTo>
                  <a:lnTo>
                    <a:pt x="1023" y="52"/>
                  </a:lnTo>
                  <a:lnTo>
                    <a:pt x="895" y="2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141"/>
            <p:cNvSpPr/>
            <p:nvPr/>
          </p:nvSpPr>
          <p:spPr>
            <a:xfrm>
              <a:off x="638675" y="2794225"/>
              <a:ext cx="39000" cy="61350"/>
            </a:xfrm>
            <a:custGeom>
              <a:rect b="b" l="l" r="r" t="t"/>
              <a:pathLst>
                <a:path extrusionOk="0" h="2454" w="1560">
                  <a:moveTo>
                    <a:pt x="716" y="1"/>
                  </a:moveTo>
                  <a:lnTo>
                    <a:pt x="588" y="26"/>
                  </a:lnTo>
                  <a:lnTo>
                    <a:pt x="461" y="52"/>
                  </a:lnTo>
                  <a:lnTo>
                    <a:pt x="358" y="103"/>
                  </a:lnTo>
                  <a:lnTo>
                    <a:pt x="256" y="180"/>
                  </a:lnTo>
                  <a:lnTo>
                    <a:pt x="154" y="256"/>
                  </a:lnTo>
                  <a:lnTo>
                    <a:pt x="77" y="358"/>
                  </a:lnTo>
                  <a:lnTo>
                    <a:pt x="26" y="486"/>
                  </a:lnTo>
                  <a:lnTo>
                    <a:pt x="1" y="614"/>
                  </a:lnTo>
                  <a:lnTo>
                    <a:pt x="1" y="716"/>
                  </a:lnTo>
                  <a:lnTo>
                    <a:pt x="26" y="818"/>
                  </a:lnTo>
                  <a:lnTo>
                    <a:pt x="103" y="869"/>
                  </a:lnTo>
                  <a:lnTo>
                    <a:pt x="205" y="921"/>
                  </a:lnTo>
                  <a:lnTo>
                    <a:pt x="307" y="921"/>
                  </a:lnTo>
                  <a:lnTo>
                    <a:pt x="410" y="869"/>
                  </a:lnTo>
                  <a:lnTo>
                    <a:pt x="486" y="818"/>
                  </a:lnTo>
                  <a:lnTo>
                    <a:pt x="512" y="716"/>
                  </a:lnTo>
                  <a:lnTo>
                    <a:pt x="537" y="639"/>
                  </a:lnTo>
                  <a:lnTo>
                    <a:pt x="588" y="588"/>
                  </a:lnTo>
                  <a:lnTo>
                    <a:pt x="665" y="537"/>
                  </a:lnTo>
                  <a:lnTo>
                    <a:pt x="716" y="537"/>
                  </a:lnTo>
                  <a:lnTo>
                    <a:pt x="818" y="563"/>
                  </a:lnTo>
                  <a:lnTo>
                    <a:pt x="870" y="588"/>
                  </a:lnTo>
                  <a:lnTo>
                    <a:pt x="921" y="665"/>
                  </a:lnTo>
                  <a:lnTo>
                    <a:pt x="946" y="742"/>
                  </a:lnTo>
                  <a:lnTo>
                    <a:pt x="946" y="767"/>
                  </a:lnTo>
                  <a:lnTo>
                    <a:pt x="895" y="895"/>
                  </a:lnTo>
                  <a:lnTo>
                    <a:pt x="793" y="1074"/>
                  </a:lnTo>
                  <a:lnTo>
                    <a:pt x="205" y="1866"/>
                  </a:lnTo>
                  <a:lnTo>
                    <a:pt x="128" y="1968"/>
                  </a:lnTo>
                  <a:lnTo>
                    <a:pt x="77" y="2071"/>
                  </a:lnTo>
                  <a:lnTo>
                    <a:pt x="52" y="2173"/>
                  </a:lnTo>
                  <a:lnTo>
                    <a:pt x="77" y="2275"/>
                  </a:lnTo>
                  <a:lnTo>
                    <a:pt x="103" y="2326"/>
                  </a:lnTo>
                  <a:lnTo>
                    <a:pt x="128" y="2377"/>
                  </a:lnTo>
                  <a:lnTo>
                    <a:pt x="180" y="2428"/>
                  </a:lnTo>
                  <a:lnTo>
                    <a:pt x="256" y="2454"/>
                  </a:lnTo>
                  <a:lnTo>
                    <a:pt x="1304" y="2454"/>
                  </a:lnTo>
                  <a:lnTo>
                    <a:pt x="1406" y="2428"/>
                  </a:lnTo>
                  <a:lnTo>
                    <a:pt x="1483" y="2377"/>
                  </a:lnTo>
                  <a:lnTo>
                    <a:pt x="1534" y="2301"/>
                  </a:lnTo>
                  <a:lnTo>
                    <a:pt x="1559" y="2198"/>
                  </a:lnTo>
                  <a:lnTo>
                    <a:pt x="1534" y="2096"/>
                  </a:lnTo>
                  <a:lnTo>
                    <a:pt x="1483" y="1994"/>
                  </a:lnTo>
                  <a:lnTo>
                    <a:pt x="1406" y="1943"/>
                  </a:lnTo>
                  <a:lnTo>
                    <a:pt x="1304" y="1917"/>
                  </a:lnTo>
                  <a:lnTo>
                    <a:pt x="1278" y="1917"/>
                  </a:lnTo>
                  <a:lnTo>
                    <a:pt x="818" y="1943"/>
                  </a:lnTo>
                  <a:lnTo>
                    <a:pt x="1227" y="1381"/>
                  </a:lnTo>
                  <a:lnTo>
                    <a:pt x="1381" y="1125"/>
                  </a:lnTo>
                  <a:lnTo>
                    <a:pt x="1457" y="895"/>
                  </a:lnTo>
                  <a:lnTo>
                    <a:pt x="1457" y="869"/>
                  </a:lnTo>
                  <a:lnTo>
                    <a:pt x="1483" y="793"/>
                  </a:lnTo>
                  <a:lnTo>
                    <a:pt x="1483" y="742"/>
                  </a:lnTo>
                  <a:lnTo>
                    <a:pt x="1457" y="614"/>
                  </a:lnTo>
                  <a:lnTo>
                    <a:pt x="1432" y="461"/>
                  </a:lnTo>
                  <a:lnTo>
                    <a:pt x="1355" y="333"/>
                  </a:lnTo>
                  <a:lnTo>
                    <a:pt x="1253" y="231"/>
                  </a:lnTo>
                  <a:lnTo>
                    <a:pt x="1151" y="128"/>
                  </a:lnTo>
                  <a:lnTo>
                    <a:pt x="1023" y="52"/>
                  </a:lnTo>
                  <a:lnTo>
                    <a:pt x="870" y="2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141"/>
            <p:cNvSpPr/>
            <p:nvPr/>
          </p:nvSpPr>
          <p:spPr>
            <a:xfrm>
              <a:off x="582450" y="2882400"/>
              <a:ext cx="101625" cy="13425"/>
            </a:xfrm>
            <a:custGeom>
              <a:rect b="b" l="l" r="r" t="t"/>
              <a:pathLst>
                <a:path extrusionOk="0" h="537" w="4065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1" y="153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8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3808" y="537"/>
                  </a:lnTo>
                  <a:lnTo>
                    <a:pt x="3911" y="511"/>
                  </a:lnTo>
                  <a:lnTo>
                    <a:pt x="3987" y="460"/>
                  </a:lnTo>
                  <a:lnTo>
                    <a:pt x="4038" y="358"/>
                  </a:lnTo>
                  <a:lnTo>
                    <a:pt x="4064" y="256"/>
                  </a:lnTo>
                  <a:lnTo>
                    <a:pt x="4038" y="153"/>
                  </a:lnTo>
                  <a:lnTo>
                    <a:pt x="3987" y="77"/>
                  </a:lnTo>
                  <a:lnTo>
                    <a:pt x="3911" y="26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6" name="Google Shape;3766;p141"/>
          <p:cNvGrpSpPr/>
          <p:nvPr/>
        </p:nvGrpSpPr>
        <p:grpSpPr>
          <a:xfrm>
            <a:off x="7743570" y="2566192"/>
            <a:ext cx="413074" cy="530368"/>
            <a:chOff x="1023900" y="2685625"/>
            <a:chExt cx="349500" cy="445950"/>
          </a:xfrm>
        </p:grpSpPr>
        <p:sp>
          <p:nvSpPr>
            <p:cNvPr id="3767" name="Google Shape;3767;p141"/>
            <p:cNvSpPr/>
            <p:nvPr/>
          </p:nvSpPr>
          <p:spPr>
            <a:xfrm>
              <a:off x="1248150" y="3067025"/>
              <a:ext cx="50500" cy="64550"/>
            </a:xfrm>
            <a:custGeom>
              <a:rect b="b" l="l" r="r" t="t"/>
              <a:pathLst>
                <a:path extrusionOk="0" h="2582" w="2020">
                  <a:moveTo>
                    <a:pt x="1" y="0"/>
                  </a:moveTo>
                  <a:lnTo>
                    <a:pt x="665" y="2428"/>
                  </a:lnTo>
                  <a:lnTo>
                    <a:pt x="691" y="2479"/>
                  </a:lnTo>
                  <a:lnTo>
                    <a:pt x="742" y="2556"/>
                  </a:lnTo>
                  <a:lnTo>
                    <a:pt x="818" y="2581"/>
                  </a:lnTo>
                  <a:lnTo>
                    <a:pt x="1815" y="2581"/>
                  </a:lnTo>
                  <a:lnTo>
                    <a:pt x="1917" y="2556"/>
                  </a:lnTo>
                  <a:lnTo>
                    <a:pt x="1994" y="2505"/>
                  </a:lnTo>
                  <a:lnTo>
                    <a:pt x="2019" y="2402"/>
                  </a:lnTo>
                  <a:lnTo>
                    <a:pt x="2019" y="2300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141"/>
            <p:cNvSpPr/>
            <p:nvPr/>
          </p:nvSpPr>
          <p:spPr>
            <a:xfrm>
              <a:off x="1264775" y="3067025"/>
              <a:ext cx="33875" cy="64550"/>
            </a:xfrm>
            <a:custGeom>
              <a:rect b="b" l="l" r="r" t="t"/>
              <a:pathLst>
                <a:path extrusionOk="0" h="2582" w="1355">
                  <a:moveTo>
                    <a:pt x="0" y="0"/>
                  </a:moveTo>
                  <a:lnTo>
                    <a:pt x="588" y="2198"/>
                  </a:lnTo>
                  <a:lnTo>
                    <a:pt x="588" y="2275"/>
                  </a:lnTo>
                  <a:lnTo>
                    <a:pt x="588" y="2351"/>
                  </a:lnTo>
                  <a:lnTo>
                    <a:pt x="562" y="2402"/>
                  </a:lnTo>
                  <a:lnTo>
                    <a:pt x="537" y="2479"/>
                  </a:lnTo>
                  <a:lnTo>
                    <a:pt x="434" y="2556"/>
                  </a:lnTo>
                  <a:lnTo>
                    <a:pt x="383" y="2581"/>
                  </a:lnTo>
                  <a:lnTo>
                    <a:pt x="1150" y="2581"/>
                  </a:lnTo>
                  <a:lnTo>
                    <a:pt x="1252" y="2556"/>
                  </a:lnTo>
                  <a:lnTo>
                    <a:pt x="1329" y="2505"/>
                  </a:lnTo>
                  <a:lnTo>
                    <a:pt x="1354" y="2402"/>
                  </a:lnTo>
                  <a:lnTo>
                    <a:pt x="1354" y="230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141"/>
            <p:cNvSpPr/>
            <p:nvPr/>
          </p:nvSpPr>
          <p:spPr>
            <a:xfrm>
              <a:off x="1105050" y="3067025"/>
              <a:ext cx="50500" cy="64550"/>
            </a:xfrm>
            <a:custGeom>
              <a:rect b="b" l="l" r="r" t="t"/>
              <a:pathLst>
                <a:path extrusionOk="0" h="2582" w="2020">
                  <a:moveTo>
                    <a:pt x="639" y="0"/>
                  </a:moveTo>
                  <a:lnTo>
                    <a:pt x="26" y="2300"/>
                  </a:lnTo>
                  <a:lnTo>
                    <a:pt x="0" y="2402"/>
                  </a:lnTo>
                  <a:lnTo>
                    <a:pt x="52" y="2505"/>
                  </a:lnTo>
                  <a:lnTo>
                    <a:pt x="128" y="2556"/>
                  </a:lnTo>
                  <a:lnTo>
                    <a:pt x="230" y="2581"/>
                  </a:lnTo>
                  <a:lnTo>
                    <a:pt x="1227" y="2581"/>
                  </a:lnTo>
                  <a:lnTo>
                    <a:pt x="1304" y="2556"/>
                  </a:lnTo>
                  <a:lnTo>
                    <a:pt x="1355" y="2505"/>
                  </a:lnTo>
                  <a:lnTo>
                    <a:pt x="1380" y="24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141"/>
            <p:cNvSpPr/>
            <p:nvPr/>
          </p:nvSpPr>
          <p:spPr>
            <a:xfrm>
              <a:off x="1116550" y="3067025"/>
              <a:ext cx="39000" cy="64550"/>
            </a:xfrm>
            <a:custGeom>
              <a:rect b="b" l="l" r="r" t="t"/>
              <a:pathLst>
                <a:path extrusionOk="0" h="2582" w="1560">
                  <a:moveTo>
                    <a:pt x="818" y="0"/>
                  </a:moveTo>
                  <a:lnTo>
                    <a:pt x="179" y="2377"/>
                  </a:lnTo>
                  <a:lnTo>
                    <a:pt x="154" y="2454"/>
                  </a:lnTo>
                  <a:lnTo>
                    <a:pt x="77" y="2530"/>
                  </a:lnTo>
                  <a:lnTo>
                    <a:pt x="0" y="2581"/>
                  </a:lnTo>
                  <a:lnTo>
                    <a:pt x="767" y="2581"/>
                  </a:lnTo>
                  <a:lnTo>
                    <a:pt x="844" y="2556"/>
                  </a:lnTo>
                  <a:lnTo>
                    <a:pt x="895" y="2505"/>
                  </a:lnTo>
                  <a:lnTo>
                    <a:pt x="920" y="2428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141"/>
            <p:cNvSpPr/>
            <p:nvPr/>
          </p:nvSpPr>
          <p:spPr>
            <a:xfrm>
              <a:off x="1182350" y="2685625"/>
              <a:ext cx="35800" cy="46025"/>
            </a:xfrm>
            <a:custGeom>
              <a:rect b="b" l="l" r="r" t="t"/>
              <a:pathLst>
                <a:path extrusionOk="0" h="1841" w="1432">
                  <a:moveTo>
                    <a:pt x="563" y="0"/>
                  </a:moveTo>
                  <a:lnTo>
                    <a:pt x="435" y="51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0" y="588"/>
                  </a:lnTo>
                  <a:lnTo>
                    <a:pt x="0" y="716"/>
                  </a:lnTo>
                  <a:lnTo>
                    <a:pt x="0" y="1840"/>
                  </a:lnTo>
                  <a:lnTo>
                    <a:pt x="1432" y="1840"/>
                  </a:lnTo>
                  <a:lnTo>
                    <a:pt x="1432" y="716"/>
                  </a:lnTo>
                  <a:lnTo>
                    <a:pt x="1432" y="588"/>
                  </a:lnTo>
                  <a:lnTo>
                    <a:pt x="1380" y="435"/>
                  </a:lnTo>
                  <a:lnTo>
                    <a:pt x="1329" y="307"/>
                  </a:lnTo>
                  <a:lnTo>
                    <a:pt x="1227" y="205"/>
                  </a:lnTo>
                  <a:lnTo>
                    <a:pt x="1125" y="128"/>
                  </a:lnTo>
                  <a:lnTo>
                    <a:pt x="997" y="5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141"/>
            <p:cNvSpPr/>
            <p:nvPr/>
          </p:nvSpPr>
          <p:spPr>
            <a:xfrm>
              <a:off x="1191925" y="2685625"/>
              <a:ext cx="26225" cy="46025"/>
            </a:xfrm>
            <a:custGeom>
              <a:rect b="b" l="l" r="r" t="t"/>
              <a:pathLst>
                <a:path extrusionOk="0" h="1841" w="1049">
                  <a:moveTo>
                    <a:pt x="333" y="0"/>
                  </a:moveTo>
                  <a:lnTo>
                    <a:pt x="154" y="26"/>
                  </a:lnTo>
                  <a:lnTo>
                    <a:pt x="1" y="77"/>
                  </a:lnTo>
                  <a:lnTo>
                    <a:pt x="103" y="128"/>
                  </a:lnTo>
                  <a:lnTo>
                    <a:pt x="180" y="205"/>
                  </a:lnTo>
                  <a:lnTo>
                    <a:pt x="256" y="307"/>
                  </a:lnTo>
                  <a:lnTo>
                    <a:pt x="333" y="435"/>
                  </a:lnTo>
                  <a:lnTo>
                    <a:pt x="359" y="588"/>
                  </a:lnTo>
                  <a:lnTo>
                    <a:pt x="384" y="716"/>
                  </a:lnTo>
                  <a:lnTo>
                    <a:pt x="384" y="1840"/>
                  </a:lnTo>
                  <a:lnTo>
                    <a:pt x="1049" y="1840"/>
                  </a:lnTo>
                  <a:lnTo>
                    <a:pt x="1049" y="716"/>
                  </a:lnTo>
                  <a:lnTo>
                    <a:pt x="1049" y="588"/>
                  </a:lnTo>
                  <a:lnTo>
                    <a:pt x="997" y="435"/>
                  </a:lnTo>
                  <a:lnTo>
                    <a:pt x="946" y="307"/>
                  </a:lnTo>
                  <a:lnTo>
                    <a:pt x="844" y="205"/>
                  </a:lnTo>
                  <a:lnTo>
                    <a:pt x="742" y="128"/>
                  </a:lnTo>
                  <a:lnTo>
                    <a:pt x="614" y="5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141"/>
            <p:cNvSpPr/>
            <p:nvPr/>
          </p:nvSpPr>
          <p:spPr>
            <a:xfrm>
              <a:off x="1037975" y="2727775"/>
              <a:ext cx="321375" cy="316275"/>
            </a:xfrm>
            <a:custGeom>
              <a:rect b="b" l="l" r="r" t="t"/>
              <a:pathLst>
                <a:path extrusionOk="0" h="12651" w="12855">
                  <a:moveTo>
                    <a:pt x="613" y="1"/>
                  </a:moveTo>
                  <a:lnTo>
                    <a:pt x="486" y="27"/>
                  </a:lnTo>
                  <a:lnTo>
                    <a:pt x="358" y="52"/>
                  </a:lnTo>
                  <a:lnTo>
                    <a:pt x="256" y="103"/>
                  </a:lnTo>
                  <a:lnTo>
                    <a:pt x="179" y="180"/>
                  </a:lnTo>
                  <a:lnTo>
                    <a:pt x="102" y="282"/>
                  </a:lnTo>
                  <a:lnTo>
                    <a:pt x="51" y="384"/>
                  </a:lnTo>
                  <a:lnTo>
                    <a:pt x="0" y="487"/>
                  </a:lnTo>
                  <a:lnTo>
                    <a:pt x="0" y="614"/>
                  </a:lnTo>
                  <a:lnTo>
                    <a:pt x="0" y="12650"/>
                  </a:lnTo>
                  <a:lnTo>
                    <a:pt x="12854" y="12650"/>
                  </a:lnTo>
                  <a:lnTo>
                    <a:pt x="12854" y="614"/>
                  </a:lnTo>
                  <a:lnTo>
                    <a:pt x="12854" y="487"/>
                  </a:lnTo>
                  <a:lnTo>
                    <a:pt x="12803" y="384"/>
                  </a:lnTo>
                  <a:lnTo>
                    <a:pt x="12752" y="282"/>
                  </a:lnTo>
                  <a:lnTo>
                    <a:pt x="12675" y="180"/>
                  </a:lnTo>
                  <a:lnTo>
                    <a:pt x="12599" y="103"/>
                  </a:lnTo>
                  <a:lnTo>
                    <a:pt x="12496" y="52"/>
                  </a:lnTo>
                  <a:lnTo>
                    <a:pt x="12369" y="27"/>
                  </a:lnTo>
                  <a:lnTo>
                    <a:pt x="12241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141"/>
            <p:cNvSpPr/>
            <p:nvPr/>
          </p:nvSpPr>
          <p:spPr>
            <a:xfrm>
              <a:off x="1277550" y="3005050"/>
              <a:ext cx="81800" cy="37725"/>
            </a:xfrm>
            <a:custGeom>
              <a:rect b="b" l="l" r="r" t="t"/>
              <a:pathLst>
                <a:path extrusionOk="0" h="1509" w="3272">
                  <a:moveTo>
                    <a:pt x="486" y="1"/>
                  </a:moveTo>
                  <a:lnTo>
                    <a:pt x="383" y="26"/>
                  </a:lnTo>
                  <a:lnTo>
                    <a:pt x="307" y="52"/>
                  </a:lnTo>
                  <a:lnTo>
                    <a:pt x="205" y="103"/>
                  </a:lnTo>
                  <a:lnTo>
                    <a:pt x="128" y="154"/>
                  </a:lnTo>
                  <a:lnTo>
                    <a:pt x="77" y="231"/>
                  </a:lnTo>
                  <a:lnTo>
                    <a:pt x="26" y="307"/>
                  </a:lnTo>
                  <a:lnTo>
                    <a:pt x="0" y="409"/>
                  </a:lnTo>
                  <a:lnTo>
                    <a:pt x="0" y="512"/>
                  </a:lnTo>
                  <a:lnTo>
                    <a:pt x="0" y="1508"/>
                  </a:lnTo>
                  <a:lnTo>
                    <a:pt x="3271" y="1508"/>
                  </a:lnTo>
                  <a:lnTo>
                    <a:pt x="3271" y="512"/>
                  </a:lnTo>
                  <a:lnTo>
                    <a:pt x="3271" y="409"/>
                  </a:lnTo>
                  <a:lnTo>
                    <a:pt x="3246" y="307"/>
                  </a:lnTo>
                  <a:lnTo>
                    <a:pt x="3194" y="231"/>
                  </a:lnTo>
                  <a:lnTo>
                    <a:pt x="3118" y="154"/>
                  </a:lnTo>
                  <a:lnTo>
                    <a:pt x="3041" y="103"/>
                  </a:lnTo>
                  <a:lnTo>
                    <a:pt x="2964" y="52"/>
                  </a:lnTo>
                  <a:lnTo>
                    <a:pt x="2862" y="26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141"/>
            <p:cNvSpPr/>
            <p:nvPr/>
          </p:nvSpPr>
          <p:spPr>
            <a:xfrm>
              <a:off x="1322900" y="3005050"/>
              <a:ext cx="36450" cy="37725"/>
            </a:xfrm>
            <a:custGeom>
              <a:rect b="b" l="l" r="r" t="t"/>
              <a:pathLst>
                <a:path extrusionOk="0" h="1509" w="1458">
                  <a:moveTo>
                    <a:pt x="0" y="1"/>
                  </a:moveTo>
                  <a:lnTo>
                    <a:pt x="103" y="26"/>
                  </a:lnTo>
                  <a:lnTo>
                    <a:pt x="205" y="52"/>
                  </a:lnTo>
                  <a:lnTo>
                    <a:pt x="282" y="103"/>
                  </a:lnTo>
                  <a:lnTo>
                    <a:pt x="358" y="154"/>
                  </a:lnTo>
                  <a:lnTo>
                    <a:pt x="435" y="231"/>
                  </a:lnTo>
                  <a:lnTo>
                    <a:pt x="460" y="307"/>
                  </a:lnTo>
                  <a:lnTo>
                    <a:pt x="512" y="409"/>
                  </a:lnTo>
                  <a:lnTo>
                    <a:pt x="512" y="512"/>
                  </a:lnTo>
                  <a:lnTo>
                    <a:pt x="512" y="1508"/>
                  </a:lnTo>
                  <a:lnTo>
                    <a:pt x="1457" y="1508"/>
                  </a:lnTo>
                  <a:lnTo>
                    <a:pt x="1457" y="512"/>
                  </a:lnTo>
                  <a:lnTo>
                    <a:pt x="1457" y="409"/>
                  </a:lnTo>
                  <a:lnTo>
                    <a:pt x="1432" y="307"/>
                  </a:lnTo>
                  <a:lnTo>
                    <a:pt x="1380" y="231"/>
                  </a:lnTo>
                  <a:lnTo>
                    <a:pt x="1304" y="154"/>
                  </a:lnTo>
                  <a:lnTo>
                    <a:pt x="1227" y="103"/>
                  </a:lnTo>
                  <a:lnTo>
                    <a:pt x="1150" y="52"/>
                  </a:lnTo>
                  <a:lnTo>
                    <a:pt x="1048" y="26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141"/>
            <p:cNvSpPr/>
            <p:nvPr/>
          </p:nvSpPr>
          <p:spPr>
            <a:xfrm>
              <a:off x="1023900" y="3038275"/>
              <a:ext cx="349500" cy="33250"/>
            </a:xfrm>
            <a:custGeom>
              <a:rect b="b" l="l" r="r" t="t"/>
              <a:pathLst>
                <a:path extrusionOk="0" h="1330" w="13980">
                  <a:moveTo>
                    <a:pt x="333" y="0"/>
                  </a:moveTo>
                  <a:lnTo>
                    <a:pt x="205" y="26"/>
                  </a:lnTo>
                  <a:lnTo>
                    <a:pt x="103" y="103"/>
                  </a:lnTo>
                  <a:lnTo>
                    <a:pt x="27" y="205"/>
                  </a:lnTo>
                  <a:lnTo>
                    <a:pt x="1" y="333"/>
                  </a:lnTo>
                  <a:lnTo>
                    <a:pt x="1" y="997"/>
                  </a:lnTo>
                  <a:lnTo>
                    <a:pt x="27" y="1125"/>
                  </a:lnTo>
                  <a:lnTo>
                    <a:pt x="103" y="1227"/>
                  </a:lnTo>
                  <a:lnTo>
                    <a:pt x="205" y="1304"/>
                  </a:lnTo>
                  <a:lnTo>
                    <a:pt x="333" y="1329"/>
                  </a:lnTo>
                  <a:lnTo>
                    <a:pt x="13647" y="1329"/>
                  </a:lnTo>
                  <a:lnTo>
                    <a:pt x="13775" y="1304"/>
                  </a:lnTo>
                  <a:lnTo>
                    <a:pt x="13877" y="1227"/>
                  </a:lnTo>
                  <a:lnTo>
                    <a:pt x="13954" y="1125"/>
                  </a:lnTo>
                  <a:lnTo>
                    <a:pt x="13979" y="997"/>
                  </a:lnTo>
                  <a:lnTo>
                    <a:pt x="13979" y="333"/>
                  </a:lnTo>
                  <a:lnTo>
                    <a:pt x="13954" y="205"/>
                  </a:lnTo>
                  <a:lnTo>
                    <a:pt x="13877" y="103"/>
                  </a:lnTo>
                  <a:lnTo>
                    <a:pt x="13775" y="26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141"/>
            <p:cNvSpPr/>
            <p:nvPr/>
          </p:nvSpPr>
          <p:spPr>
            <a:xfrm>
              <a:off x="1190650" y="2906025"/>
              <a:ext cx="24950" cy="67100"/>
            </a:xfrm>
            <a:custGeom>
              <a:rect b="b" l="l" r="r" t="t"/>
              <a:pathLst>
                <a:path extrusionOk="0" h="2684" w="998">
                  <a:moveTo>
                    <a:pt x="282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84"/>
                  </a:lnTo>
                  <a:lnTo>
                    <a:pt x="103" y="461"/>
                  </a:lnTo>
                  <a:lnTo>
                    <a:pt x="180" y="512"/>
                  </a:lnTo>
                  <a:lnTo>
                    <a:pt x="282" y="537"/>
                  </a:lnTo>
                  <a:lnTo>
                    <a:pt x="461" y="537"/>
                  </a:lnTo>
                  <a:lnTo>
                    <a:pt x="461" y="2403"/>
                  </a:lnTo>
                  <a:lnTo>
                    <a:pt x="486" y="2505"/>
                  </a:lnTo>
                  <a:lnTo>
                    <a:pt x="537" y="2607"/>
                  </a:lnTo>
                  <a:lnTo>
                    <a:pt x="640" y="2658"/>
                  </a:lnTo>
                  <a:lnTo>
                    <a:pt x="742" y="2684"/>
                  </a:lnTo>
                  <a:lnTo>
                    <a:pt x="844" y="2658"/>
                  </a:lnTo>
                  <a:lnTo>
                    <a:pt x="921" y="2607"/>
                  </a:lnTo>
                  <a:lnTo>
                    <a:pt x="997" y="2505"/>
                  </a:lnTo>
                  <a:lnTo>
                    <a:pt x="997" y="2403"/>
                  </a:lnTo>
                  <a:lnTo>
                    <a:pt x="997" y="256"/>
                  </a:lnTo>
                  <a:lnTo>
                    <a:pt x="997" y="154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141"/>
            <p:cNvSpPr/>
            <p:nvPr/>
          </p:nvSpPr>
          <p:spPr>
            <a:xfrm>
              <a:off x="1225150" y="2904100"/>
              <a:ext cx="47300" cy="67125"/>
            </a:xfrm>
            <a:custGeom>
              <a:rect b="b" l="l" r="r" t="t"/>
              <a:pathLst>
                <a:path extrusionOk="0" h="2685" w="1892">
                  <a:moveTo>
                    <a:pt x="1074" y="921"/>
                  </a:moveTo>
                  <a:lnTo>
                    <a:pt x="1074" y="1534"/>
                  </a:lnTo>
                  <a:lnTo>
                    <a:pt x="716" y="1534"/>
                  </a:lnTo>
                  <a:lnTo>
                    <a:pt x="1074" y="921"/>
                  </a:lnTo>
                  <a:close/>
                  <a:moveTo>
                    <a:pt x="1202" y="1"/>
                  </a:moveTo>
                  <a:lnTo>
                    <a:pt x="1099" y="27"/>
                  </a:lnTo>
                  <a:lnTo>
                    <a:pt x="997" y="103"/>
                  </a:lnTo>
                  <a:lnTo>
                    <a:pt x="895" y="180"/>
                  </a:lnTo>
                  <a:lnTo>
                    <a:pt x="716" y="435"/>
                  </a:lnTo>
                  <a:lnTo>
                    <a:pt x="486" y="870"/>
                  </a:lnTo>
                  <a:lnTo>
                    <a:pt x="26" y="1662"/>
                  </a:lnTo>
                  <a:lnTo>
                    <a:pt x="1" y="1739"/>
                  </a:lnTo>
                  <a:lnTo>
                    <a:pt x="1" y="1790"/>
                  </a:lnTo>
                  <a:lnTo>
                    <a:pt x="1" y="1866"/>
                  </a:lnTo>
                  <a:lnTo>
                    <a:pt x="26" y="1918"/>
                  </a:lnTo>
                  <a:lnTo>
                    <a:pt x="77" y="1994"/>
                  </a:lnTo>
                  <a:lnTo>
                    <a:pt x="128" y="2020"/>
                  </a:lnTo>
                  <a:lnTo>
                    <a:pt x="205" y="2045"/>
                  </a:lnTo>
                  <a:lnTo>
                    <a:pt x="256" y="2071"/>
                  </a:lnTo>
                  <a:lnTo>
                    <a:pt x="1074" y="2071"/>
                  </a:lnTo>
                  <a:lnTo>
                    <a:pt x="1074" y="2429"/>
                  </a:lnTo>
                  <a:lnTo>
                    <a:pt x="1074" y="2531"/>
                  </a:lnTo>
                  <a:lnTo>
                    <a:pt x="1151" y="2608"/>
                  </a:lnTo>
                  <a:lnTo>
                    <a:pt x="1227" y="2684"/>
                  </a:lnTo>
                  <a:lnTo>
                    <a:pt x="1432" y="2684"/>
                  </a:lnTo>
                  <a:lnTo>
                    <a:pt x="1534" y="2608"/>
                  </a:lnTo>
                  <a:lnTo>
                    <a:pt x="1585" y="2531"/>
                  </a:lnTo>
                  <a:lnTo>
                    <a:pt x="1611" y="2429"/>
                  </a:lnTo>
                  <a:lnTo>
                    <a:pt x="1611" y="2071"/>
                  </a:lnTo>
                  <a:lnTo>
                    <a:pt x="1713" y="2045"/>
                  </a:lnTo>
                  <a:lnTo>
                    <a:pt x="1815" y="1994"/>
                  </a:lnTo>
                  <a:lnTo>
                    <a:pt x="1866" y="1892"/>
                  </a:lnTo>
                  <a:lnTo>
                    <a:pt x="1892" y="1790"/>
                  </a:lnTo>
                  <a:lnTo>
                    <a:pt x="1866" y="1688"/>
                  </a:lnTo>
                  <a:lnTo>
                    <a:pt x="1815" y="1611"/>
                  </a:lnTo>
                  <a:lnTo>
                    <a:pt x="1713" y="1534"/>
                  </a:lnTo>
                  <a:lnTo>
                    <a:pt x="1611" y="1534"/>
                  </a:lnTo>
                  <a:lnTo>
                    <a:pt x="1611" y="410"/>
                  </a:lnTo>
                  <a:lnTo>
                    <a:pt x="1585" y="282"/>
                  </a:lnTo>
                  <a:lnTo>
                    <a:pt x="1534" y="180"/>
                  </a:lnTo>
                  <a:lnTo>
                    <a:pt x="1432" y="78"/>
                  </a:lnTo>
                  <a:lnTo>
                    <a:pt x="1329" y="27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141"/>
            <p:cNvSpPr/>
            <p:nvPr/>
          </p:nvSpPr>
          <p:spPr>
            <a:xfrm>
              <a:off x="1128675" y="2906025"/>
              <a:ext cx="40925" cy="68375"/>
            </a:xfrm>
            <a:custGeom>
              <a:rect b="b" l="l" r="r" t="t"/>
              <a:pathLst>
                <a:path extrusionOk="0" h="2735" w="1637">
                  <a:moveTo>
                    <a:pt x="665" y="1"/>
                  </a:moveTo>
                  <a:lnTo>
                    <a:pt x="538" y="52"/>
                  </a:lnTo>
                  <a:lnTo>
                    <a:pt x="410" y="103"/>
                  </a:lnTo>
                  <a:lnTo>
                    <a:pt x="282" y="180"/>
                  </a:lnTo>
                  <a:lnTo>
                    <a:pt x="180" y="282"/>
                  </a:lnTo>
                  <a:lnTo>
                    <a:pt x="103" y="384"/>
                  </a:lnTo>
                  <a:lnTo>
                    <a:pt x="52" y="512"/>
                  </a:lnTo>
                  <a:lnTo>
                    <a:pt x="1" y="665"/>
                  </a:lnTo>
                  <a:lnTo>
                    <a:pt x="1" y="767"/>
                  </a:lnTo>
                  <a:lnTo>
                    <a:pt x="52" y="844"/>
                  </a:lnTo>
                  <a:lnTo>
                    <a:pt x="129" y="921"/>
                  </a:lnTo>
                  <a:lnTo>
                    <a:pt x="231" y="972"/>
                  </a:lnTo>
                  <a:lnTo>
                    <a:pt x="333" y="972"/>
                  </a:lnTo>
                  <a:lnTo>
                    <a:pt x="410" y="921"/>
                  </a:lnTo>
                  <a:lnTo>
                    <a:pt x="486" y="844"/>
                  </a:lnTo>
                  <a:lnTo>
                    <a:pt x="538" y="767"/>
                  </a:lnTo>
                  <a:lnTo>
                    <a:pt x="563" y="665"/>
                  </a:lnTo>
                  <a:lnTo>
                    <a:pt x="640" y="588"/>
                  </a:lnTo>
                  <a:lnTo>
                    <a:pt x="716" y="537"/>
                  </a:lnTo>
                  <a:lnTo>
                    <a:pt x="819" y="537"/>
                  </a:lnTo>
                  <a:lnTo>
                    <a:pt x="921" y="563"/>
                  </a:lnTo>
                  <a:lnTo>
                    <a:pt x="998" y="614"/>
                  </a:lnTo>
                  <a:lnTo>
                    <a:pt x="1074" y="691"/>
                  </a:lnTo>
                  <a:lnTo>
                    <a:pt x="1100" y="818"/>
                  </a:lnTo>
                  <a:lnTo>
                    <a:pt x="1074" y="921"/>
                  </a:lnTo>
                  <a:lnTo>
                    <a:pt x="998" y="997"/>
                  </a:lnTo>
                  <a:lnTo>
                    <a:pt x="921" y="1074"/>
                  </a:lnTo>
                  <a:lnTo>
                    <a:pt x="819" y="1099"/>
                  </a:lnTo>
                  <a:lnTo>
                    <a:pt x="716" y="1099"/>
                  </a:lnTo>
                  <a:lnTo>
                    <a:pt x="614" y="1176"/>
                  </a:lnTo>
                  <a:lnTo>
                    <a:pt x="563" y="1253"/>
                  </a:lnTo>
                  <a:lnTo>
                    <a:pt x="538" y="1355"/>
                  </a:lnTo>
                  <a:lnTo>
                    <a:pt x="563" y="1457"/>
                  </a:lnTo>
                  <a:lnTo>
                    <a:pt x="614" y="1559"/>
                  </a:lnTo>
                  <a:lnTo>
                    <a:pt x="716" y="1611"/>
                  </a:lnTo>
                  <a:lnTo>
                    <a:pt x="819" y="1636"/>
                  </a:lnTo>
                  <a:lnTo>
                    <a:pt x="921" y="1662"/>
                  </a:lnTo>
                  <a:lnTo>
                    <a:pt x="998" y="1713"/>
                  </a:lnTo>
                  <a:lnTo>
                    <a:pt x="1074" y="1789"/>
                  </a:lnTo>
                  <a:lnTo>
                    <a:pt x="1100" y="1917"/>
                  </a:lnTo>
                  <a:lnTo>
                    <a:pt x="1074" y="2019"/>
                  </a:lnTo>
                  <a:lnTo>
                    <a:pt x="998" y="2096"/>
                  </a:lnTo>
                  <a:lnTo>
                    <a:pt x="921" y="2173"/>
                  </a:lnTo>
                  <a:lnTo>
                    <a:pt x="819" y="2198"/>
                  </a:lnTo>
                  <a:lnTo>
                    <a:pt x="716" y="2173"/>
                  </a:lnTo>
                  <a:lnTo>
                    <a:pt x="614" y="2122"/>
                  </a:lnTo>
                  <a:lnTo>
                    <a:pt x="563" y="2045"/>
                  </a:lnTo>
                  <a:lnTo>
                    <a:pt x="538" y="1943"/>
                  </a:lnTo>
                  <a:lnTo>
                    <a:pt x="538" y="1917"/>
                  </a:lnTo>
                  <a:lnTo>
                    <a:pt x="512" y="1815"/>
                  </a:lnTo>
                  <a:lnTo>
                    <a:pt x="461" y="1713"/>
                  </a:lnTo>
                  <a:lnTo>
                    <a:pt x="359" y="1662"/>
                  </a:lnTo>
                  <a:lnTo>
                    <a:pt x="256" y="1636"/>
                  </a:lnTo>
                  <a:lnTo>
                    <a:pt x="129" y="1687"/>
                  </a:lnTo>
                  <a:lnTo>
                    <a:pt x="52" y="1738"/>
                  </a:lnTo>
                  <a:lnTo>
                    <a:pt x="26" y="1789"/>
                  </a:lnTo>
                  <a:lnTo>
                    <a:pt x="1" y="1866"/>
                  </a:lnTo>
                  <a:lnTo>
                    <a:pt x="1" y="2019"/>
                  </a:lnTo>
                  <a:lnTo>
                    <a:pt x="26" y="2173"/>
                  </a:lnTo>
                  <a:lnTo>
                    <a:pt x="103" y="2301"/>
                  </a:lnTo>
                  <a:lnTo>
                    <a:pt x="180" y="2428"/>
                  </a:lnTo>
                  <a:lnTo>
                    <a:pt x="282" y="2531"/>
                  </a:lnTo>
                  <a:lnTo>
                    <a:pt x="384" y="2607"/>
                  </a:lnTo>
                  <a:lnTo>
                    <a:pt x="512" y="2684"/>
                  </a:lnTo>
                  <a:lnTo>
                    <a:pt x="665" y="2709"/>
                  </a:lnTo>
                  <a:lnTo>
                    <a:pt x="819" y="2735"/>
                  </a:lnTo>
                  <a:lnTo>
                    <a:pt x="972" y="2709"/>
                  </a:lnTo>
                  <a:lnTo>
                    <a:pt x="1125" y="2658"/>
                  </a:lnTo>
                  <a:lnTo>
                    <a:pt x="1279" y="2582"/>
                  </a:lnTo>
                  <a:lnTo>
                    <a:pt x="1381" y="2479"/>
                  </a:lnTo>
                  <a:lnTo>
                    <a:pt x="1483" y="2352"/>
                  </a:lnTo>
                  <a:lnTo>
                    <a:pt x="1560" y="2224"/>
                  </a:lnTo>
                  <a:lnTo>
                    <a:pt x="1611" y="2071"/>
                  </a:lnTo>
                  <a:lnTo>
                    <a:pt x="1636" y="1917"/>
                  </a:lnTo>
                  <a:lnTo>
                    <a:pt x="1611" y="1764"/>
                  </a:lnTo>
                  <a:lnTo>
                    <a:pt x="1560" y="1611"/>
                  </a:lnTo>
                  <a:lnTo>
                    <a:pt x="1509" y="1483"/>
                  </a:lnTo>
                  <a:lnTo>
                    <a:pt x="1406" y="1355"/>
                  </a:lnTo>
                  <a:lnTo>
                    <a:pt x="1509" y="1253"/>
                  </a:lnTo>
                  <a:lnTo>
                    <a:pt x="1560" y="1099"/>
                  </a:lnTo>
                  <a:lnTo>
                    <a:pt x="1611" y="972"/>
                  </a:lnTo>
                  <a:lnTo>
                    <a:pt x="1636" y="818"/>
                  </a:lnTo>
                  <a:lnTo>
                    <a:pt x="1611" y="639"/>
                  </a:lnTo>
                  <a:lnTo>
                    <a:pt x="1560" y="486"/>
                  </a:lnTo>
                  <a:lnTo>
                    <a:pt x="1483" y="358"/>
                  </a:lnTo>
                  <a:lnTo>
                    <a:pt x="1381" y="231"/>
                  </a:lnTo>
                  <a:lnTo>
                    <a:pt x="1279" y="128"/>
                  </a:lnTo>
                  <a:lnTo>
                    <a:pt x="1125" y="52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141"/>
            <p:cNvSpPr/>
            <p:nvPr/>
          </p:nvSpPr>
          <p:spPr>
            <a:xfrm>
              <a:off x="1176600" y="2960975"/>
              <a:ext cx="13450" cy="12800"/>
            </a:xfrm>
            <a:custGeom>
              <a:rect b="b" l="l" r="r" t="t"/>
              <a:pathLst>
                <a:path extrusionOk="0" h="512" w="538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4"/>
                  </a:lnTo>
                  <a:lnTo>
                    <a:pt x="460" y="77"/>
                  </a:lnTo>
                  <a:lnTo>
                    <a:pt x="384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141"/>
            <p:cNvSpPr/>
            <p:nvPr/>
          </p:nvSpPr>
          <p:spPr>
            <a:xfrm>
              <a:off x="1136350" y="2771875"/>
              <a:ext cx="127800" cy="100325"/>
            </a:xfrm>
            <a:custGeom>
              <a:rect b="b" l="l" r="r" t="t"/>
              <a:pathLst>
                <a:path extrusionOk="0" h="4013" w="5112">
                  <a:moveTo>
                    <a:pt x="1202" y="0"/>
                  </a:moveTo>
                  <a:lnTo>
                    <a:pt x="1048" y="26"/>
                  </a:lnTo>
                  <a:lnTo>
                    <a:pt x="921" y="51"/>
                  </a:lnTo>
                  <a:lnTo>
                    <a:pt x="793" y="102"/>
                  </a:lnTo>
                  <a:lnTo>
                    <a:pt x="665" y="154"/>
                  </a:lnTo>
                  <a:lnTo>
                    <a:pt x="486" y="307"/>
                  </a:lnTo>
                  <a:lnTo>
                    <a:pt x="307" y="486"/>
                  </a:lnTo>
                  <a:lnTo>
                    <a:pt x="179" y="665"/>
                  </a:lnTo>
                  <a:lnTo>
                    <a:pt x="103" y="818"/>
                  </a:lnTo>
                  <a:lnTo>
                    <a:pt x="26" y="997"/>
                  </a:lnTo>
                  <a:lnTo>
                    <a:pt x="1" y="1099"/>
                  </a:lnTo>
                  <a:lnTo>
                    <a:pt x="26" y="1201"/>
                  </a:lnTo>
                  <a:lnTo>
                    <a:pt x="77" y="1278"/>
                  </a:lnTo>
                  <a:lnTo>
                    <a:pt x="179" y="1329"/>
                  </a:lnTo>
                  <a:lnTo>
                    <a:pt x="256" y="1355"/>
                  </a:lnTo>
                  <a:lnTo>
                    <a:pt x="358" y="1329"/>
                  </a:lnTo>
                  <a:lnTo>
                    <a:pt x="461" y="1278"/>
                  </a:lnTo>
                  <a:lnTo>
                    <a:pt x="537" y="1176"/>
                  </a:lnTo>
                  <a:lnTo>
                    <a:pt x="563" y="1074"/>
                  </a:lnTo>
                  <a:lnTo>
                    <a:pt x="716" y="869"/>
                  </a:lnTo>
                  <a:lnTo>
                    <a:pt x="793" y="741"/>
                  </a:lnTo>
                  <a:lnTo>
                    <a:pt x="921" y="639"/>
                  </a:lnTo>
                  <a:lnTo>
                    <a:pt x="1048" y="588"/>
                  </a:lnTo>
                  <a:lnTo>
                    <a:pt x="1202" y="562"/>
                  </a:lnTo>
                  <a:lnTo>
                    <a:pt x="1355" y="562"/>
                  </a:lnTo>
                  <a:lnTo>
                    <a:pt x="1355" y="3169"/>
                  </a:lnTo>
                  <a:lnTo>
                    <a:pt x="1329" y="3246"/>
                  </a:lnTo>
                  <a:lnTo>
                    <a:pt x="1278" y="3373"/>
                  </a:lnTo>
                  <a:lnTo>
                    <a:pt x="1227" y="3399"/>
                  </a:lnTo>
                  <a:lnTo>
                    <a:pt x="1176" y="3450"/>
                  </a:lnTo>
                  <a:lnTo>
                    <a:pt x="1099" y="3476"/>
                  </a:lnTo>
                  <a:lnTo>
                    <a:pt x="997" y="3476"/>
                  </a:lnTo>
                  <a:lnTo>
                    <a:pt x="895" y="3501"/>
                  </a:lnTo>
                  <a:lnTo>
                    <a:pt x="818" y="3578"/>
                  </a:lnTo>
                  <a:lnTo>
                    <a:pt x="742" y="3654"/>
                  </a:lnTo>
                  <a:lnTo>
                    <a:pt x="742" y="3757"/>
                  </a:lnTo>
                  <a:lnTo>
                    <a:pt x="742" y="3859"/>
                  </a:lnTo>
                  <a:lnTo>
                    <a:pt x="818" y="3936"/>
                  </a:lnTo>
                  <a:lnTo>
                    <a:pt x="895" y="4012"/>
                  </a:lnTo>
                  <a:lnTo>
                    <a:pt x="1227" y="4012"/>
                  </a:lnTo>
                  <a:lnTo>
                    <a:pt x="1406" y="3936"/>
                  </a:lnTo>
                  <a:lnTo>
                    <a:pt x="1559" y="3859"/>
                  </a:lnTo>
                  <a:lnTo>
                    <a:pt x="1662" y="3731"/>
                  </a:lnTo>
                  <a:lnTo>
                    <a:pt x="1764" y="3603"/>
                  </a:lnTo>
                  <a:lnTo>
                    <a:pt x="1815" y="3450"/>
                  </a:lnTo>
                  <a:lnTo>
                    <a:pt x="1866" y="3322"/>
                  </a:lnTo>
                  <a:lnTo>
                    <a:pt x="1892" y="3169"/>
                  </a:lnTo>
                  <a:lnTo>
                    <a:pt x="1892" y="562"/>
                  </a:lnTo>
                  <a:lnTo>
                    <a:pt x="3016" y="562"/>
                  </a:lnTo>
                  <a:lnTo>
                    <a:pt x="3016" y="2862"/>
                  </a:lnTo>
                  <a:lnTo>
                    <a:pt x="3042" y="2990"/>
                  </a:lnTo>
                  <a:lnTo>
                    <a:pt x="3067" y="3195"/>
                  </a:lnTo>
                  <a:lnTo>
                    <a:pt x="3093" y="3297"/>
                  </a:lnTo>
                  <a:lnTo>
                    <a:pt x="3169" y="3450"/>
                  </a:lnTo>
                  <a:lnTo>
                    <a:pt x="3246" y="3578"/>
                  </a:lnTo>
                  <a:lnTo>
                    <a:pt x="3348" y="3706"/>
                  </a:lnTo>
                  <a:lnTo>
                    <a:pt x="3476" y="3808"/>
                  </a:lnTo>
                  <a:lnTo>
                    <a:pt x="3655" y="3884"/>
                  </a:lnTo>
                  <a:lnTo>
                    <a:pt x="3834" y="3936"/>
                  </a:lnTo>
                  <a:lnTo>
                    <a:pt x="4038" y="3961"/>
                  </a:lnTo>
                  <a:lnTo>
                    <a:pt x="4192" y="3961"/>
                  </a:lnTo>
                  <a:lnTo>
                    <a:pt x="4319" y="3936"/>
                  </a:lnTo>
                  <a:lnTo>
                    <a:pt x="4421" y="3884"/>
                  </a:lnTo>
                  <a:lnTo>
                    <a:pt x="4549" y="3859"/>
                  </a:lnTo>
                  <a:lnTo>
                    <a:pt x="4728" y="3706"/>
                  </a:lnTo>
                  <a:lnTo>
                    <a:pt x="4856" y="3552"/>
                  </a:lnTo>
                  <a:lnTo>
                    <a:pt x="4984" y="3373"/>
                  </a:lnTo>
                  <a:lnTo>
                    <a:pt x="5060" y="3195"/>
                  </a:lnTo>
                  <a:lnTo>
                    <a:pt x="5086" y="3016"/>
                  </a:lnTo>
                  <a:lnTo>
                    <a:pt x="5111" y="2862"/>
                  </a:lnTo>
                  <a:lnTo>
                    <a:pt x="5111" y="2760"/>
                  </a:lnTo>
                  <a:lnTo>
                    <a:pt x="5060" y="2658"/>
                  </a:lnTo>
                  <a:lnTo>
                    <a:pt x="4958" y="2607"/>
                  </a:lnTo>
                  <a:lnTo>
                    <a:pt x="4856" y="2581"/>
                  </a:lnTo>
                  <a:lnTo>
                    <a:pt x="4754" y="2581"/>
                  </a:lnTo>
                  <a:lnTo>
                    <a:pt x="4677" y="2632"/>
                  </a:lnTo>
                  <a:lnTo>
                    <a:pt x="4600" y="2735"/>
                  </a:lnTo>
                  <a:lnTo>
                    <a:pt x="4575" y="2837"/>
                  </a:lnTo>
                  <a:lnTo>
                    <a:pt x="4549" y="2939"/>
                  </a:lnTo>
                  <a:lnTo>
                    <a:pt x="4524" y="3041"/>
                  </a:lnTo>
                  <a:lnTo>
                    <a:pt x="4498" y="3143"/>
                  </a:lnTo>
                  <a:lnTo>
                    <a:pt x="4421" y="3246"/>
                  </a:lnTo>
                  <a:lnTo>
                    <a:pt x="4319" y="3348"/>
                  </a:lnTo>
                  <a:lnTo>
                    <a:pt x="4192" y="3399"/>
                  </a:lnTo>
                  <a:lnTo>
                    <a:pt x="4038" y="3425"/>
                  </a:lnTo>
                  <a:lnTo>
                    <a:pt x="3885" y="3399"/>
                  </a:lnTo>
                  <a:lnTo>
                    <a:pt x="3783" y="3348"/>
                  </a:lnTo>
                  <a:lnTo>
                    <a:pt x="3680" y="3271"/>
                  </a:lnTo>
                  <a:lnTo>
                    <a:pt x="3629" y="3195"/>
                  </a:lnTo>
                  <a:lnTo>
                    <a:pt x="3604" y="3092"/>
                  </a:lnTo>
                  <a:lnTo>
                    <a:pt x="3578" y="2990"/>
                  </a:lnTo>
                  <a:lnTo>
                    <a:pt x="3553" y="2862"/>
                  </a:lnTo>
                  <a:lnTo>
                    <a:pt x="3553" y="562"/>
                  </a:lnTo>
                  <a:lnTo>
                    <a:pt x="4396" y="562"/>
                  </a:lnTo>
                  <a:lnTo>
                    <a:pt x="4498" y="537"/>
                  </a:lnTo>
                  <a:lnTo>
                    <a:pt x="4575" y="460"/>
                  </a:lnTo>
                  <a:lnTo>
                    <a:pt x="4651" y="384"/>
                  </a:lnTo>
                  <a:lnTo>
                    <a:pt x="4651" y="281"/>
                  </a:lnTo>
                  <a:lnTo>
                    <a:pt x="4651" y="179"/>
                  </a:lnTo>
                  <a:lnTo>
                    <a:pt x="4575" y="102"/>
                  </a:lnTo>
                  <a:lnTo>
                    <a:pt x="4498" y="26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5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6" name="Google Shape;3786;p142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787" name="Google Shape;3787;p142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142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142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142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142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92" name="Google Shape;3792;p142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793" name="Google Shape;3793;p142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ГИПОТЕЗЫ</a:t>
            </a:r>
            <a:r>
              <a:rPr lang="en">
                <a:solidFill>
                  <a:schemeClr val="lt1"/>
                </a:solidFill>
              </a:rPr>
              <a:t>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794" name="Google Shape;3794;p142"/>
          <p:cNvSpPr txBox="1"/>
          <p:nvPr/>
        </p:nvSpPr>
        <p:spPr>
          <a:xfrm>
            <a:off x="2324750" y="3689125"/>
            <a:ext cx="6306000" cy="68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Целевая аудитория не утруждает себя оформлением структуру, поэтому падает эффективность самообразования </a:t>
            </a:r>
            <a:endParaRPr b="1" i="0" sz="1800" u="none" cap="none" strike="noStrike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795" name="Google Shape;3795;p142"/>
          <p:cNvGrpSpPr/>
          <p:nvPr/>
        </p:nvGrpSpPr>
        <p:grpSpPr>
          <a:xfrm>
            <a:off x="852453" y="1330555"/>
            <a:ext cx="798964" cy="926381"/>
            <a:chOff x="3335286" y="601670"/>
            <a:chExt cx="804678" cy="932160"/>
          </a:xfrm>
        </p:grpSpPr>
        <p:sp>
          <p:nvSpPr>
            <p:cNvPr id="3796" name="Google Shape;3796;p142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03" name="Google Shape;3803;p142"/>
          <p:cNvGrpSpPr/>
          <p:nvPr/>
        </p:nvGrpSpPr>
        <p:grpSpPr>
          <a:xfrm>
            <a:off x="852453" y="2436533"/>
            <a:ext cx="798964" cy="926381"/>
            <a:chOff x="3335286" y="601670"/>
            <a:chExt cx="804678" cy="932160"/>
          </a:xfrm>
        </p:grpSpPr>
        <p:sp>
          <p:nvSpPr>
            <p:cNvPr id="3804" name="Google Shape;3804;p142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11" name="Google Shape;3811;p142"/>
          <p:cNvSpPr txBox="1"/>
          <p:nvPr/>
        </p:nvSpPr>
        <p:spPr>
          <a:xfrm>
            <a:off x="2164925" y="2722375"/>
            <a:ext cx="65817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Образование с четкой структурой лучше неструктурированного образования</a:t>
            </a:r>
            <a:endParaRPr b="1" sz="1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sp>
        <p:nvSpPr>
          <p:cNvPr id="3812" name="Google Shape;3812;p142"/>
          <p:cNvSpPr txBox="1"/>
          <p:nvPr/>
        </p:nvSpPr>
        <p:spPr>
          <a:xfrm>
            <a:off x="2048675" y="1609025"/>
            <a:ext cx="66981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rPr>
              <a:t>Образование со сторонним контролем эффективнее, чем “бесконтрольное” самообразование</a:t>
            </a:r>
            <a:endParaRPr b="1" sz="1800">
              <a:solidFill>
                <a:schemeClr val="dk1"/>
              </a:solidFill>
              <a:latin typeface="Chivo"/>
              <a:ea typeface="Chivo"/>
              <a:cs typeface="Chivo"/>
              <a:sym typeface="Chivo"/>
            </a:endParaRPr>
          </a:p>
        </p:txBody>
      </p:sp>
      <p:grpSp>
        <p:nvGrpSpPr>
          <p:cNvPr id="3813" name="Google Shape;3813;p142"/>
          <p:cNvGrpSpPr/>
          <p:nvPr/>
        </p:nvGrpSpPr>
        <p:grpSpPr>
          <a:xfrm>
            <a:off x="988404" y="1665447"/>
            <a:ext cx="527068" cy="272052"/>
            <a:chOff x="238125" y="2794225"/>
            <a:chExt cx="445950" cy="228750"/>
          </a:xfrm>
        </p:grpSpPr>
        <p:sp>
          <p:nvSpPr>
            <p:cNvPr id="3814" name="Google Shape;3814;p142"/>
            <p:cNvSpPr/>
            <p:nvPr/>
          </p:nvSpPr>
          <p:spPr>
            <a:xfrm>
              <a:off x="238125" y="2799975"/>
              <a:ext cx="264500" cy="223000"/>
            </a:xfrm>
            <a:custGeom>
              <a:rect b="b" l="l" r="r" t="t"/>
              <a:pathLst>
                <a:path extrusionOk="0" h="8920" w="10580">
                  <a:moveTo>
                    <a:pt x="2121" y="1"/>
                  </a:moveTo>
                  <a:lnTo>
                    <a:pt x="1891" y="52"/>
                  </a:lnTo>
                  <a:lnTo>
                    <a:pt x="1661" y="128"/>
                  </a:lnTo>
                  <a:lnTo>
                    <a:pt x="1457" y="205"/>
                  </a:lnTo>
                  <a:lnTo>
                    <a:pt x="1252" y="333"/>
                  </a:lnTo>
                  <a:lnTo>
                    <a:pt x="1073" y="461"/>
                  </a:lnTo>
                  <a:lnTo>
                    <a:pt x="894" y="588"/>
                  </a:lnTo>
                  <a:lnTo>
                    <a:pt x="741" y="742"/>
                  </a:lnTo>
                  <a:lnTo>
                    <a:pt x="486" y="1048"/>
                  </a:lnTo>
                  <a:lnTo>
                    <a:pt x="281" y="1329"/>
                  </a:lnTo>
                  <a:lnTo>
                    <a:pt x="102" y="1611"/>
                  </a:lnTo>
                  <a:lnTo>
                    <a:pt x="0" y="1789"/>
                  </a:lnTo>
                  <a:lnTo>
                    <a:pt x="0" y="1841"/>
                  </a:lnTo>
                  <a:lnTo>
                    <a:pt x="0" y="1892"/>
                  </a:lnTo>
                  <a:lnTo>
                    <a:pt x="26" y="1943"/>
                  </a:lnTo>
                  <a:lnTo>
                    <a:pt x="77" y="1968"/>
                  </a:lnTo>
                  <a:lnTo>
                    <a:pt x="792" y="2275"/>
                  </a:lnTo>
                  <a:lnTo>
                    <a:pt x="869" y="2275"/>
                  </a:lnTo>
                  <a:lnTo>
                    <a:pt x="920" y="2249"/>
                  </a:lnTo>
                  <a:lnTo>
                    <a:pt x="946" y="2224"/>
                  </a:lnTo>
                  <a:lnTo>
                    <a:pt x="1124" y="1892"/>
                  </a:lnTo>
                  <a:lnTo>
                    <a:pt x="1278" y="1713"/>
                  </a:lnTo>
                  <a:lnTo>
                    <a:pt x="1431" y="1508"/>
                  </a:lnTo>
                  <a:lnTo>
                    <a:pt x="1635" y="1304"/>
                  </a:lnTo>
                  <a:lnTo>
                    <a:pt x="1865" y="1151"/>
                  </a:lnTo>
                  <a:lnTo>
                    <a:pt x="1968" y="1099"/>
                  </a:lnTo>
                  <a:lnTo>
                    <a:pt x="2095" y="1048"/>
                  </a:lnTo>
                  <a:lnTo>
                    <a:pt x="2249" y="1023"/>
                  </a:lnTo>
                  <a:lnTo>
                    <a:pt x="2709" y="1023"/>
                  </a:lnTo>
                  <a:lnTo>
                    <a:pt x="2760" y="1074"/>
                  </a:lnTo>
                  <a:lnTo>
                    <a:pt x="2785" y="1099"/>
                  </a:lnTo>
                  <a:lnTo>
                    <a:pt x="2785" y="1176"/>
                  </a:lnTo>
                  <a:lnTo>
                    <a:pt x="2785" y="7028"/>
                  </a:lnTo>
                  <a:lnTo>
                    <a:pt x="2785" y="7054"/>
                  </a:lnTo>
                  <a:lnTo>
                    <a:pt x="2785" y="7207"/>
                  </a:lnTo>
                  <a:lnTo>
                    <a:pt x="2734" y="7360"/>
                  </a:lnTo>
                  <a:lnTo>
                    <a:pt x="2683" y="7514"/>
                  </a:lnTo>
                  <a:lnTo>
                    <a:pt x="2607" y="7641"/>
                  </a:lnTo>
                  <a:lnTo>
                    <a:pt x="2479" y="7744"/>
                  </a:lnTo>
                  <a:lnTo>
                    <a:pt x="2402" y="7795"/>
                  </a:lnTo>
                  <a:lnTo>
                    <a:pt x="2300" y="7846"/>
                  </a:lnTo>
                  <a:lnTo>
                    <a:pt x="2198" y="7871"/>
                  </a:lnTo>
                  <a:lnTo>
                    <a:pt x="2044" y="7897"/>
                  </a:lnTo>
                  <a:lnTo>
                    <a:pt x="1993" y="7922"/>
                  </a:lnTo>
                  <a:lnTo>
                    <a:pt x="1968" y="7948"/>
                  </a:lnTo>
                  <a:lnTo>
                    <a:pt x="1942" y="7974"/>
                  </a:lnTo>
                  <a:lnTo>
                    <a:pt x="1917" y="8025"/>
                  </a:lnTo>
                  <a:lnTo>
                    <a:pt x="1917" y="8791"/>
                  </a:lnTo>
                  <a:lnTo>
                    <a:pt x="1942" y="8842"/>
                  </a:lnTo>
                  <a:lnTo>
                    <a:pt x="1968" y="8894"/>
                  </a:lnTo>
                  <a:lnTo>
                    <a:pt x="2019" y="8919"/>
                  </a:lnTo>
                  <a:lnTo>
                    <a:pt x="2249" y="8919"/>
                  </a:lnTo>
                  <a:lnTo>
                    <a:pt x="2428" y="8868"/>
                  </a:lnTo>
                  <a:lnTo>
                    <a:pt x="2581" y="8817"/>
                  </a:lnTo>
                  <a:lnTo>
                    <a:pt x="2760" y="8766"/>
                  </a:lnTo>
                  <a:lnTo>
                    <a:pt x="2913" y="8689"/>
                  </a:lnTo>
                  <a:lnTo>
                    <a:pt x="3041" y="8612"/>
                  </a:lnTo>
                  <a:lnTo>
                    <a:pt x="3169" y="8510"/>
                  </a:lnTo>
                  <a:lnTo>
                    <a:pt x="3271" y="8408"/>
                  </a:lnTo>
                  <a:lnTo>
                    <a:pt x="3450" y="8204"/>
                  </a:lnTo>
                  <a:lnTo>
                    <a:pt x="3578" y="7974"/>
                  </a:lnTo>
                  <a:lnTo>
                    <a:pt x="3680" y="7769"/>
                  </a:lnTo>
                  <a:lnTo>
                    <a:pt x="3757" y="7565"/>
                  </a:lnTo>
                  <a:lnTo>
                    <a:pt x="3782" y="7386"/>
                  </a:lnTo>
                  <a:lnTo>
                    <a:pt x="3808" y="7207"/>
                  </a:lnTo>
                  <a:lnTo>
                    <a:pt x="3808" y="7028"/>
                  </a:lnTo>
                  <a:lnTo>
                    <a:pt x="3808" y="1176"/>
                  </a:lnTo>
                  <a:lnTo>
                    <a:pt x="3833" y="1099"/>
                  </a:lnTo>
                  <a:lnTo>
                    <a:pt x="3859" y="1074"/>
                  </a:lnTo>
                  <a:lnTo>
                    <a:pt x="3910" y="1023"/>
                  </a:lnTo>
                  <a:lnTo>
                    <a:pt x="6210" y="1023"/>
                  </a:lnTo>
                  <a:lnTo>
                    <a:pt x="6235" y="1074"/>
                  </a:lnTo>
                  <a:lnTo>
                    <a:pt x="6286" y="1099"/>
                  </a:lnTo>
                  <a:lnTo>
                    <a:pt x="6286" y="1176"/>
                  </a:lnTo>
                  <a:lnTo>
                    <a:pt x="6286" y="6517"/>
                  </a:lnTo>
                  <a:lnTo>
                    <a:pt x="6312" y="6747"/>
                  </a:lnTo>
                  <a:lnTo>
                    <a:pt x="6338" y="6926"/>
                  </a:lnTo>
                  <a:lnTo>
                    <a:pt x="6389" y="7156"/>
                  </a:lnTo>
                  <a:lnTo>
                    <a:pt x="6465" y="7411"/>
                  </a:lnTo>
                  <a:lnTo>
                    <a:pt x="6567" y="7692"/>
                  </a:lnTo>
                  <a:lnTo>
                    <a:pt x="6746" y="7948"/>
                  </a:lnTo>
                  <a:lnTo>
                    <a:pt x="6951" y="8204"/>
                  </a:lnTo>
                  <a:lnTo>
                    <a:pt x="7104" y="8357"/>
                  </a:lnTo>
                  <a:lnTo>
                    <a:pt x="7257" y="8459"/>
                  </a:lnTo>
                  <a:lnTo>
                    <a:pt x="7436" y="8561"/>
                  </a:lnTo>
                  <a:lnTo>
                    <a:pt x="7615" y="8638"/>
                  </a:lnTo>
                  <a:lnTo>
                    <a:pt x="7820" y="8715"/>
                  </a:lnTo>
                  <a:lnTo>
                    <a:pt x="8024" y="8766"/>
                  </a:lnTo>
                  <a:lnTo>
                    <a:pt x="8254" y="8791"/>
                  </a:lnTo>
                  <a:lnTo>
                    <a:pt x="8689" y="8791"/>
                  </a:lnTo>
                  <a:lnTo>
                    <a:pt x="8893" y="8766"/>
                  </a:lnTo>
                  <a:lnTo>
                    <a:pt x="9097" y="8715"/>
                  </a:lnTo>
                  <a:lnTo>
                    <a:pt x="9276" y="8638"/>
                  </a:lnTo>
                  <a:lnTo>
                    <a:pt x="9455" y="8561"/>
                  </a:lnTo>
                  <a:lnTo>
                    <a:pt x="9634" y="8485"/>
                  </a:lnTo>
                  <a:lnTo>
                    <a:pt x="9787" y="8357"/>
                  </a:lnTo>
                  <a:lnTo>
                    <a:pt x="9941" y="8229"/>
                  </a:lnTo>
                  <a:lnTo>
                    <a:pt x="10120" y="8025"/>
                  </a:lnTo>
                  <a:lnTo>
                    <a:pt x="10247" y="7795"/>
                  </a:lnTo>
                  <a:lnTo>
                    <a:pt x="10375" y="7565"/>
                  </a:lnTo>
                  <a:lnTo>
                    <a:pt x="10452" y="7360"/>
                  </a:lnTo>
                  <a:lnTo>
                    <a:pt x="10503" y="7130"/>
                  </a:lnTo>
                  <a:lnTo>
                    <a:pt x="10554" y="6951"/>
                  </a:lnTo>
                  <a:lnTo>
                    <a:pt x="10580" y="6645"/>
                  </a:lnTo>
                  <a:lnTo>
                    <a:pt x="10580" y="6594"/>
                  </a:lnTo>
                  <a:lnTo>
                    <a:pt x="10554" y="6543"/>
                  </a:lnTo>
                  <a:lnTo>
                    <a:pt x="10503" y="6517"/>
                  </a:lnTo>
                  <a:lnTo>
                    <a:pt x="10452" y="6491"/>
                  </a:lnTo>
                  <a:lnTo>
                    <a:pt x="9711" y="6491"/>
                  </a:lnTo>
                  <a:lnTo>
                    <a:pt x="9660" y="6517"/>
                  </a:lnTo>
                  <a:lnTo>
                    <a:pt x="9608" y="6543"/>
                  </a:lnTo>
                  <a:lnTo>
                    <a:pt x="9583" y="6568"/>
                  </a:lnTo>
                  <a:lnTo>
                    <a:pt x="9557" y="6619"/>
                  </a:lnTo>
                  <a:lnTo>
                    <a:pt x="9506" y="6900"/>
                  </a:lnTo>
                  <a:lnTo>
                    <a:pt x="9481" y="7054"/>
                  </a:lnTo>
                  <a:lnTo>
                    <a:pt x="9404" y="7207"/>
                  </a:lnTo>
                  <a:lnTo>
                    <a:pt x="9327" y="7335"/>
                  </a:lnTo>
                  <a:lnTo>
                    <a:pt x="9251" y="7462"/>
                  </a:lnTo>
                  <a:lnTo>
                    <a:pt x="9148" y="7539"/>
                  </a:lnTo>
                  <a:lnTo>
                    <a:pt x="9046" y="7641"/>
                  </a:lnTo>
                  <a:lnTo>
                    <a:pt x="8919" y="7692"/>
                  </a:lnTo>
                  <a:lnTo>
                    <a:pt x="8791" y="7744"/>
                  </a:lnTo>
                  <a:lnTo>
                    <a:pt x="8637" y="7769"/>
                  </a:lnTo>
                  <a:lnTo>
                    <a:pt x="8484" y="7769"/>
                  </a:lnTo>
                  <a:lnTo>
                    <a:pt x="8203" y="7744"/>
                  </a:lnTo>
                  <a:lnTo>
                    <a:pt x="8050" y="7718"/>
                  </a:lnTo>
                  <a:lnTo>
                    <a:pt x="7845" y="7616"/>
                  </a:lnTo>
                  <a:lnTo>
                    <a:pt x="7692" y="7514"/>
                  </a:lnTo>
                  <a:lnTo>
                    <a:pt x="7564" y="7360"/>
                  </a:lnTo>
                  <a:lnTo>
                    <a:pt x="7487" y="7207"/>
                  </a:lnTo>
                  <a:lnTo>
                    <a:pt x="7385" y="6951"/>
                  </a:lnTo>
                  <a:lnTo>
                    <a:pt x="7334" y="6747"/>
                  </a:lnTo>
                  <a:lnTo>
                    <a:pt x="7309" y="6517"/>
                  </a:lnTo>
                  <a:lnTo>
                    <a:pt x="7309" y="1176"/>
                  </a:lnTo>
                  <a:lnTo>
                    <a:pt x="7334" y="1099"/>
                  </a:lnTo>
                  <a:lnTo>
                    <a:pt x="7360" y="1074"/>
                  </a:lnTo>
                  <a:lnTo>
                    <a:pt x="7411" y="1023"/>
                  </a:lnTo>
                  <a:lnTo>
                    <a:pt x="8944" y="1023"/>
                  </a:lnTo>
                  <a:lnTo>
                    <a:pt x="8995" y="997"/>
                  </a:lnTo>
                  <a:lnTo>
                    <a:pt x="9046" y="972"/>
                  </a:lnTo>
                  <a:lnTo>
                    <a:pt x="9072" y="921"/>
                  </a:lnTo>
                  <a:lnTo>
                    <a:pt x="9097" y="869"/>
                  </a:lnTo>
                  <a:lnTo>
                    <a:pt x="9097" y="128"/>
                  </a:lnTo>
                  <a:lnTo>
                    <a:pt x="9072" y="77"/>
                  </a:lnTo>
                  <a:lnTo>
                    <a:pt x="9046" y="26"/>
                  </a:lnTo>
                  <a:lnTo>
                    <a:pt x="8995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142"/>
            <p:cNvSpPr/>
            <p:nvPr/>
          </p:nvSpPr>
          <p:spPr>
            <a:xfrm>
              <a:off x="407400" y="2825525"/>
              <a:ext cx="35800" cy="168700"/>
            </a:xfrm>
            <a:custGeom>
              <a:rect b="b" l="l" r="r" t="t"/>
              <a:pathLst>
                <a:path extrusionOk="0" h="6748" w="1432">
                  <a:moveTo>
                    <a:pt x="103" y="1"/>
                  </a:moveTo>
                  <a:lnTo>
                    <a:pt x="52" y="52"/>
                  </a:lnTo>
                  <a:lnTo>
                    <a:pt x="26" y="103"/>
                  </a:lnTo>
                  <a:lnTo>
                    <a:pt x="1" y="154"/>
                  </a:lnTo>
                  <a:lnTo>
                    <a:pt x="1" y="5495"/>
                  </a:lnTo>
                  <a:lnTo>
                    <a:pt x="26" y="5725"/>
                  </a:lnTo>
                  <a:lnTo>
                    <a:pt x="78" y="5929"/>
                  </a:lnTo>
                  <a:lnTo>
                    <a:pt x="180" y="6185"/>
                  </a:lnTo>
                  <a:lnTo>
                    <a:pt x="256" y="6313"/>
                  </a:lnTo>
                  <a:lnTo>
                    <a:pt x="333" y="6440"/>
                  </a:lnTo>
                  <a:lnTo>
                    <a:pt x="435" y="6543"/>
                  </a:lnTo>
                  <a:lnTo>
                    <a:pt x="563" y="6619"/>
                  </a:lnTo>
                  <a:lnTo>
                    <a:pt x="691" y="6670"/>
                  </a:lnTo>
                  <a:lnTo>
                    <a:pt x="844" y="6722"/>
                  </a:lnTo>
                  <a:lnTo>
                    <a:pt x="998" y="6747"/>
                  </a:lnTo>
                  <a:lnTo>
                    <a:pt x="1176" y="6747"/>
                  </a:lnTo>
                  <a:lnTo>
                    <a:pt x="1432" y="6722"/>
                  </a:lnTo>
                  <a:lnTo>
                    <a:pt x="1279" y="6696"/>
                  </a:lnTo>
                  <a:lnTo>
                    <a:pt x="1074" y="6594"/>
                  </a:lnTo>
                  <a:lnTo>
                    <a:pt x="921" y="6492"/>
                  </a:lnTo>
                  <a:lnTo>
                    <a:pt x="793" y="6338"/>
                  </a:lnTo>
                  <a:lnTo>
                    <a:pt x="716" y="6185"/>
                  </a:lnTo>
                  <a:lnTo>
                    <a:pt x="614" y="5929"/>
                  </a:lnTo>
                  <a:lnTo>
                    <a:pt x="563" y="5725"/>
                  </a:lnTo>
                  <a:lnTo>
                    <a:pt x="538" y="5495"/>
                  </a:lnTo>
                  <a:lnTo>
                    <a:pt x="538" y="154"/>
                  </a:lnTo>
                  <a:lnTo>
                    <a:pt x="563" y="77"/>
                  </a:lnTo>
                  <a:lnTo>
                    <a:pt x="589" y="5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142"/>
            <p:cNvSpPr/>
            <p:nvPr/>
          </p:nvSpPr>
          <p:spPr>
            <a:xfrm>
              <a:off x="447650" y="2799975"/>
              <a:ext cx="17925" cy="25575"/>
            </a:xfrm>
            <a:custGeom>
              <a:rect b="b" l="l" r="r" t="t"/>
              <a:pathLst>
                <a:path extrusionOk="0" h="1023" w="717">
                  <a:moveTo>
                    <a:pt x="78" y="1"/>
                  </a:moveTo>
                  <a:lnTo>
                    <a:pt x="129" y="52"/>
                  </a:lnTo>
                  <a:lnTo>
                    <a:pt x="154" y="103"/>
                  </a:lnTo>
                  <a:lnTo>
                    <a:pt x="180" y="154"/>
                  </a:lnTo>
                  <a:lnTo>
                    <a:pt x="180" y="844"/>
                  </a:lnTo>
                  <a:lnTo>
                    <a:pt x="154" y="921"/>
                  </a:lnTo>
                  <a:lnTo>
                    <a:pt x="129" y="972"/>
                  </a:lnTo>
                  <a:lnTo>
                    <a:pt x="78" y="997"/>
                  </a:lnTo>
                  <a:lnTo>
                    <a:pt x="1" y="1023"/>
                  </a:lnTo>
                  <a:lnTo>
                    <a:pt x="563" y="1023"/>
                  </a:lnTo>
                  <a:lnTo>
                    <a:pt x="614" y="997"/>
                  </a:lnTo>
                  <a:lnTo>
                    <a:pt x="665" y="972"/>
                  </a:lnTo>
                  <a:lnTo>
                    <a:pt x="691" y="921"/>
                  </a:lnTo>
                  <a:lnTo>
                    <a:pt x="716" y="869"/>
                  </a:lnTo>
                  <a:lnTo>
                    <a:pt x="716" y="128"/>
                  </a:lnTo>
                  <a:lnTo>
                    <a:pt x="691" y="77"/>
                  </a:lnTo>
                  <a:lnTo>
                    <a:pt x="665" y="26"/>
                  </a:lnTo>
                  <a:lnTo>
                    <a:pt x="614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142"/>
            <p:cNvSpPr/>
            <p:nvPr/>
          </p:nvSpPr>
          <p:spPr>
            <a:xfrm>
              <a:off x="443175" y="2962250"/>
              <a:ext cx="59450" cy="57525"/>
            </a:xfrm>
            <a:custGeom>
              <a:rect b="b" l="l" r="r" t="t"/>
              <a:pathLst>
                <a:path extrusionOk="0" h="2301" w="2378">
                  <a:moveTo>
                    <a:pt x="1713" y="0"/>
                  </a:moveTo>
                  <a:lnTo>
                    <a:pt x="1764" y="26"/>
                  </a:lnTo>
                  <a:lnTo>
                    <a:pt x="1815" y="77"/>
                  </a:lnTo>
                  <a:lnTo>
                    <a:pt x="1841" y="128"/>
                  </a:lnTo>
                  <a:lnTo>
                    <a:pt x="1866" y="179"/>
                  </a:lnTo>
                  <a:lnTo>
                    <a:pt x="1815" y="486"/>
                  </a:lnTo>
                  <a:lnTo>
                    <a:pt x="1764" y="690"/>
                  </a:lnTo>
                  <a:lnTo>
                    <a:pt x="1713" y="895"/>
                  </a:lnTo>
                  <a:lnTo>
                    <a:pt x="1611" y="1099"/>
                  </a:lnTo>
                  <a:lnTo>
                    <a:pt x="1509" y="1329"/>
                  </a:lnTo>
                  <a:lnTo>
                    <a:pt x="1381" y="1534"/>
                  </a:lnTo>
                  <a:lnTo>
                    <a:pt x="1202" y="1738"/>
                  </a:lnTo>
                  <a:lnTo>
                    <a:pt x="946" y="1943"/>
                  </a:lnTo>
                  <a:lnTo>
                    <a:pt x="665" y="2121"/>
                  </a:lnTo>
                  <a:lnTo>
                    <a:pt x="333" y="2224"/>
                  </a:lnTo>
                  <a:lnTo>
                    <a:pt x="1" y="2300"/>
                  </a:lnTo>
                  <a:lnTo>
                    <a:pt x="487" y="2300"/>
                  </a:lnTo>
                  <a:lnTo>
                    <a:pt x="691" y="2275"/>
                  </a:lnTo>
                  <a:lnTo>
                    <a:pt x="895" y="2224"/>
                  </a:lnTo>
                  <a:lnTo>
                    <a:pt x="1074" y="2147"/>
                  </a:lnTo>
                  <a:lnTo>
                    <a:pt x="1253" y="2070"/>
                  </a:lnTo>
                  <a:lnTo>
                    <a:pt x="1432" y="1994"/>
                  </a:lnTo>
                  <a:lnTo>
                    <a:pt x="1585" y="1866"/>
                  </a:lnTo>
                  <a:lnTo>
                    <a:pt x="1739" y="1738"/>
                  </a:lnTo>
                  <a:lnTo>
                    <a:pt x="1918" y="1534"/>
                  </a:lnTo>
                  <a:lnTo>
                    <a:pt x="2045" y="1304"/>
                  </a:lnTo>
                  <a:lnTo>
                    <a:pt x="2173" y="1074"/>
                  </a:lnTo>
                  <a:lnTo>
                    <a:pt x="2250" y="869"/>
                  </a:lnTo>
                  <a:lnTo>
                    <a:pt x="2301" y="639"/>
                  </a:lnTo>
                  <a:lnTo>
                    <a:pt x="2352" y="460"/>
                  </a:lnTo>
                  <a:lnTo>
                    <a:pt x="2378" y="154"/>
                  </a:lnTo>
                  <a:lnTo>
                    <a:pt x="2378" y="103"/>
                  </a:lnTo>
                  <a:lnTo>
                    <a:pt x="2352" y="52"/>
                  </a:lnTo>
                  <a:lnTo>
                    <a:pt x="2301" y="26"/>
                  </a:lnTo>
                  <a:lnTo>
                    <a:pt x="2250" y="0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142"/>
            <p:cNvSpPr/>
            <p:nvPr/>
          </p:nvSpPr>
          <p:spPr>
            <a:xfrm>
              <a:off x="245150" y="2825525"/>
              <a:ext cx="49200" cy="31325"/>
            </a:xfrm>
            <a:custGeom>
              <a:rect b="b" l="l" r="r" t="t"/>
              <a:pathLst>
                <a:path extrusionOk="0" h="1253" w="1968">
                  <a:moveTo>
                    <a:pt x="1559" y="1"/>
                  </a:moveTo>
                  <a:lnTo>
                    <a:pt x="1354" y="26"/>
                  </a:lnTo>
                  <a:lnTo>
                    <a:pt x="1150" y="103"/>
                  </a:lnTo>
                  <a:lnTo>
                    <a:pt x="946" y="205"/>
                  </a:lnTo>
                  <a:lnTo>
                    <a:pt x="792" y="333"/>
                  </a:lnTo>
                  <a:lnTo>
                    <a:pt x="639" y="486"/>
                  </a:lnTo>
                  <a:lnTo>
                    <a:pt x="486" y="640"/>
                  </a:lnTo>
                  <a:lnTo>
                    <a:pt x="281" y="946"/>
                  </a:lnTo>
                  <a:lnTo>
                    <a:pt x="230" y="997"/>
                  </a:lnTo>
                  <a:lnTo>
                    <a:pt x="153" y="1049"/>
                  </a:lnTo>
                  <a:lnTo>
                    <a:pt x="77" y="1049"/>
                  </a:lnTo>
                  <a:lnTo>
                    <a:pt x="0" y="1023"/>
                  </a:lnTo>
                  <a:lnTo>
                    <a:pt x="179" y="1100"/>
                  </a:lnTo>
                  <a:lnTo>
                    <a:pt x="511" y="1253"/>
                  </a:lnTo>
                  <a:lnTo>
                    <a:pt x="588" y="1253"/>
                  </a:lnTo>
                  <a:lnTo>
                    <a:pt x="639" y="1227"/>
                  </a:lnTo>
                  <a:lnTo>
                    <a:pt x="665" y="1202"/>
                  </a:lnTo>
                  <a:lnTo>
                    <a:pt x="843" y="895"/>
                  </a:lnTo>
                  <a:lnTo>
                    <a:pt x="971" y="716"/>
                  </a:lnTo>
                  <a:lnTo>
                    <a:pt x="1124" y="512"/>
                  </a:lnTo>
                  <a:lnTo>
                    <a:pt x="1303" y="333"/>
                  </a:lnTo>
                  <a:lnTo>
                    <a:pt x="1508" y="180"/>
                  </a:lnTo>
                  <a:lnTo>
                    <a:pt x="1738" y="77"/>
                  </a:lnTo>
                  <a:lnTo>
                    <a:pt x="1840" y="26"/>
                  </a:lnTo>
                  <a:lnTo>
                    <a:pt x="1968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142"/>
            <p:cNvSpPr/>
            <p:nvPr/>
          </p:nvSpPr>
          <p:spPr>
            <a:xfrm>
              <a:off x="307100" y="2825525"/>
              <a:ext cx="28775" cy="193600"/>
            </a:xfrm>
            <a:custGeom>
              <a:rect b="b" l="l" r="r" t="t"/>
              <a:pathLst>
                <a:path extrusionOk="0" h="7744" w="1151">
                  <a:moveTo>
                    <a:pt x="640" y="1"/>
                  </a:moveTo>
                  <a:lnTo>
                    <a:pt x="563" y="52"/>
                  </a:lnTo>
                  <a:lnTo>
                    <a:pt x="538" y="103"/>
                  </a:lnTo>
                  <a:lnTo>
                    <a:pt x="538" y="154"/>
                  </a:lnTo>
                  <a:lnTo>
                    <a:pt x="538" y="6006"/>
                  </a:lnTo>
                  <a:lnTo>
                    <a:pt x="512" y="6262"/>
                  </a:lnTo>
                  <a:lnTo>
                    <a:pt x="486" y="6466"/>
                  </a:lnTo>
                  <a:lnTo>
                    <a:pt x="435" y="6722"/>
                  </a:lnTo>
                  <a:lnTo>
                    <a:pt x="384" y="6977"/>
                  </a:lnTo>
                  <a:lnTo>
                    <a:pt x="282" y="7258"/>
                  </a:lnTo>
                  <a:lnTo>
                    <a:pt x="154" y="7514"/>
                  </a:lnTo>
                  <a:lnTo>
                    <a:pt x="1" y="7744"/>
                  </a:lnTo>
                  <a:lnTo>
                    <a:pt x="1" y="7744"/>
                  </a:lnTo>
                  <a:lnTo>
                    <a:pt x="129" y="7667"/>
                  </a:lnTo>
                  <a:lnTo>
                    <a:pt x="282" y="7590"/>
                  </a:lnTo>
                  <a:lnTo>
                    <a:pt x="410" y="7488"/>
                  </a:lnTo>
                  <a:lnTo>
                    <a:pt x="512" y="7386"/>
                  </a:lnTo>
                  <a:lnTo>
                    <a:pt x="691" y="7182"/>
                  </a:lnTo>
                  <a:lnTo>
                    <a:pt x="819" y="6952"/>
                  </a:lnTo>
                  <a:lnTo>
                    <a:pt x="921" y="6747"/>
                  </a:lnTo>
                  <a:lnTo>
                    <a:pt x="998" y="6543"/>
                  </a:lnTo>
                  <a:lnTo>
                    <a:pt x="1023" y="6364"/>
                  </a:lnTo>
                  <a:lnTo>
                    <a:pt x="1049" y="6185"/>
                  </a:lnTo>
                  <a:lnTo>
                    <a:pt x="1049" y="6006"/>
                  </a:lnTo>
                  <a:lnTo>
                    <a:pt x="1049" y="154"/>
                  </a:lnTo>
                  <a:lnTo>
                    <a:pt x="1074" y="77"/>
                  </a:lnTo>
                  <a:lnTo>
                    <a:pt x="1100" y="52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FBE3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142"/>
            <p:cNvSpPr/>
            <p:nvPr/>
          </p:nvSpPr>
          <p:spPr>
            <a:xfrm>
              <a:off x="477050" y="2852375"/>
              <a:ext cx="86275" cy="25575"/>
            </a:xfrm>
            <a:custGeom>
              <a:rect b="b" l="l" r="r" t="t"/>
              <a:pathLst>
                <a:path extrusionOk="0" h="1023" w="3451">
                  <a:moveTo>
                    <a:pt x="205" y="0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3"/>
                  </a:lnTo>
                  <a:lnTo>
                    <a:pt x="0" y="230"/>
                  </a:lnTo>
                  <a:lnTo>
                    <a:pt x="0" y="818"/>
                  </a:lnTo>
                  <a:lnTo>
                    <a:pt x="0" y="894"/>
                  </a:lnTo>
                  <a:lnTo>
                    <a:pt x="51" y="971"/>
                  </a:lnTo>
                  <a:lnTo>
                    <a:pt x="128" y="1022"/>
                  </a:lnTo>
                  <a:lnTo>
                    <a:pt x="3297" y="1022"/>
                  </a:lnTo>
                  <a:lnTo>
                    <a:pt x="3374" y="971"/>
                  </a:lnTo>
                  <a:lnTo>
                    <a:pt x="3425" y="894"/>
                  </a:lnTo>
                  <a:lnTo>
                    <a:pt x="3450" y="818"/>
                  </a:lnTo>
                  <a:lnTo>
                    <a:pt x="3450" y="230"/>
                  </a:lnTo>
                  <a:lnTo>
                    <a:pt x="3425" y="153"/>
                  </a:lnTo>
                  <a:lnTo>
                    <a:pt x="3374" y="77"/>
                  </a:lnTo>
                  <a:lnTo>
                    <a:pt x="3297" y="26"/>
                  </a:lnTo>
                  <a:lnTo>
                    <a:pt x="3220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142"/>
            <p:cNvSpPr/>
            <p:nvPr/>
          </p:nvSpPr>
          <p:spPr>
            <a:xfrm>
              <a:off x="477050" y="2904750"/>
              <a:ext cx="86275" cy="25575"/>
            </a:xfrm>
            <a:custGeom>
              <a:rect b="b" l="l" r="r" t="t"/>
              <a:pathLst>
                <a:path extrusionOk="0" h="1023" w="3451">
                  <a:moveTo>
                    <a:pt x="205" y="1"/>
                  </a:moveTo>
                  <a:lnTo>
                    <a:pt x="128" y="26"/>
                  </a:lnTo>
                  <a:lnTo>
                    <a:pt x="51" y="77"/>
                  </a:lnTo>
                  <a:lnTo>
                    <a:pt x="0" y="154"/>
                  </a:lnTo>
                  <a:lnTo>
                    <a:pt x="0" y="231"/>
                  </a:lnTo>
                  <a:lnTo>
                    <a:pt x="0" y="818"/>
                  </a:lnTo>
                  <a:lnTo>
                    <a:pt x="0" y="895"/>
                  </a:lnTo>
                  <a:lnTo>
                    <a:pt x="51" y="972"/>
                  </a:lnTo>
                  <a:lnTo>
                    <a:pt x="128" y="1023"/>
                  </a:lnTo>
                  <a:lnTo>
                    <a:pt x="3297" y="1023"/>
                  </a:lnTo>
                  <a:lnTo>
                    <a:pt x="3374" y="972"/>
                  </a:lnTo>
                  <a:lnTo>
                    <a:pt x="3425" y="895"/>
                  </a:lnTo>
                  <a:lnTo>
                    <a:pt x="3450" y="818"/>
                  </a:lnTo>
                  <a:lnTo>
                    <a:pt x="3450" y="231"/>
                  </a:lnTo>
                  <a:lnTo>
                    <a:pt x="3425" y="154"/>
                  </a:lnTo>
                  <a:lnTo>
                    <a:pt x="3374" y="77"/>
                  </a:lnTo>
                  <a:lnTo>
                    <a:pt x="3297" y="26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142"/>
            <p:cNvSpPr/>
            <p:nvPr/>
          </p:nvSpPr>
          <p:spPr>
            <a:xfrm>
              <a:off x="535175" y="2852375"/>
              <a:ext cx="28150" cy="25575"/>
            </a:xfrm>
            <a:custGeom>
              <a:rect b="b" l="l" r="r" t="t"/>
              <a:pathLst>
                <a:path extrusionOk="0" h="1023" w="1126">
                  <a:moveTo>
                    <a:pt x="1" y="0"/>
                  </a:moveTo>
                  <a:lnTo>
                    <a:pt x="77" y="26"/>
                  </a:lnTo>
                  <a:lnTo>
                    <a:pt x="154" y="77"/>
                  </a:lnTo>
                  <a:lnTo>
                    <a:pt x="180" y="128"/>
                  </a:lnTo>
                  <a:lnTo>
                    <a:pt x="205" y="230"/>
                  </a:lnTo>
                  <a:lnTo>
                    <a:pt x="205" y="818"/>
                  </a:lnTo>
                  <a:lnTo>
                    <a:pt x="180" y="894"/>
                  </a:lnTo>
                  <a:lnTo>
                    <a:pt x="154" y="971"/>
                  </a:lnTo>
                  <a:lnTo>
                    <a:pt x="77" y="1022"/>
                  </a:lnTo>
                  <a:lnTo>
                    <a:pt x="972" y="1022"/>
                  </a:lnTo>
                  <a:lnTo>
                    <a:pt x="1049" y="971"/>
                  </a:lnTo>
                  <a:lnTo>
                    <a:pt x="1100" y="894"/>
                  </a:lnTo>
                  <a:lnTo>
                    <a:pt x="1125" y="818"/>
                  </a:lnTo>
                  <a:lnTo>
                    <a:pt x="1125" y="230"/>
                  </a:lnTo>
                  <a:lnTo>
                    <a:pt x="1100" y="153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142"/>
            <p:cNvSpPr/>
            <p:nvPr/>
          </p:nvSpPr>
          <p:spPr>
            <a:xfrm>
              <a:off x="535175" y="2904750"/>
              <a:ext cx="28150" cy="25575"/>
            </a:xfrm>
            <a:custGeom>
              <a:rect b="b" l="l" r="r" t="t"/>
              <a:pathLst>
                <a:path extrusionOk="0" h="1023" w="1126">
                  <a:moveTo>
                    <a:pt x="1" y="1"/>
                  </a:moveTo>
                  <a:lnTo>
                    <a:pt x="77" y="26"/>
                  </a:lnTo>
                  <a:lnTo>
                    <a:pt x="154" y="77"/>
                  </a:lnTo>
                  <a:lnTo>
                    <a:pt x="180" y="128"/>
                  </a:lnTo>
                  <a:lnTo>
                    <a:pt x="205" y="231"/>
                  </a:lnTo>
                  <a:lnTo>
                    <a:pt x="205" y="818"/>
                  </a:lnTo>
                  <a:lnTo>
                    <a:pt x="180" y="895"/>
                  </a:lnTo>
                  <a:lnTo>
                    <a:pt x="154" y="972"/>
                  </a:lnTo>
                  <a:lnTo>
                    <a:pt x="77" y="1023"/>
                  </a:lnTo>
                  <a:lnTo>
                    <a:pt x="972" y="1023"/>
                  </a:lnTo>
                  <a:lnTo>
                    <a:pt x="1049" y="972"/>
                  </a:lnTo>
                  <a:lnTo>
                    <a:pt x="1100" y="895"/>
                  </a:lnTo>
                  <a:lnTo>
                    <a:pt x="1125" y="818"/>
                  </a:lnTo>
                  <a:lnTo>
                    <a:pt x="1125" y="231"/>
                  </a:lnTo>
                  <a:lnTo>
                    <a:pt x="1100" y="154"/>
                  </a:lnTo>
                  <a:lnTo>
                    <a:pt x="1049" y="77"/>
                  </a:lnTo>
                  <a:lnTo>
                    <a:pt x="972" y="26"/>
                  </a:lnTo>
                  <a:lnTo>
                    <a:pt x="895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142"/>
            <p:cNvSpPr/>
            <p:nvPr/>
          </p:nvSpPr>
          <p:spPr>
            <a:xfrm>
              <a:off x="613125" y="2925200"/>
              <a:ext cx="39625" cy="60700"/>
            </a:xfrm>
            <a:custGeom>
              <a:rect b="b" l="l" r="r" t="t"/>
              <a:pathLst>
                <a:path extrusionOk="0" h="2428" w="1585">
                  <a:moveTo>
                    <a:pt x="179" y="0"/>
                  </a:moveTo>
                  <a:lnTo>
                    <a:pt x="77" y="77"/>
                  </a:lnTo>
                  <a:lnTo>
                    <a:pt x="26" y="154"/>
                  </a:lnTo>
                  <a:lnTo>
                    <a:pt x="0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920" y="511"/>
                  </a:lnTo>
                  <a:lnTo>
                    <a:pt x="256" y="2070"/>
                  </a:lnTo>
                  <a:lnTo>
                    <a:pt x="230" y="2172"/>
                  </a:lnTo>
                  <a:lnTo>
                    <a:pt x="230" y="2275"/>
                  </a:lnTo>
                  <a:lnTo>
                    <a:pt x="307" y="2351"/>
                  </a:lnTo>
                  <a:lnTo>
                    <a:pt x="384" y="2402"/>
                  </a:lnTo>
                  <a:lnTo>
                    <a:pt x="486" y="2428"/>
                  </a:lnTo>
                  <a:lnTo>
                    <a:pt x="563" y="2428"/>
                  </a:lnTo>
                  <a:lnTo>
                    <a:pt x="639" y="2402"/>
                  </a:lnTo>
                  <a:lnTo>
                    <a:pt x="690" y="2351"/>
                  </a:lnTo>
                  <a:lnTo>
                    <a:pt x="742" y="2275"/>
                  </a:lnTo>
                  <a:lnTo>
                    <a:pt x="1585" y="358"/>
                  </a:lnTo>
                  <a:lnTo>
                    <a:pt x="1585" y="307"/>
                  </a:lnTo>
                  <a:lnTo>
                    <a:pt x="1585" y="230"/>
                  </a:lnTo>
                  <a:lnTo>
                    <a:pt x="1585" y="179"/>
                  </a:lnTo>
                  <a:lnTo>
                    <a:pt x="1559" y="102"/>
                  </a:lnTo>
                  <a:lnTo>
                    <a:pt x="1508" y="51"/>
                  </a:lnTo>
                  <a:lnTo>
                    <a:pt x="1457" y="26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142"/>
            <p:cNvSpPr/>
            <p:nvPr/>
          </p:nvSpPr>
          <p:spPr>
            <a:xfrm>
              <a:off x="588850" y="2794225"/>
              <a:ext cx="39000" cy="61350"/>
            </a:xfrm>
            <a:custGeom>
              <a:rect b="b" l="l" r="r" t="t"/>
              <a:pathLst>
                <a:path extrusionOk="0" h="2454" w="1560">
                  <a:moveTo>
                    <a:pt x="741" y="1"/>
                  </a:moveTo>
                  <a:lnTo>
                    <a:pt x="614" y="26"/>
                  </a:lnTo>
                  <a:lnTo>
                    <a:pt x="486" y="52"/>
                  </a:lnTo>
                  <a:lnTo>
                    <a:pt x="358" y="103"/>
                  </a:lnTo>
                  <a:lnTo>
                    <a:pt x="256" y="180"/>
                  </a:lnTo>
                  <a:lnTo>
                    <a:pt x="179" y="256"/>
                  </a:lnTo>
                  <a:lnTo>
                    <a:pt x="103" y="358"/>
                  </a:lnTo>
                  <a:lnTo>
                    <a:pt x="52" y="486"/>
                  </a:lnTo>
                  <a:lnTo>
                    <a:pt x="0" y="614"/>
                  </a:lnTo>
                  <a:lnTo>
                    <a:pt x="0" y="716"/>
                  </a:lnTo>
                  <a:lnTo>
                    <a:pt x="52" y="818"/>
                  </a:lnTo>
                  <a:lnTo>
                    <a:pt x="103" y="869"/>
                  </a:lnTo>
                  <a:lnTo>
                    <a:pt x="205" y="921"/>
                  </a:lnTo>
                  <a:lnTo>
                    <a:pt x="307" y="921"/>
                  </a:lnTo>
                  <a:lnTo>
                    <a:pt x="409" y="869"/>
                  </a:lnTo>
                  <a:lnTo>
                    <a:pt x="486" y="818"/>
                  </a:lnTo>
                  <a:lnTo>
                    <a:pt x="511" y="716"/>
                  </a:lnTo>
                  <a:lnTo>
                    <a:pt x="563" y="639"/>
                  </a:lnTo>
                  <a:lnTo>
                    <a:pt x="588" y="588"/>
                  </a:lnTo>
                  <a:lnTo>
                    <a:pt x="665" y="537"/>
                  </a:lnTo>
                  <a:lnTo>
                    <a:pt x="741" y="537"/>
                  </a:lnTo>
                  <a:lnTo>
                    <a:pt x="818" y="563"/>
                  </a:lnTo>
                  <a:lnTo>
                    <a:pt x="895" y="588"/>
                  </a:lnTo>
                  <a:lnTo>
                    <a:pt x="946" y="665"/>
                  </a:lnTo>
                  <a:lnTo>
                    <a:pt x="946" y="742"/>
                  </a:lnTo>
                  <a:lnTo>
                    <a:pt x="946" y="767"/>
                  </a:lnTo>
                  <a:lnTo>
                    <a:pt x="895" y="895"/>
                  </a:lnTo>
                  <a:lnTo>
                    <a:pt x="793" y="1074"/>
                  </a:lnTo>
                  <a:lnTo>
                    <a:pt x="230" y="1866"/>
                  </a:lnTo>
                  <a:lnTo>
                    <a:pt x="128" y="1968"/>
                  </a:lnTo>
                  <a:lnTo>
                    <a:pt x="77" y="2071"/>
                  </a:lnTo>
                  <a:lnTo>
                    <a:pt x="52" y="2173"/>
                  </a:lnTo>
                  <a:lnTo>
                    <a:pt x="77" y="2275"/>
                  </a:lnTo>
                  <a:lnTo>
                    <a:pt x="103" y="2326"/>
                  </a:lnTo>
                  <a:lnTo>
                    <a:pt x="154" y="2377"/>
                  </a:lnTo>
                  <a:lnTo>
                    <a:pt x="205" y="2428"/>
                  </a:lnTo>
                  <a:lnTo>
                    <a:pt x="256" y="2454"/>
                  </a:lnTo>
                  <a:lnTo>
                    <a:pt x="1304" y="2454"/>
                  </a:lnTo>
                  <a:lnTo>
                    <a:pt x="1406" y="2428"/>
                  </a:lnTo>
                  <a:lnTo>
                    <a:pt x="1483" y="2377"/>
                  </a:lnTo>
                  <a:lnTo>
                    <a:pt x="1559" y="2301"/>
                  </a:lnTo>
                  <a:lnTo>
                    <a:pt x="1559" y="2198"/>
                  </a:lnTo>
                  <a:lnTo>
                    <a:pt x="1559" y="2096"/>
                  </a:lnTo>
                  <a:lnTo>
                    <a:pt x="1483" y="1994"/>
                  </a:lnTo>
                  <a:lnTo>
                    <a:pt x="1406" y="1943"/>
                  </a:lnTo>
                  <a:lnTo>
                    <a:pt x="1304" y="1917"/>
                  </a:lnTo>
                  <a:lnTo>
                    <a:pt x="844" y="1943"/>
                  </a:lnTo>
                  <a:lnTo>
                    <a:pt x="1227" y="1381"/>
                  </a:lnTo>
                  <a:lnTo>
                    <a:pt x="1380" y="1125"/>
                  </a:lnTo>
                  <a:lnTo>
                    <a:pt x="1483" y="895"/>
                  </a:lnTo>
                  <a:lnTo>
                    <a:pt x="1483" y="869"/>
                  </a:lnTo>
                  <a:lnTo>
                    <a:pt x="1483" y="793"/>
                  </a:lnTo>
                  <a:lnTo>
                    <a:pt x="1483" y="742"/>
                  </a:lnTo>
                  <a:lnTo>
                    <a:pt x="1483" y="614"/>
                  </a:lnTo>
                  <a:lnTo>
                    <a:pt x="1431" y="461"/>
                  </a:lnTo>
                  <a:lnTo>
                    <a:pt x="1355" y="333"/>
                  </a:lnTo>
                  <a:lnTo>
                    <a:pt x="1278" y="231"/>
                  </a:lnTo>
                  <a:lnTo>
                    <a:pt x="1150" y="128"/>
                  </a:lnTo>
                  <a:lnTo>
                    <a:pt x="1023" y="52"/>
                  </a:lnTo>
                  <a:lnTo>
                    <a:pt x="895" y="26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142"/>
            <p:cNvSpPr/>
            <p:nvPr/>
          </p:nvSpPr>
          <p:spPr>
            <a:xfrm>
              <a:off x="638675" y="2794225"/>
              <a:ext cx="39000" cy="61350"/>
            </a:xfrm>
            <a:custGeom>
              <a:rect b="b" l="l" r="r" t="t"/>
              <a:pathLst>
                <a:path extrusionOk="0" h="2454" w="1560">
                  <a:moveTo>
                    <a:pt x="716" y="1"/>
                  </a:moveTo>
                  <a:lnTo>
                    <a:pt x="588" y="26"/>
                  </a:lnTo>
                  <a:lnTo>
                    <a:pt x="461" y="52"/>
                  </a:lnTo>
                  <a:lnTo>
                    <a:pt x="358" y="103"/>
                  </a:lnTo>
                  <a:lnTo>
                    <a:pt x="256" y="180"/>
                  </a:lnTo>
                  <a:lnTo>
                    <a:pt x="154" y="256"/>
                  </a:lnTo>
                  <a:lnTo>
                    <a:pt x="77" y="358"/>
                  </a:lnTo>
                  <a:lnTo>
                    <a:pt x="26" y="486"/>
                  </a:lnTo>
                  <a:lnTo>
                    <a:pt x="1" y="614"/>
                  </a:lnTo>
                  <a:lnTo>
                    <a:pt x="1" y="716"/>
                  </a:lnTo>
                  <a:lnTo>
                    <a:pt x="26" y="818"/>
                  </a:lnTo>
                  <a:lnTo>
                    <a:pt x="103" y="869"/>
                  </a:lnTo>
                  <a:lnTo>
                    <a:pt x="205" y="921"/>
                  </a:lnTo>
                  <a:lnTo>
                    <a:pt x="307" y="921"/>
                  </a:lnTo>
                  <a:lnTo>
                    <a:pt x="410" y="869"/>
                  </a:lnTo>
                  <a:lnTo>
                    <a:pt x="486" y="818"/>
                  </a:lnTo>
                  <a:lnTo>
                    <a:pt x="512" y="716"/>
                  </a:lnTo>
                  <a:lnTo>
                    <a:pt x="537" y="639"/>
                  </a:lnTo>
                  <a:lnTo>
                    <a:pt x="588" y="588"/>
                  </a:lnTo>
                  <a:lnTo>
                    <a:pt x="665" y="537"/>
                  </a:lnTo>
                  <a:lnTo>
                    <a:pt x="716" y="537"/>
                  </a:lnTo>
                  <a:lnTo>
                    <a:pt x="818" y="563"/>
                  </a:lnTo>
                  <a:lnTo>
                    <a:pt x="870" y="588"/>
                  </a:lnTo>
                  <a:lnTo>
                    <a:pt x="921" y="665"/>
                  </a:lnTo>
                  <a:lnTo>
                    <a:pt x="946" y="742"/>
                  </a:lnTo>
                  <a:lnTo>
                    <a:pt x="946" y="767"/>
                  </a:lnTo>
                  <a:lnTo>
                    <a:pt x="895" y="895"/>
                  </a:lnTo>
                  <a:lnTo>
                    <a:pt x="793" y="1074"/>
                  </a:lnTo>
                  <a:lnTo>
                    <a:pt x="205" y="1866"/>
                  </a:lnTo>
                  <a:lnTo>
                    <a:pt x="128" y="1968"/>
                  </a:lnTo>
                  <a:lnTo>
                    <a:pt x="77" y="2071"/>
                  </a:lnTo>
                  <a:lnTo>
                    <a:pt x="52" y="2173"/>
                  </a:lnTo>
                  <a:lnTo>
                    <a:pt x="77" y="2275"/>
                  </a:lnTo>
                  <a:lnTo>
                    <a:pt x="103" y="2326"/>
                  </a:lnTo>
                  <a:lnTo>
                    <a:pt x="128" y="2377"/>
                  </a:lnTo>
                  <a:lnTo>
                    <a:pt x="180" y="2428"/>
                  </a:lnTo>
                  <a:lnTo>
                    <a:pt x="256" y="2454"/>
                  </a:lnTo>
                  <a:lnTo>
                    <a:pt x="1304" y="2454"/>
                  </a:lnTo>
                  <a:lnTo>
                    <a:pt x="1406" y="2428"/>
                  </a:lnTo>
                  <a:lnTo>
                    <a:pt x="1483" y="2377"/>
                  </a:lnTo>
                  <a:lnTo>
                    <a:pt x="1534" y="2301"/>
                  </a:lnTo>
                  <a:lnTo>
                    <a:pt x="1559" y="2198"/>
                  </a:lnTo>
                  <a:lnTo>
                    <a:pt x="1534" y="2096"/>
                  </a:lnTo>
                  <a:lnTo>
                    <a:pt x="1483" y="1994"/>
                  </a:lnTo>
                  <a:lnTo>
                    <a:pt x="1406" y="1943"/>
                  </a:lnTo>
                  <a:lnTo>
                    <a:pt x="1304" y="1917"/>
                  </a:lnTo>
                  <a:lnTo>
                    <a:pt x="1278" y="1917"/>
                  </a:lnTo>
                  <a:lnTo>
                    <a:pt x="818" y="1943"/>
                  </a:lnTo>
                  <a:lnTo>
                    <a:pt x="1227" y="1381"/>
                  </a:lnTo>
                  <a:lnTo>
                    <a:pt x="1381" y="1125"/>
                  </a:lnTo>
                  <a:lnTo>
                    <a:pt x="1457" y="895"/>
                  </a:lnTo>
                  <a:lnTo>
                    <a:pt x="1457" y="869"/>
                  </a:lnTo>
                  <a:lnTo>
                    <a:pt x="1483" y="793"/>
                  </a:lnTo>
                  <a:lnTo>
                    <a:pt x="1483" y="742"/>
                  </a:lnTo>
                  <a:lnTo>
                    <a:pt x="1457" y="614"/>
                  </a:lnTo>
                  <a:lnTo>
                    <a:pt x="1432" y="461"/>
                  </a:lnTo>
                  <a:lnTo>
                    <a:pt x="1355" y="333"/>
                  </a:lnTo>
                  <a:lnTo>
                    <a:pt x="1253" y="231"/>
                  </a:lnTo>
                  <a:lnTo>
                    <a:pt x="1151" y="128"/>
                  </a:lnTo>
                  <a:lnTo>
                    <a:pt x="1023" y="52"/>
                  </a:lnTo>
                  <a:lnTo>
                    <a:pt x="870" y="26"/>
                  </a:lnTo>
                  <a:lnTo>
                    <a:pt x="716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142"/>
            <p:cNvSpPr/>
            <p:nvPr/>
          </p:nvSpPr>
          <p:spPr>
            <a:xfrm>
              <a:off x="582450" y="2882400"/>
              <a:ext cx="101625" cy="13425"/>
            </a:xfrm>
            <a:custGeom>
              <a:rect b="b" l="l" r="r" t="t"/>
              <a:pathLst>
                <a:path extrusionOk="0" h="537" w="4065">
                  <a:moveTo>
                    <a:pt x="256" y="0"/>
                  </a:moveTo>
                  <a:lnTo>
                    <a:pt x="154" y="26"/>
                  </a:lnTo>
                  <a:lnTo>
                    <a:pt x="78" y="77"/>
                  </a:lnTo>
                  <a:lnTo>
                    <a:pt x="1" y="153"/>
                  </a:lnTo>
                  <a:lnTo>
                    <a:pt x="1" y="256"/>
                  </a:lnTo>
                  <a:lnTo>
                    <a:pt x="1" y="358"/>
                  </a:lnTo>
                  <a:lnTo>
                    <a:pt x="78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3808" y="537"/>
                  </a:lnTo>
                  <a:lnTo>
                    <a:pt x="3911" y="511"/>
                  </a:lnTo>
                  <a:lnTo>
                    <a:pt x="3987" y="460"/>
                  </a:lnTo>
                  <a:lnTo>
                    <a:pt x="4038" y="358"/>
                  </a:lnTo>
                  <a:lnTo>
                    <a:pt x="4064" y="256"/>
                  </a:lnTo>
                  <a:lnTo>
                    <a:pt x="4038" y="153"/>
                  </a:lnTo>
                  <a:lnTo>
                    <a:pt x="3987" y="77"/>
                  </a:lnTo>
                  <a:lnTo>
                    <a:pt x="3911" y="26"/>
                  </a:lnTo>
                  <a:lnTo>
                    <a:pt x="380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8" name="Google Shape;3828;p142"/>
          <p:cNvGrpSpPr/>
          <p:nvPr/>
        </p:nvGrpSpPr>
        <p:grpSpPr>
          <a:xfrm>
            <a:off x="987995" y="2634542"/>
            <a:ext cx="413074" cy="530368"/>
            <a:chOff x="1023900" y="2685625"/>
            <a:chExt cx="349500" cy="445950"/>
          </a:xfrm>
        </p:grpSpPr>
        <p:sp>
          <p:nvSpPr>
            <p:cNvPr id="3829" name="Google Shape;3829;p142"/>
            <p:cNvSpPr/>
            <p:nvPr/>
          </p:nvSpPr>
          <p:spPr>
            <a:xfrm>
              <a:off x="1248150" y="3067025"/>
              <a:ext cx="50500" cy="64550"/>
            </a:xfrm>
            <a:custGeom>
              <a:rect b="b" l="l" r="r" t="t"/>
              <a:pathLst>
                <a:path extrusionOk="0" h="2582" w="2020">
                  <a:moveTo>
                    <a:pt x="1" y="0"/>
                  </a:moveTo>
                  <a:lnTo>
                    <a:pt x="665" y="2428"/>
                  </a:lnTo>
                  <a:lnTo>
                    <a:pt x="691" y="2479"/>
                  </a:lnTo>
                  <a:lnTo>
                    <a:pt x="742" y="2556"/>
                  </a:lnTo>
                  <a:lnTo>
                    <a:pt x="818" y="2581"/>
                  </a:lnTo>
                  <a:lnTo>
                    <a:pt x="1815" y="2581"/>
                  </a:lnTo>
                  <a:lnTo>
                    <a:pt x="1917" y="2556"/>
                  </a:lnTo>
                  <a:lnTo>
                    <a:pt x="1994" y="2505"/>
                  </a:lnTo>
                  <a:lnTo>
                    <a:pt x="2019" y="2402"/>
                  </a:lnTo>
                  <a:lnTo>
                    <a:pt x="2019" y="2300"/>
                  </a:lnTo>
                  <a:lnTo>
                    <a:pt x="140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142"/>
            <p:cNvSpPr/>
            <p:nvPr/>
          </p:nvSpPr>
          <p:spPr>
            <a:xfrm>
              <a:off x="1264775" y="3067025"/>
              <a:ext cx="33875" cy="64550"/>
            </a:xfrm>
            <a:custGeom>
              <a:rect b="b" l="l" r="r" t="t"/>
              <a:pathLst>
                <a:path extrusionOk="0" h="2582" w="1355">
                  <a:moveTo>
                    <a:pt x="0" y="0"/>
                  </a:moveTo>
                  <a:lnTo>
                    <a:pt x="588" y="2198"/>
                  </a:lnTo>
                  <a:lnTo>
                    <a:pt x="588" y="2275"/>
                  </a:lnTo>
                  <a:lnTo>
                    <a:pt x="588" y="2351"/>
                  </a:lnTo>
                  <a:lnTo>
                    <a:pt x="562" y="2402"/>
                  </a:lnTo>
                  <a:lnTo>
                    <a:pt x="537" y="2479"/>
                  </a:lnTo>
                  <a:lnTo>
                    <a:pt x="434" y="2556"/>
                  </a:lnTo>
                  <a:lnTo>
                    <a:pt x="383" y="2581"/>
                  </a:lnTo>
                  <a:lnTo>
                    <a:pt x="1150" y="2581"/>
                  </a:lnTo>
                  <a:lnTo>
                    <a:pt x="1252" y="2556"/>
                  </a:lnTo>
                  <a:lnTo>
                    <a:pt x="1329" y="2505"/>
                  </a:lnTo>
                  <a:lnTo>
                    <a:pt x="1354" y="2402"/>
                  </a:lnTo>
                  <a:lnTo>
                    <a:pt x="1354" y="2300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142"/>
            <p:cNvSpPr/>
            <p:nvPr/>
          </p:nvSpPr>
          <p:spPr>
            <a:xfrm>
              <a:off x="1105050" y="3067025"/>
              <a:ext cx="50500" cy="64550"/>
            </a:xfrm>
            <a:custGeom>
              <a:rect b="b" l="l" r="r" t="t"/>
              <a:pathLst>
                <a:path extrusionOk="0" h="2582" w="2020">
                  <a:moveTo>
                    <a:pt x="639" y="0"/>
                  </a:moveTo>
                  <a:lnTo>
                    <a:pt x="26" y="2300"/>
                  </a:lnTo>
                  <a:lnTo>
                    <a:pt x="0" y="2402"/>
                  </a:lnTo>
                  <a:lnTo>
                    <a:pt x="52" y="2505"/>
                  </a:lnTo>
                  <a:lnTo>
                    <a:pt x="128" y="2556"/>
                  </a:lnTo>
                  <a:lnTo>
                    <a:pt x="230" y="2581"/>
                  </a:lnTo>
                  <a:lnTo>
                    <a:pt x="1227" y="2581"/>
                  </a:lnTo>
                  <a:lnTo>
                    <a:pt x="1304" y="2556"/>
                  </a:lnTo>
                  <a:lnTo>
                    <a:pt x="1355" y="2505"/>
                  </a:lnTo>
                  <a:lnTo>
                    <a:pt x="1380" y="2428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142"/>
            <p:cNvSpPr/>
            <p:nvPr/>
          </p:nvSpPr>
          <p:spPr>
            <a:xfrm>
              <a:off x="1116550" y="3067025"/>
              <a:ext cx="39000" cy="64550"/>
            </a:xfrm>
            <a:custGeom>
              <a:rect b="b" l="l" r="r" t="t"/>
              <a:pathLst>
                <a:path extrusionOk="0" h="2582" w="1560">
                  <a:moveTo>
                    <a:pt x="818" y="0"/>
                  </a:moveTo>
                  <a:lnTo>
                    <a:pt x="179" y="2377"/>
                  </a:lnTo>
                  <a:lnTo>
                    <a:pt x="154" y="2454"/>
                  </a:lnTo>
                  <a:lnTo>
                    <a:pt x="77" y="2530"/>
                  </a:lnTo>
                  <a:lnTo>
                    <a:pt x="0" y="2581"/>
                  </a:lnTo>
                  <a:lnTo>
                    <a:pt x="767" y="2581"/>
                  </a:lnTo>
                  <a:lnTo>
                    <a:pt x="844" y="2556"/>
                  </a:lnTo>
                  <a:lnTo>
                    <a:pt x="895" y="2505"/>
                  </a:lnTo>
                  <a:lnTo>
                    <a:pt x="920" y="2428"/>
                  </a:lnTo>
                  <a:lnTo>
                    <a:pt x="155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142"/>
            <p:cNvSpPr/>
            <p:nvPr/>
          </p:nvSpPr>
          <p:spPr>
            <a:xfrm>
              <a:off x="1182350" y="2685625"/>
              <a:ext cx="35800" cy="46025"/>
            </a:xfrm>
            <a:custGeom>
              <a:rect b="b" l="l" r="r" t="t"/>
              <a:pathLst>
                <a:path extrusionOk="0" h="1841" w="1432">
                  <a:moveTo>
                    <a:pt x="563" y="0"/>
                  </a:moveTo>
                  <a:lnTo>
                    <a:pt x="435" y="51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8" y="307"/>
                  </a:lnTo>
                  <a:lnTo>
                    <a:pt x="52" y="435"/>
                  </a:lnTo>
                  <a:lnTo>
                    <a:pt x="0" y="588"/>
                  </a:lnTo>
                  <a:lnTo>
                    <a:pt x="0" y="716"/>
                  </a:lnTo>
                  <a:lnTo>
                    <a:pt x="0" y="1840"/>
                  </a:lnTo>
                  <a:lnTo>
                    <a:pt x="1432" y="1840"/>
                  </a:lnTo>
                  <a:lnTo>
                    <a:pt x="1432" y="716"/>
                  </a:lnTo>
                  <a:lnTo>
                    <a:pt x="1432" y="588"/>
                  </a:lnTo>
                  <a:lnTo>
                    <a:pt x="1380" y="435"/>
                  </a:lnTo>
                  <a:lnTo>
                    <a:pt x="1329" y="307"/>
                  </a:lnTo>
                  <a:lnTo>
                    <a:pt x="1227" y="205"/>
                  </a:lnTo>
                  <a:lnTo>
                    <a:pt x="1125" y="128"/>
                  </a:lnTo>
                  <a:lnTo>
                    <a:pt x="997" y="51"/>
                  </a:lnTo>
                  <a:lnTo>
                    <a:pt x="869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142"/>
            <p:cNvSpPr/>
            <p:nvPr/>
          </p:nvSpPr>
          <p:spPr>
            <a:xfrm>
              <a:off x="1191925" y="2685625"/>
              <a:ext cx="26225" cy="46025"/>
            </a:xfrm>
            <a:custGeom>
              <a:rect b="b" l="l" r="r" t="t"/>
              <a:pathLst>
                <a:path extrusionOk="0" h="1841" w="1049">
                  <a:moveTo>
                    <a:pt x="333" y="0"/>
                  </a:moveTo>
                  <a:lnTo>
                    <a:pt x="154" y="26"/>
                  </a:lnTo>
                  <a:lnTo>
                    <a:pt x="1" y="77"/>
                  </a:lnTo>
                  <a:lnTo>
                    <a:pt x="103" y="128"/>
                  </a:lnTo>
                  <a:lnTo>
                    <a:pt x="180" y="205"/>
                  </a:lnTo>
                  <a:lnTo>
                    <a:pt x="256" y="307"/>
                  </a:lnTo>
                  <a:lnTo>
                    <a:pt x="333" y="435"/>
                  </a:lnTo>
                  <a:lnTo>
                    <a:pt x="359" y="588"/>
                  </a:lnTo>
                  <a:lnTo>
                    <a:pt x="384" y="716"/>
                  </a:lnTo>
                  <a:lnTo>
                    <a:pt x="384" y="1840"/>
                  </a:lnTo>
                  <a:lnTo>
                    <a:pt x="1049" y="1840"/>
                  </a:lnTo>
                  <a:lnTo>
                    <a:pt x="1049" y="716"/>
                  </a:lnTo>
                  <a:lnTo>
                    <a:pt x="1049" y="588"/>
                  </a:lnTo>
                  <a:lnTo>
                    <a:pt x="997" y="435"/>
                  </a:lnTo>
                  <a:lnTo>
                    <a:pt x="946" y="307"/>
                  </a:lnTo>
                  <a:lnTo>
                    <a:pt x="844" y="205"/>
                  </a:lnTo>
                  <a:lnTo>
                    <a:pt x="742" y="128"/>
                  </a:lnTo>
                  <a:lnTo>
                    <a:pt x="614" y="51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142"/>
            <p:cNvSpPr/>
            <p:nvPr/>
          </p:nvSpPr>
          <p:spPr>
            <a:xfrm>
              <a:off x="1037975" y="2727775"/>
              <a:ext cx="321375" cy="316275"/>
            </a:xfrm>
            <a:custGeom>
              <a:rect b="b" l="l" r="r" t="t"/>
              <a:pathLst>
                <a:path extrusionOk="0" h="12651" w="12855">
                  <a:moveTo>
                    <a:pt x="613" y="1"/>
                  </a:moveTo>
                  <a:lnTo>
                    <a:pt x="486" y="27"/>
                  </a:lnTo>
                  <a:lnTo>
                    <a:pt x="358" y="52"/>
                  </a:lnTo>
                  <a:lnTo>
                    <a:pt x="256" y="103"/>
                  </a:lnTo>
                  <a:lnTo>
                    <a:pt x="179" y="180"/>
                  </a:lnTo>
                  <a:lnTo>
                    <a:pt x="102" y="282"/>
                  </a:lnTo>
                  <a:lnTo>
                    <a:pt x="51" y="384"/>
                  </a:lnTo>
                  <a:lnTo>
                    <a:pt x="0" y="487"/>
                  </a:lnTo>
                  <a:lnTo>
                    <a:pt x="0" y="614"/>
                  </a:lnTo>
                  <a:lnTo>
                    <a:pt x="0" y="12650"/>
                  </a:lnTo>
                  <a:lnTo>
                    <a:pt x="12854" y="12650"/>
                  </a:lnTo>
                  <a:lnTo>
                    <a:pt x="12854" y="614"/>
                  </a:lnTo>
                  <a:lnTo>
                    <a:pt x="12854" y="487"/>
                  </a:lnTo>
                  <a:lnTo>
                    <a:pt x="12803" y="384"/>
                  </a:lnTo>
                  <a:lnTo>
                    <a:pt x="12752" y="282"/>
                  </a:lnTo>
                  <a:lnTo>
                    <a:pt x="12675" y="180"/>
                  </a:lnTo>
                  <a:lnTo>
                    <a:pt x="12599" y="103"/>
                  </a:lnTo>
                  <a:lnTo>
                    <a:pt x="12496" y="52"/>
                  </a:lnTo>
                  <a:lnTo>
                    <a:pt x="12369" y="27"/>
                  </a:lnTo>
                  <a:lnTo>
                    <a:pt x="12241" y="1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142"/>
            <p:cNvSpPr/>
            <p:nvPr/>
          </p:nvSpPr>
          <p:spPr>
            <a:xfrm>
              <a:off x="1277550" y="3005050"/>
              <a:ext cx="81800" cy="37725"/>
            </a:xfrm>
            <a:custGeom>
              <a:rect b="b" l="l" r="r" t="t"/>
              <a:pathLst>
                <a:path extrusionOk="0" h="1509" w="3272">
                  <a:moveTo>
                    <a:pt x="486" y="1"/>
                  </a:moveTo>
                  <a:lnTo>
                    <a:pt x="383" y="26"/>
                  </a:lnTo>
                  <a:lnTo>
                    <a:pt x="307" y="52"/>
                  </a:lnTo>
                  <a:lnTo>
                    <a:pt x="205" y="103"/>
                  </a:lnTo>
                  <a:lnTo>
                    <a:pt x="128" y="154"/>
                  </a:lnTo>
                  <a:lnTo>
                    <a:pt x="77" y="231"/>
                  </a:lnTo>
                  <a:lnTo>
                    <a:pt x="26" y="307"/>
                  </a:lnTo>
                  <a:lnTo>
                    <a:pt x="0" y="409"/>
                  </a:lnTo>
                  <a:lnTo>
                    <a:pt x="0" y="512"/>
                  </a:lnTo>
                  <a:lnTo>
                    <a:pt x="0" y="1508"/>
                  </a:lnTo>
                  <a:lnTo>
                    <a:pt x="3271" y="1508"/>
                  </a:lnTo>
                  <a:lnTo>
                    <a:pt x="3271" y="512"/>
                  </a:lnTo>
                  <a:lnTo>
                    <a:pt x="3271" y="409"/>
                  </a:lnTo>
                  <a:lnTo>
                    <a:pt x="3246" y="307"/>
                  </a:lnTo>
                  <a:lnTo>
                    <a:pt x="3194" y="231"/>
                  </a:lnTo>
                  <a:lnTo>
                    <a:pt x="3118" y="154"/>
                  </a:lnTo>
                  <a:lnTo>
                    <a:pt x="3041" y="103"/>
                  </a:lnTo>
                  <a:lnTo>
                    <a:pt x="2964" y="52"/>
                  </a:lnTo>
                  <a:lnTo>
                    <a:pt x="2862" y="26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142"/>
            <p:cNvSpPr/>
            <p:nvPr/>
          </p:nvSpPr>
          <p:spPr>
            <a:xfrm>
              <a:off x="1322900" y="3005050"/>
              <a:ext cx="36450" cy="37725"/>
            </a:xfrm>
            <a:custGeom>
              <a:rect b="b" l="l" r="r" t="t"/>
              <a:pathLst>
                <a:path extrusionOk="0" h="1509" w="1458">
                  <a:moveTo>
                    <a:pt x="0" y="1"/>
                  </a:moveTo>
                  <a:lnTo>
                    <a:pt x="103" y="26"/>
                  </a:lnTo>
                  <a:lnTo>
                    <a:pt x="205" y="52"/>
                  </a:lnTo>
                  <a:lnTo>
                    <a:pt x="282" y="103"/>
                  </a:lnTo>
                  <a:lnTo>
                    <a:pt x="358" y="154"/>
                  </a:lnTo>
                  <a:lnTo>
                    <a:pt x="435" y="231"/>
                  </a:lnTo>
                  <a:lnTo>
                    <a:pt x="460" y="307"/>
                  </a:lnTo>
                  <a:lnTo>
                    <a:pt x="512" y="409"/>
                  </a:lnTo>
                  <a:lnTo>
                    <a:pt x="512" y="512"/>
                  </a:lnTo>
                  <a:lnTo>
                    <a:pt x="512" y="1508"/>
                  </a:lnTo>
                  <a:lnTo>
                    <a:pt x="1457" y="1508"/>
                  </a:lnTo>
                  <a:lnTo>
                    <a:pt x="1457" y="512"/>
                  </a:lnTo>
                  <a:lnTo>
                    <a:pt x="1457" y="409"/>
                  </a:lnTo>
                  <a:lnTo>
                    <a:pt x="1432" y="307"/>
                  </a:lnTo>
                  <a:lnTo>
                    <a:pt x="1380" y="231"/>
                  </a:lnTo>
                  <a:lnTo>
                    <a:pt x="1304" y="154"/>
                  </a:lnTo>
                  <a:lnTo>
                    <a:pt x="1227" y="103"/>
                  </a:lnTo>
                  <a:lnTo>
                    <a:pt x="1150" y="52"/>
                  </a:lnTo>
                  <a:lnTo>
                    <a:pt x="1048" y="26"/>
                  </a:lnTo>
                  <a:lnTo>
                    <a:pt x="946" y="1"/>
                  </a:lnTo>
                  <a:close/>
                </a:path>
              </a:pathLst>
            </a:custGeom>
            <a:solidFill>
              <a:srgbClr val="7A6EF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142"/>
            <p:cNvSpPr/>
            <p:nvPr/>
          </p:nvSpPr>
          <p:spPr>
            <a:xfrm>
              <a:off x="1023900" y="3038275"/>
              <a:ext cx="349500" cy="33250"/>
            </a:xfrm>
            <a:custGeom>
              <a:rect b="b" l="l" r="r" t="t"/>
              <a:pathLst>
                <a:path extrusionOk="0" h="1330" w="13980">
                  <a:moveTo>
                    <a:pt x="333" y="0"/>
                  </a:moveTo>
                  <a:lnTo>
                    <a:pt x="205" y="26"/>
                  </a:lnTo>
                  <a:lnTo>
                    <a:pt x="103" y="103"/>
                  </a:lnTo>
                  <a:lnTo>
                    <a:pt x="27" y="205"/>
                  </a:lnTo>
                  <a:lnTo>
                    <a:pt x="1" y="333"/>
                  </a:lnTo>
                  <a:lnTo>
                    <a:pt x="1" y="997"/>
                  </a:lnTo>
                  <a:lnTo>
                    <a:pt x="27" y="1125"/>
                  </a:lnTo>
                  <a:lnTo>
                    <a:pt x="103" y="1227"/>
                  </a:lnTo>
                  <a:lnTo>
                    <a:pt x="205" y="1304"/>
                  </a:lnTo>
                  <a:lnTo>
                    <a:pt x="333" y="1329"/>
                  </a:lnTo>
                  <a:lnTo>
                    <a:pt x="13647" y="1329"/>
                  </a:lnTo>
                  <a:lnTo>
                    <a:pt x="13775" y="1304"/>
                  </a:lnTo>
                  <a:lnTo>
                    <a:pt x="13877" y="1227"/>
                  </a:lnTo>
                  <a:lnTo>
                    <a:pt x="13954" y="1125"/>
                  </a:lnTo>
                  <a:lnTo>
                    <a:pt x="13979" y="997"/>
                  </a:lnTo>
                  <a:lnTo>
                    <a:pt x="13979" y="333"/>
                  </a:lnTo>
                  <a:lnTo>
                    <a:pt x="13954" y="205"/>
                  </a:lnTo>
                  <a:lnTo>
                    <a:pt x="13877" y="103"/>
                  </a:lnTo>
                  <a:lnTo>
                    <a:pt x="13775" y="26"/>
                  </a:lnTo>
                  <a:lnTo>
                    <a:pt x="1364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142"/>
            <p:cNvSpPr/>
            <p:nvPr/>
          </p:nvSpPr>
          <p:spPr>
            <a:xfrm>
              <a:off x="1190650" y="2906025"/>
              <a:ext cx="24950" cy="67100"/>
            </a:xfrm>
            <a:custGeom>
              <a:rect b="b" l="l" r="r" t="t"/>
              <a:pathLst>
                <a:path extrusionOk="0" h="2684" w="998">
                  <a:moveTo>
                    <a:pt x="282" y="1"/>
                  </a:moveTo>
                  <a:lnTo>
                    <a:pt x="180" y="26"/>
                  </a:lnTo>
                  <a:lnTo>
                    <a:pt x="103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84"/>
                  </a:lnTo>
                  <a:lnTo>
                    <a:pt x="103" y="461"/>
                  </a:lnTo>
                  <a:lnTo>
                    <a:pt x="180" y="512"/>
                  </a:lnTo>
                  <a:lnTo>
                    <a:pt x="282" y="537"/>
                  </a:lnTo>
                  <a:lnTo>
                    <a:pt x="461" y="537"/>
                  </a:lnTo>
                  <a:lnTo>
                    <a:pt x="461" y="2403"/>
                  </a:lnTo>
                  <a:lnTo>
                    <a:pt x="486" y="2505"/>
                  </a:lnTo>
                  <a:lnTo>
                    <a:pt x="537" y="2607"/>
                  </a:lnTo>
                  <a:lnTo>
                    <a:pt x="640" y="2658"/>
                  </a:lnTo>
                  <a:lnTo>
                    <a:pt x="742" y="2684"/>
                  </a:lnTo>
                  <a:lnTo>
                    <a:pt x="844" y="2658"/>
                  </a:lnTo>
                  <a:lnTo>
                    <a:pt x="921" y="2607"/>
                  </a:lnTo>
                  <a:lnTo>
                    <a:pt x="997" y="2505"/>
                  </a:lnTo>
                  <a:lnTo>
                    <a:pt x="997" y="2403"/>
                  </a:lnTo>
                  <a:lnTo>
                    <a:pt x="997" y="256"/>
                  </a:lnTo>
                  <a:lnTo>
                    <a:pt x="997" y="154"/>
                  </a:lnTo>
                  <a:lnTo>
                    <a:pt x="921" y="77"/>
                  </a:lnTo>
                  <a:lnTo>
                    <a:pt x="844" y="26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142"/>
            <p:cNvSpPr/>
            <p:nvPr/>
          </p:nvSpPr>
          <p:spPr>
            <a:xfrm>
              <a:off x="1225150" y="2904100"/>
              <a:ext cx="47300" cy="67125"/>
            </a:xfrm>
            <a:custGeom>
              <a:rect b="b" l="l" r="r" t="t"/>
              <a:pathLst>
                <a:path extrusionOk="0" h="2685" w="1892">
                  <a:moveTo>
                    <a:pt x="1074" y="921"/>
                  </a:moveTo>
                  <a:lnTo>
                    <a:pt x="1074" y="1534"/>
                  </a:lnTo>
                  <a:lnTo>
                    <a:pt x="716" y="1534"/>
                  </a:lnTo>
                  <a:lnTo>
                    <a:pt x="1074" y="921"/>
                  </a:lnTo>
                  <a:close/>
                  <a:moveTo>
                    <a:pt x="1202" y="1"/>
                  </a:moveTo>
                  <a:lnTo>
                    <a:pt x="1099" y="27"/>
                  </a:lnTo>
                  <a:lnTo>
                    <a:pt x="997" y="103"/>
                  </a:lnTo>
                  <a:lnTo>
                    <a:pt x="895" y="180"/>
                  </a:lnTo>
                  <a:lnTo>
                    <a:pt x="716" y="435"/>
                  </a:lnTo>
                  <a:lnTo>
                    <a:pt x="486" y="870"/>
                  </a:lnTo>
                  <a:lnTo>
                    <a:pt x="26" y="1662"/>
                  </a:lnTo>
                  <a:lnTo>
                    <a:pt x="1" y="1739"/>
                  </a:lnTo>
                  <a:lnTo>
                    <a:pt x="1" y="1790"/>
                  </a:lnTo>
                  <a:lnTo>
                    <a:pt x="1" y="1866"/>
                  </a:lnTo>
                  <a:lnTo>
                    <a:pt x="26" y="1918"/>
                  </a:lnTo>
                  <a:lnTo>
                    <a:pt x="77" y="1994"/>
                  </a:lnTo>
                  <a:lnTo>
                    <a:pt x="128" y="2020"/>
                  </a:lnTo>
                  <a:lnTo>
                    <a:pt x="205" y="2045"/>
                  </a:lnTo>
                  <a:lnTo>
                    <a:pt x="256" y="2071"/>
                  </a:lnTo>
                  <a:lnTo>
                    <a:pt x="1074" y="2071"/>
                  </a:lnTo>
                  <a:lnTo>
                    <a:pt x="1074" y="2429"/>
                  </a:lnTo>
                  <a:lnTo>
                    <a:pt x="1074" y="2531"/>
                  </a:lnTo>
                  <a:lnTo>
                    <a:pt x="1151" y="2608"/>
                  </a:lnTo>
                  <a:lnTo>
                    <a:pt x="1227" y="2684"/>
                  </a:lnTo>
                  <a:lnTo>
                    <a:pt x="1432" y="2684"/>
                  </a:lnTo>
                  <a:lnTo>
                    <a:pt x="1534" y="2608"/>
                  </a:lnTo>
                  <a:lnTo>
                    <a:pt x="1585" y="2531"/>
                  </a:lnTo>
                  <a:lnTo>
                    <a:pt x="1611" y="2429"/>
                  </a:lnTo>
                  <a:lnTo>
                    <a:pt x="1611" y="2071"/>
                  </a:lnTo>
                  <a:lnTo>
                    <a:pt x="1713" y="2045"/>
                  </a:lnTo>
                  <a:lnTo>
                    <a:pt x="1815" y="1994"/>
                  </a:lnTo>
                  <a:lnTo>
                    <a:pt x="1866" y="1892"/>
                  </a:lnTo>
                  <a:lnTo>
                    <a:pt x="1892" y="1790"/>
                  </a:lnTo>
                  <a:lnTo>
                    <a:pt x="1866" y="1688"/>
                  </a:lnTo>
                  <a:lnTo>
                    <a:pt x="1815" y="1611"/>
                  </a:lnTo>
                  <a:lnTo>
                    <a:pt x="1713" y="1534"/>
                  </a:lnTo>
                  <a:lnTo>
                    <a:pt x="1611" y="1534"/>
                  </a:lnTo>
                  <a:lnTo>
                    <a:pt x="1611" y="410"/>
                  </a:lnTo>
                  <a:lnTo>
                    <a:pt x="1585" y="282"/>
                  </a:lnTo>
                  <a:lnTo>
                    <a:pt x="1534" y="180"/>
                  </a:lnTo>
                  <a:lnTo>
                    <a:pt x="1432" y="78"/>
                  </a:lnTo>
                  <a:lnTo>
                    <a:pt x="1329" y="27"/>
                  </a:lnTo>
                  <a:lnTo>
                    <a:pt x="120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142"/>
            <p:cNvSpPr/>
            <p:nvPr/>
          </p:nvSpPr>
          <p:spPr>
            <a:xfrm>
              <a:off x="1128675" y="2906025"/>
              <a:ext cx="40925" cy="68375"/>
            </a:xfrm>
            <a:custGeom>
              <a:rect b="b" l="l" r="r" t="t"/>
              <a:pathLst>
                <a:path extrusionOk="0" h="2735" w="1637">
                  <a:moveTo>
                    <a:pt x="665" y="1"/>
                  </a:moveTo>
                  <a:lnTo>
                    <a:pt x="538" y="52"/>
                  </a:lnTo>
                  <a:lnTo>
                    <a:pt x="410" y="103"/>
                  </a:lnTo>
                  <a:lnTo>
                    <a:pt x="282" y="180"/>
                  </a:lnTo>
                  <a:lnTo>
                    <a:pt x="180" y="282"/>
                  </a:lnTo>
                  <a:lnTo>
                    <a:pt x="103" y="384"/>
                  </a:lnTo>
                  <a:lnTo>
                    <a:pt x="52" y="512"/>
                  </a:lnTo>
                  <a:lnTo>
                    <a:pt x="1" y="665"/>
                  </a:lnTo>
                  <a:lnTo>
                    <a:pt x="1" y="767"/>
                  </a:lnTo>
                  <a:lnTo>
                    <a:pt x="52" y="844"/>
                  </a:lnTo>
                  <a:lnTo>
                    <a:pt x="129" y="921"/>
                  </a:lnTo>
                  <a:lnTo>
                    <a:pt x="231" y="972"/>
                  </a:lnTo>
                  <a:lnTo>
                    <a:pt x="333" y="972"/>
                  </a:lnTo>
                  <a:lnTo>
                    <a:pt x="410" y="921"/>
                  </a:lnTo>
                  <a:lnTo>
                    <a:pt x="486" y="844"/>
                  </a:lnTo>
                  <a:lnTo>
                    <a:pt x="538" y="767"/>
                  </a:lnTo>
                  <a:lnTo>
                    <a:pt x="563" y="665"/>
                  </a:lnTo>
                  <a:lnTo>
                    <a:pt x="640" y="588"/>
                  </a:lnTo>
                  <a:lnTo>
                    <a:pt x="716" y="537"/>
                  </a:lnTo>
                  <a:lnTo>
                    <a:pt x="819" y="537"/>
                  </a:lnTo>
                  <a:lnTo>
                    <a:pt x="921" y="563"/>
                  </a:lnTo>
                  <a:lnTo>
                    <a:pt x="998" y="614"/>
                  </a:lnTo>
                  <a:lnTo>
                    <a:pt x="1074" y="691"/>
                  </a:lnTo>
                  <a:lnTo>
                    <a:pt x="1100" y="818"/>
                  </a:lnTo>
                  <a:lnTo>
                    <a:pt x="1074" y="921"/>
                  </a:lnTo>
                  <a:lnTo>
                    <a:pt x="998" y="997"/>
                  </a:lnTo>
                  <a:lnTo>
                    <a:pt x="921" y="1074"/>
                  </a:lnTo>
                  <a:lnTo>
                    <a:pt x="819" y="1099"/>
                  </a:lnTo>
                  <a:lnTo>
                    <a:pt x="716" y="1099"/>
                  </a:lnTo>
                  <a:lnTo>
                    <a:pt x="614" y="1176"/>
                  </a:lnTo>
                  <a:lnTo>
                    <a:pt x="563" y="1253"/>
                  </a:lnTo>
                  <a:lnTo>
                    <a:pt x="538" y="1355"/>
                  </a:lnTo>
                  <a:lnTo>
                    <a:pt x="563" y="1457"/>
                  </a:lnTo>
                  <a:lnTo>
                    <a:pt x="614" y="1559"/>
                  </a:lnTo>
                  <a:lnTo>
                    <a:pt x="716" y="1611"/>
                  </a:lnTo>
                  <a:lnTo>
                    <a:pt x="819" y="1636"/>
                  </a:lnTo>
                  <a:lnTo>
                    <a:pt x="921" y="1662"/>
                  </a:lnTo>
                  <a:lnTo>
                    <a:pt x="998" y="1713"/>
                  </a:lnTo>
                  <a:lnTo>
                    <a:pt x="1074" y="1789"/>
                  </a:lnTo>
                  <a:lnTo>
                    <a:pt x="1100" y="1917"/>
                  </a:lnTo>
                  <a:lnTo>
                    <a:pt x="1074" y="2019"/>
                  </a:lnTo>
                  <a:lnTo>
                    <a:pt x="998" y="2096"/>
                  </a:lnTo>
                  <a:lnTo>
                    <a:pt x="921" y="2173"/>
                  </a:lnTo>
                  <a:lnTo>
                    <a:pt x="819" y="2198"/>
                  </a:lnTo>
                  <a:lnTo>
                    <a:pt x="716" y="2173"/>
                  </a:lnTo>
                  <a:lnTo>
                    <a:pt x="614" y="2122"/>
                  </a:lnTo>
                  <a:lnTo>
                    <a:pt x="563" y="2045"/>
                  </a:lnTo>
                  <a:lnTo>
                    <a:pt x="538" y="1943"/>
                  </a:lnTo>
                  <a:lnTo>
                    <a:pt x="538" y="1917"/>
                  </a:lnTo>
                  <a:lnTo>
                    <a:pt x="512" y="1815"/>
                  </a:lnTo>
                  <a:lnTo>
                    <a:pt x="461" y="1713"/>
                  </a:lnTo>
                  <a:lnTo>
                    <a:pt x="359" y="1662"/>
                  </a:lnTo>
                  <a:lnTo>
                    <a:pt x="256" y="1636"/>
                  </a:lnTo>
                  <a:lnTo>
                    <a:pt x="129" y="1687"/>
                  </a:lnTo>
                  <a:lnTo>
                    <a:pt x="52" y="1738"/>
                  </a:lnTo>
                  <a:lnTo>
                    <a:pt x="26" y="1789"/>
                  </a:lnTo>
                  <a:lnTo>
                    <a:pt x="1" y="1866"/>
                  </a:lnTo>
                  <a:lnTo>
                    <a:pt x="1" y="2019"/>
                  </a:lnTo>
                  <a:lnTo>
                    <a:pt x="26" y="2173"/>
                  </a:lnTo>
                  <a:lnTo>
                    <a:pt x="103" y="2301"/>
                  </a:lnTo>
                  <a:lnTo>
                    <a:pt x="180" y="2428"/>
                  </a:lnTo>
                  <a:lnTo>
                    <a:pt x="282" y="2531"/>
                  </a:lnTo>
                  <a:lnTo>
                    <a:pt x="384" y="2607"/>
                  </a:lnTo>
                  <a:lnTo>
                    <a:pt x="512" y="2684"/>
                  </a:lnTo>
                  <a:lnTo>
                    <a:pt x="665" y="2709"/>
                  </a:lnTo>
                  <a:lnTo>
                    <a:pt x="819" y="2735"/>
                  </a:lnTo>
                  <a:lnTo>
                    <a:pt x="972" y="2709"/>
                  </a:lnTo>
                  <a:lnTo>
                    <a:pt x="1125" y="2658"/>
                  </a:lnTo>
                  <a:lnTo>
                    <a:pt x="1279" y="2582"/>
                  </a:lnTo>
                  <a:lnTo>
                    <a:pt x="1381" y="2479"/>
                  </a:lnTo>
                  <a:lnTo>
                    <a:pt x="1483" y="2352"/>
                  </a:lnTo>
                  <a:lnTo>
                    <a:pt x="1560" y="2224"/>
                  </a:lnTo>
                  <a:lnTo>
                    <a:pt x="1611" y="2071"/>
                  </a:lnTo>
                  <a:lnTo>
                    <a:pt x="1636" y="1917"/>
                  </a:lnTo>
                  <a:lnTo>
                    <a:pt x="1611" y="1764"/>
                  </a:lnTo>
                  <a:lnTo>
                    <a:pt x="1560" y="1611"/>
                  </a:lnTo>
                  <a:lnTo>
                    <a:pt x="1509" y="1483"/>
                  </a:lnTo>
                  <a:lnTo>
                    <a:pt x="1406" y="1355"/>
                  </a:lnTo>
                  <a:lnTo>
                    <a:pt x="1509" y="1253"/>
                  </a:lnTo>
                  <a:lnTo>
                    <a:pt x="1560" y="1099"/>
                  </a:lnTo>
                  <a:lnTo>
                    <a:pt x="1611" y="972"/>
                  </a:lnTo>
                  <a:lnTo>
                    <a:pt x="1636" y="818"/>
                  </a:lnTo>
                  <a:lnTo>
                    <a:pt x="1611" y="639"/>
                  </a:lnTo>
                  <a:lnTo>
                    <a:pt x="1560" y="486"/>
                  </a:lnTo>
                  <a:lnTo>
                    <a:pt x="1483" y="358"/>
                  </a:lnTo>
                  <a:lnTo>
                    <a:pt x="1381" y="231"/>
                  </a:lnTo>
                  <a:lnTo>
                    <a:pt x="1279" y="128"/>
                  </a:lnTo>
                  <a:lnTo>
                    <a:pt x="1125" y="52"/>
                  </a:lnTo>
                  <a:lnTo>
                    <a:pt x="972" y="1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142"/>
            <p:cNvSpPr/>
            <p:nvPr/>
          </p:nvSpPr>
          <p:spPr>
            <a:xfrm>
              <a:off x="1176600" y="2960975"/>
              <a:ext cx="13450" cy="12800"/>
            </a:xfrm>
            <a:custGeom>
              <a:rect b="b" l="l" r="r" t="t"/>
              <a:pathLst>
                <a:path extrusionOk="0" h="512" w="538">
                  <a:moveTo>
                    <a:pt x="282" y="0"/>
                  </a:moveTo>
                  <a:lnTo>
                    <a:pt x="179" y="26"/>
                  </a:lnTo>
                  <a:lnTo>
                    <a:pt x="77" y="77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35"/>
                  </a:lnTo>
                  <a:lnTo>
                    <a:pt x="179" y="511"/>
                  </a:lnTo>
                  <a:lnTo>
                    <a:pt x="384" y="511"/>
                  </a:lnTo>
                  <a:lnTo>
                    <a:pt x="460" y="435"/>
                  </a:lnTo>
                  <a:lnTo>
                    <a:pt x="512" y="358"/>
                  </a:lnTo>
                  <a:lnTo>
                    <a:pt x="537" y="256"/>
                  </a:lnTo>
                  <a:lnTo>
                    <a:pt x="512" y="154"/>
                  </a:lnTo>
                  <a:lnTo>
                    <a:pt x="460" y="77"/>
                  </a:lnTo>
                  <a:lnTo>
                    <a:pt x="384" y="26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142"/>
            <p:cNvSpPr/>
            <p:nvPr/>
          </p:nvSpPr>
          <p:spPr>
            <a:xfrm>
              <a:off x="1136350" y="2771875"/>
              <a:ext cx="127800" cy="100325"/>
            </a:xfrm>
            <a:custGeom>
              <a:rect b="b" l="l" r="r" t="t"/>
              <a:pathLst>
                <a:path extrusionOk="0" h="4013" w="5112">
                  <a:moveTo>
                    <a:pt x="1202" y="0"/>
                  </a:moveTo>
                  <a:lnTo>
                    <a:pt x="1048" y="26"/>
                  </a:lnTo>
                  <a:lnTo>
                    <a:pt x="921" y="51"/>
                  </a:lnTo>
                  <a:lnTo>
                    <a:pt x="793" y="102"/>
                  </a:lnTo>
                  <a:lnTo>
                    <a:pt x="665" y="154"/>
                  </a:lnTo>
                  <a:lnTo>
                    <a:pt x="486" y="307"/>
                  </a:lnTo>
                  <a:lnTo>
                    <a:pt x="307" y="486"/>
                  </a:lnTo>
                  <a:lnTo>
                    <a:pt x="179" y="665"/>
                  </a:lnTo>
                  <a:lnTo>
                    <a:pt x="103" y="818"/>
                  </a:lnTo>
                  <a:lnTo>
                    <a:pt x="26" y="997"/>
                  </a:lnTo>
                  <a:lnTo>
                    <a:pt x="1" y="1099"/>
                  </a:lnTo>
                  <a:lnTo>
                    <a:pt x="26" y="1201"/>
                  </a:lnTo>
                  <a:lnTo>
                    <a:pt x="77" y="1278"/>
                  </a:lnTo>
                  <a:lnTo>
                    <a:pt x="179" y="1329"/>
                  </a:lnTo>
                  <a:lnTo>
                    <a:pt x="256" y="1355"/>
                  </a:lnTo>
                  <a:lnTo>
                    <a:pt x="358" y="1329"/>
                  </a:lnTo>
                  <a:lnTo>
                    <a:pt x="461" y="1278"/>
                  </a:lnTo>
                  <a:lnTo>
                    <a:pt x="537" y="1176"/>
                  </a:lnTo>
                  <a:lnTo>
                    <a:pt x="563" y="1074"/>
                  </a:lnTo>
                  <a:lnTo>
                    <a:pt x="716" y="869"/>
                  </a:lnTo>
                  <a:lnTo>
                    <a:pt x="793" y="741"/>
                  </a:lnTo>
                  <a:lnTo>
                    <a:pt x="921" y="639"/>
                  </a:lnTo>
                  <a:lnTo>
                    <a:pt x="1048" y="588"/>
                  </a:lnTo>
                  <a:lnTo>
                    <a:pt x="1202" y="562"/>
                  </a:lnTo>
                  <a:lnTo>
                    <a:pt x="1355" y="562"/>
                  </a:lnTo>
                  <a:lnTo>
                    <a:pt x="1355" y="3169"/>
                  </a:lnTo>
                  <a:lnTo>
                    <a:pt x="1329" y="3246"/>
                  </a:lnTo>
                  <a:lnTo>
                    <a:pt x="1278" y="3373"/>
                  </a:lnTo>
                  <a:lnTo>
                    <a:pt x="1227" y="3399"/>
                  </a:lnTo>
                  <a:lnTo>
                    <a:pt x="1176" y="3450"/>
                  </a:lnTo>
                  <a:lnTo>
                    <a:pt x="1099" y="3476"/>
                  </a:lnTo>
                  <a:lnTo>
                    <a:pt x="997" y="3476"/>
                  </a:lnTo>
                  <a:lnTo>
                    <a:pt x="895" y="3501"/>
                  </a:lnTo>
                  <a:lnTo>
                    <a:pt x="818" y="3578"/>
                  </a:lnTo>
                  <a:lnTo>
                    <a:pt x="742" y="3654"/>
                  </a:lnTo>
                  <a:lnTo>
                    <a:pt x="742" y="3757"/>
                  </a:lnTo>
                  <a:lnTo>
                    <a:pt x="742" y="3859"/>
                  </a:lnTo>
                  <a:lnTo>
                    <a:pt x="818" y="3936"/>
                  </a:lnTo>
                  <a:lnTo>
                    <a:pt x="895" y="4012"/>
                  </a:lnTo>
                  <a:lnTo>
                    <a:pt x="1227" y="4012"/>
                  </a:lnTo>
                  <a:lnTo>
                    <a:pt x="1406" y="3936"/>
                  </a:lnTo>
                  <a:lnTo>
                    <a:pt x="1559" y="3859"/>
                  </a:lnTo>
                  <a:lnTo>
                    <a:pt x="1662" y="3731"/>
                  </a:lnTo>
                  <a:lnTo>
                    <a:pt x="1764" y="3603"/>
                  </a:lnTo>
                  <a:lnTo>
                    <a:pt x="1815" y="3450"/>
                  </a:lnTo>
                  <a:lnTo>
                    <a:pt x="1866" y="3322"/>
                  </a:lnTo>
                  <a:lnTo>
                    <a:pt x="1892" y="3169"/>
                  </a:lnTo>
                  <a:lnTo>
                    <a:pt x="1892" y="562"/>
                  </a:lnTo>
                  <a:lnTo>
                    <a:pt x="3016" y="562"/>
                  </a:lnTo>
                  <a:lnTo>
                    <a:pt x="3016" y="2862"/>
                  </a:lnTo>
                  <a:lnTo>
                    <a:pt x="3042" y="2990"/>
                  </a:lnTo>
                  <a:lnTo>
                    <a:pt x="3067" y="3195"/>
                  </a:lnTo>
                  <a:lnTo>
                    <a:pt x="3093" y="3297"/>
                  </a:lnTo>
                  <a:lnTo>
                    <a:pt x="3169" y="3450"/>
                  </a:lnTo>
                  <a:lnTo>
                    <a:pt x="3246" y="3578"/>
                  </a:lnTo>
                  <a:lnTo>
                    <a:pt x="3348" y="3706"/>
                  </a:lnTo>
                  <a:lnTo>
                    <a:pt x="3476" y="3808"/>
                  </a:lnTo>
                  <a:lnTo>
                    <a:pt x="3655" y="3884"/>
                  </a:lnTo>
                  <a:lnTo>
                    <a:pt x="3834" y="3936"/>
                  </a:lnTo>
                  <a:lnTo>
                    <a:pt x="4038" y="3961"/>
                  </a:lnTo>
                  <a:lnTo>
                    <a:pt x="4192" y="3961"/>
                  </a:lnTo>
                  <a:lnTo>
                    <a:pt x="4319" y="3936"/>
                  </a:lnTo>
                  <a:lnTo>
                    <a:pt x="4421" y="3884"/>
                  </a:lnTo>
                  <a:lnTo>
                    <a:pt x="4549" y="3859"/>
                  </a:lnTo>
                  <a:lnTo>
                    <a:pt x="4728" y="3706"/>
                  </a:lnTo>
                  <a:lnTo>
                    <a:pt x="4856" y="3552"/>
                  </a:lnTo>
                  <a:lnTo>
                    <a:pt x="4984" y="3373"/>
                  </a:lnTo>
                  <a:lnTo>
                    <a:pt x="5060" y="3195"/>
                  </a:lnTo>
                  <a:lnTo>
                    <a:pt x="5086" y="3016"/>
                  </a:lnTo>
                  <a:lnTo>
                    <a:pt x="5111" y="2862"/>
                  </a:lnTo>
                  <a:lnTo>
                    <a:pt x="5111" y="2760"/>
                  </a:lnTo>
                  <a:lnTo>
                    <a:pt x="5060" y="2658"/>
                  </a:lnTo>
                  <a:lnTo>
                    <a:pt x="4958" y="2607"/>
                  </a:lnTo>
                  <a:lnTo>
                    <a:pt x="4856" y="2581"/>
                  </a:lnTo>
                  <a:lnTo>
                    <a:pt x="4754" y="2581"/>
                  </a:lnTo>
                  <a:lnTo>
                    <a:pt x="4677" y="2632"/>
                  </a:lnTo>
                  <a:lnTo>
                    <a:pt x="4600" y="2735"/>
                  </a:lnTo>
                  <a:lnTo>
                    <a:pt x="4575" y="2837"/>
                  </a:lnTo>
                  <a:lnTo>
                    <a:pt x="4549" y="2939"/>
                  </a:lnTo>
                  <a:lnTo>
                    <a:pt x="4524" y="3041"/>
                  </a:lnTo>
                  <a:lnTo>
                    <a:pt x="4498" y="3143"/>
                  </a:lnTo>
                  <a:lnTo>
                    <a:pt x="4421" y="3246"/>
                  </a:lnTo>
                  <a:lnTo>
                    <a:pt x="4319" y="3348"/>
                  </a:lnTo>
                  <a:lnTo>
                    <a:pt x="4192" y="3399"/>
                  </a:lnTo>
                  <a:lnTo>
                    <a:pt x="4038" y="3425"/>
                  </a:lnTo>
                  <a:lnTo>
                    <a:pt x="3885" y="3399"/>
                  </a:lnTo>
                  <a:lnTo>
                    <a:pt x="3783" y="3348"/>
                  </a:lnTo>
                  <a:lnTo>
                    <a:pt x="3680" y="3271"/>
                  </a:lnTo>
                  <a:lnTo>
                    <a:pt x="3629" y="3195"/>
                  </a:lnTo>
                  <a:lnTo>
                    <a:pt x="3604" y="3092"/>
                  </a:lnTo>
                  <a:lnTo>
                    <a:pt x="3578" y="2990"/>
                  </a:lnTo>
                  <a:lnTo>
                    <a:pt x="3553" y="2862"/>
                  </a:lnTo>
                  <a:lnTo>
                    <a:pt x="3553" y="562"/>
                  </a:lnTo>
                  <a:lnTo>
                    <a:pt x="4396" y="562"/>
                  </a:lnTo>
                  <a:lnTo>
                    <a:pt x="4498" y="537"/>
                  </a:lnTo>
                  <a:lnTo>
                    <a:pt x="4575" y="460"/>
                  </a:lnTo>
                  <a:lnTo>
                    <a:pt x="4651" y="384"/>
                  </a:lnTo>
                  <a:lnTo>
                    <a:pt x="4651" y="281"/>
                  </a:lnTo>
                  <a:lnTo>
                    <a:pt x="4651" y="179"/>
                  </a:lnTo>
                  <a:lnTo>
                    <a:pt x="4575" y="102"/>
                  </a:lnTo>
                  <a:lnTo>
                    <a:pt x="4498" y="26"/>
                  </a:lnTo>
                  <a:lnTo>
                    <a:pt x="4396" y="0"/>
                  </a:lnTo>
                  <a:close/>
                </a:path>
              </a:pathLst>
            </a:custGeom>
            <a:solidFill>
              <a:srgbClr val="EBE6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44" name="Google Shape;3844;p142"/>
          <p:cNvGrpSpPr/>
          <p:nvPr/>
        </p:nvGrpSpPr>
        <p:grpSpPr>
          <a:xfrm>
            <a:off x="852453" y="3542533"/>
            <a:ext cx="798964" cy="926381"/>
            <a:chOff x="3335286" y="601670"/>
            <a:chExt cx="804678" cy="932160"/>
          </a:xfrm>
        </p:grpSpPr>
        <p:sp>
          <p:nvSpPr>
            <p:cNvPr id="3845" name="Google Shape;3845;p142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298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142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142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3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142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2" name="Google Shape;3852;p142"/>
          <p:cNvGrpSpPr/>
          <p:nvPr/>
        </p:nvGrpSpPr>
        <p:grpSpPr>
          <a:xfrm>
            <a:off x="988006" y="3758019"/>
            <a:ext cx="527837" cy="495403"/>
            <a:chOff x="7607850" y="6116170"/>
            <a:chExt cx="446600" cy="416550"/>
          </a:xfrm>
        </p:grpSpPr>
        <p:sp>
          <p:nvSpPr>
            <p:cNvPr id="3853" name="Google Shape;3853;p142"/>
            <p:cNvSpPr/>
            <p:nvPr/>
          </p:nvSpPr>
          <p:spPr>
            <a:xfrm>
              <a:off x="7679400" y="6403020"/>
              <a:ext cx="164850" cy="13425"/>
            </a:xfrm>
            <a:custGeom>
              <a:rect b="b" l="l" r="r" t="t"/>
              <a:pathLst>
                <a:path extrusionOk="0" h="537" w="6594">
                  <a:moveTo>
                    <a:pt x="282" y="0"/>
                  </a:moveTo>
                  <a:lnTo>
                    <a:pt x="180" y="26"/>
                  </a:lnTo>
                  <a:lnTo>
                    <a:pt x="78" y="102"/>
                  </a:lnTo>
                  <a:lnTo>
                    <a:pt x="26" y="179"/>
                  </a:lnTo>
                  <a:lnTo>
                    <a:pt x="1" y="281"/>
                  </a:lnTo>
                  <a:lnTo>
                    <a:pt x="26" y="384"/>
                  </a:lnTo>
                  <a:lnTo>
                    <a:pt x="78" y="460"/>
                  </a:lnTo>
                  <a:lnTo>
                    <a:pt x="180" y="537"/>
                  </a:lnTo>
                  <a:lnTo>
                    <a:pt x="6441" y="537"/>
                  </a:lnTo>
                  <a:lnTo>
                    <a:pt x="6517" y="460"/>
                  </a:lnTo>
                  <a:lnTo>
                    <a:pt x="6594" y="384"/>
                  </a:lnTo>
                  <a:lnTo>
                    <a:pt x="6594" y="281"/>
                  </a:lnTo>
                  <a:lnTo>
                    <a:pt x="6594" y="179"/>
                  </a:lnTo>
                  <a:lnTo>
                    <a:pt x="6517" y="102"/>
                  </a:lnTo>
                  <a:lnTo>
                    <a:pt x="6441" y="26"/>
                  </a:lnTo>
                  <a:lnTo>
                    <a:pt x="6338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142"/>
            <p:cNvSpPr/>
            <p:nvPr/>
          </p:nvSpPr>
          <p:spPr>
            <a:xfrm>
              <a:off x="7780350" y="6294420"/>
              <a:ext cx="155275" cy="13425"/>
            </a:xfrm>
            <a:custGeom>
              <a:rect b="b" l="l" r="r" t="t"/>
              <a:pathLst>
                <a:path extrusionOk="0" h="537" w="6211">
                  <a:moveTo>
                    <a:pt x="154" y="0"/>
                  </a:moveTo>
                  <a:lnTo>
                    <a:pt x="77" y="77"/>
                  </a:lnTo>
                  <a:lnTo>
                    <a:pt x="26" y="153"/>
                  </a:lnTo>
                  <a:lnTo>
                    <a:pt x="1" y="256"/>
                  </a:lnTo>
                  <a:lnTo>
                    <a:pt x="26" y="358"/>
                  </a:lnTo>
                  <a:lnTo>
                    <a:pt x="77" y="460"/>
                  </a:lnTo>
                  <a:lnTo>
                    <a:pt x="154" y="511"/>
                  </a:lnTo>
                  <a:lnTo>
                    <a:pt x="256" y="537"/>
                  </a:lnTo>
                  <a:lnTo>
                    <a:pt x="5929" y="537"/>
                  </a:lnTo>
                  <a:lnTo>
                    <a:pt x="6057" y="511"/>
                  </a:lnTo>
                  <a:lnTo>
                    <a:pt x="6134" y="460"/>
                  </a:lnTo>
                  <a:lnTo>
                    <a:pt x="6185" y="358"/>
                  </a:lnTo>
                  <a:lnTo>
                    <a:pt x="6210" y="256"/>
                  </a:lnTo>
                  <a:lnTo>
                    <a:pt x="6185" y="153"/>
                  </a:lnTo>
                  <a:lnTo>
                    <a:pt x="6134" y="7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142"/>
            <p:cNvSpPr/>
            <p:nvPr/>
          </p:nvSpPr>
          <p:spPr>
            <a:xfrm>
              <a:off x="7646825" y="6187070"/>
              <a:ext cx="140575" cy="13450"/>
            </a:xfrm>
            <a:custGeom>
              <a:rect b="b" l="l" r="r" t="t"/>
              <a:pathLst>
                <a:path extrusionOk="0" h="538" w="5623">
                  <a:moveTo>
                    <a:pt x="282" y="1"/>
                  </a:moveTo>
                  <a:lnTo>
                    <a:pt x="180" y="26"/>
                  </a:lnTo>
                  <a:lnTo>
                    <a:pt x="77" y="78"/>
                  </a:lnTo>
                  <a:lnTo>
                    <a:pt x="26" y="154"/>
                  </a:lnTo>
                  <a:lnTo>
                    <a:pt x="1" y="256"/>
                  </a:lnTo>
                  <a:lnTo>
                    <a:pt x="26" y="359"/>
                  </a:lnTo>
                  <a:lnTo>
                    <a:pt x="77" y="461"/>
                  </a:lnTo>
                  <a:lnTo>
                    <a:pt x="180" y="512"/>
                  </a:lnTo>
                  <a:lnTo>
                    <a:pt x="282" y="538"/>
                  </a:lnTo>
                  <a:lnTo>
                    <a:pt x="5342" y="538"/>
                  </a:lnTo>
                  <a:lnTo>
                    <a:pt x="5444" y="512"/>
                  </a:lnTo>
                  <a:lnTo>
                    <a:pt x="5520" y="461"/>
                  </a:lnTo>
                  <a:lnTo>
                    <a:pt x="5597" y="359"/>
                  </a:lnTo>
                  <a:lnTo>
                    <a:pt x="5623" y="256"/>
                  </a:lnTo>
                  <a:lnTo>
                    <a:pt x="5597" y="154"/>
                  </a:lnTo>
                  <a:lnTo>
                    <a:pt x="5520" y="78"/>
                  </a:lnTo>
                  <a:lnTo>
                    <a:pt x="5444" y="26"/>
                  </a:lnTo>
                  <a:lnTo>
                    <a:pt x="5342" y="1"/>
                  </a:lnTo>
                  <a:close/>
                </a:path>
              </a:pathLst>
            </a:custGeom>
            <a:solidFill>
              <a:srgbClr val="382D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142"/>
            <p:cNvSpPr/>
            <p:nvPr/>
          </p:nvSpPr>
          <p:spPr>
            <a:xfrm>
              <a:off x="7909400" y="626374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1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3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2"/>
                  </a:lnTo>
                  <a:lnTo>
                    <a:pt x="1713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2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142"/>
            <p:cNvSpPr/>
            <p:nvPr/>
          </p:nvSpPr>
          <p:spPr>
            <a:xfrm>
              <a:off x="7619350" y="6372995"/>
              <a:ext cx="89475" cy="75400"/>
            </a:xfrm>
            <a:custGeom>
              <a:rect b="b" l="l" r="r" t="t"/>
              <a:pathLst>
                <a:path extrusionOk="0" h="3016" w="3579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7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7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815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67" y="3016"/>
                  </a:lnTo>
                  <a:lnTo>
                    <a:pt x="3170" y="2965"/>
                  </a:lnTo>
                  <a:lnTo>
                    <a:pt x="3297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27" y="2632"/>
                  </a:lnTo>
                  <a:lnTo>
                    <a:pt x="3553" y="2505"/>
                  </a:lnTo>
                  <a:lnTo>
                    <a:pt x="3578" y="2377"/>
                  </a:lnTo>
                  <a:lnTo>
                    <a:pt x="3578" y="639"/>
                  </a:lnTo>
                  <a:lnTo>
                    <a:pt x="3553" y="511"/>
                  </a:lnTo>
                  <a:lnTo>
                    <a:pt x="3527" y="384"/>
                  </a:lnTo>
                  <a:lnTo>
                    <a:pt x="3451" y="281"/>
                  </a:lnTo>
                  <a:lnTo>
                    <a:pt x="3374" y="179"/>
                  </a:lnTo>
                  <a:lnTo>
                    <a:pt x="3297" y="102"/>
                  </a:lnTo>
                  <a:lnTo>
                    <a:pt x="3170" y="51"/>
                  </a:lnTo>
                  <a:lnTo>
                    <a:pt x="3067" y="26"/>
                  </a:lnTo>
                  <a:lnTo>
                    <a:pt x="2940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02"/>
                  </a:lnTo>
                  <a:lnTo>
                    <a:pt x="1968" y="179"/>
                  </a:lnTo>
                  <a:lnTo>
                    <a:pt x="1892" y="281"/>
                  </a:lnTo>
                  <a:lnTo>
                    <a:pt x="1841" y="384"/>
                  </a:lnTo>
                  <a:lnTo>
                    <a:pt x="1815" y="511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384"/>
                  </a:lnTo>
                  <a:lnTo>
                    <a:pt x="1687" y="281"/>
                  </a:lnTo>
                  <a:lnTo>
                    <a:pt x="1611" y="179"/>
                  </a:lnTo>
                  <a:lnTo>
                    <a:pt x="1509" y="102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142"/>
            <p:cNvSpPr/>
            <p:nvPr/>
          </p:nvSpPr>
          <p:spPr>
            <a:xfrm>
              <a:off x="7819950" y="637299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8" y="102"/>
                  </a:lnTo>
                  <a:lnTo>
                    <a:pt x="205" y="179"/>
                  </a:lnTo>
                  <a:lnTo>
                    <a:pt x="129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8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384"/>
                  </a:lnTo>
                  <a:lnTo>
                    <a:pt x="1687" y="281"/>
                  </a:lnTo>
                  <a:lnTo>
                    <a:pt x="1611" y="179"/>
                  </a:lnTo>
                  <a:lnTo>
                    <a:pt x="1509" y="102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142"/>
            <p:cNvSpPr/>
            <p:nvPr/>
          </p:nvSpPr>
          <p:spPr>
            <a:xfrm>
              <a:off x="7864675" y="637299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180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508" y="102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142"/>
            <p:cNvSpPr/>
            <p:nvPr/>
          </p:nvSpPr>
          <p:spPr>
            <a:xfrm>
              <a:off x="7909400" y="637299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179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2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1"/>
                  </a:lnTo>
                  <a:lnTo>
                    <a:pt x="1713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483" y="102"/>
                  </a:lnTo>
                  <a:lnTo>
                    <a:pt x="1380" y="51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142"/>
            <p:cNvSpPr/>
            <p:nvPr/>
          </p:nvSpPr>
          <p:spPr>
            <a:xfrm>
              <a:off x="7953475" y="6372995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02"/>
                  </a:lnTo>
                  <a:lnTo>
                    <a:pt x="205" y="179"/>
                  </a:lnTo>
                  <a:lnTo>
                    <a:pt x="103" y="281"/>
                  </a:lnTo>
                  <a:lnTo>
                    <a:pt x="52" y="384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2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1"/>
                  </a:lnTo>
                  <a:lnTo>
                    <a:pt x="3502" y="384"/>
                  </a:lnTo>
                  <a:lnTo>
                    <a:pt x="3451" y="281"/>
                  </a:lnTo>
                  <a:lnTo>
                    <a:pt x="3374" y="179"/>
                  </a:lnTo>
                  <a:lnTo>
                    <a:pt x="3272" y="102"/>
                  </a:lnTo>
                  <a:lnTo>
                    <a:pt x="3170" y="51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02"/>
                  </a:lnTo>
                  <a:lnTo>
                    <a:pt x="1968" y="179"/>
                  </a:lnTo>
                  <a:lnTo>
                    <a:pt x="1892" y="281"/>
                  </a:lnTo>
                  <a:lnTo>
                    <a:pt x="1841" y="384"/>
                  </a:lnTo>
                  <a:lnTo>
                    <a:pt x="1790" y="511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384"/>
                  </a:lnTo>
                  <a:lnTo>
                    <a:pt x="1662" y="281"/>
                  </a:lnTo>
                  <a:lnTo>
                    <a:pt x="1585" y="179"/>
                  </a:lnTo>
                  <a:lnTo>
                    <a:pt x="1508" y="102"/>
                  </a:lnTo>
                  <a:lnTo>
                    <a:pt x="1381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142"/>
            <p:cNvSpPr/>
            <p:nvPr/>
          </p:nvSpPr>
          <p:spPr>
            <a:xfrm>
              <a:off x="7619350" y="6263745"/>
              <a:ext cx="89475" cy="75400"/>
            </a:xfrm>
            <a:custGeom>
              <a:rect b="b" l="l" r="r" t="t"/>
              <a:pathLst>
                <a:path extrusionOk="0" h="3016" w="3579">
                  <a:moveTo>
                    <a:pt x="665" y="0"/>
                  </a:moveTo>
                  <a:lnTo>
                    <a:pt x="512" y="26"/>
                  </a:lnTo>
                  <a:lnTo>
                    <a:pt x="410" y="52"/>
                  </a:lnTo>
                  <a:lnTo>
                    <a:pt x="307" y="128"/>
                  </a:lnTo>
                  <a:lnTo>
                    <a:pt x="205" y="205"/>
                  </a:lnTo>
                  <a:lnTo>
                    <a:pt x="129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7" y="2914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4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3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815" y="2505"/>
                  </a:lnTo>
                  <a:lnTo>
                    <a:pt x="1841" y="2633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4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67" y="3016"/>
                  </a:lnTo>
                  <a:lnTo>
                    <a:pt x="3170" y="2965"/>
                  </a:lnTo>
                  <a:lnTo>
                    <a:pt x="3297" y="2914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27" y="2633"/>
                  </a:lnTo>
                  <a:lnTo>
                    <a:pt x="3553" y="2505"/>
                  </a:lnTo>
                  <a:lnTo>
                    <a:pt x="3578" y="2377"/>
                  </a:lnTo>
                  <a:lnTo>
                    <a:pt x="3578" y="639"/>
                  </a:lnTo>
                  <a:lnTo>
                    <a:pt x="3553" y="512"/>
                  </a:lnTo>
                  <a:lnTo>
                    <a:pt x="3527" y="409"/>
                  </a:lnTo>
                  <a:lnTo>
                    <a:pt x="3451" y="282"/>
                  </a:lnTo>
                  <a:lnTo>
                    <a:pt x="3374" y="205"/>
                  </a:lnTo>
                  <a:lnTo>
                    <a:pt x="3297" y="128"/>
                  </a:lnTo>
                  <a:lnTo>
                    <a:pt x="3170" y="52"/>
                  </a:lnTo>
                  <a:lnTo>
                    <a:pt x="3067" y="26"/>
                  </a:lnTo>
                  <a:lnTo>
                    <a:pt x="2940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2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2"/>
                  </a:lnTo>
                  <a:lnTo>
                    <a:pt x="1841" y="409"/>
                  </a:lnTo>
                  <a:lnTo>
                    <a:pt x="1815" y="512"/>
                  </a:lnTo>
                  <a:lnTo>
                    <a:pt x="1790" y="639"/>
                  </a:lnTo>
                  <a:lnTo>
                    <a:pt x="1790" y="512"/>
                  </a:lnTo>
                  <a:lnTo>
                    <a:pt x="1739" y="409"/>
                  </a:lnTo>
                  <a:lnTo>
                    <a:pt x="1687" y="282"/>
                  </a:lnTo>
                  <a:lnTo>
                    <a:pt x="1611" y="205"/>
                  </a:lnTo>
                  <a:lnTo>
                    <a:pt x="1509" y="128"/>
                  </a:lnTo>
                  <a:lnTo>
                    <a:pt x="1406" y="52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142"/>
            <p:cNvSpPr/>
            <p:nvPr/>
          </p:nvSpPr>
          <p:spPr>
            <a:xfrm>
              <a:off x="7708800" y="6263745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0" y="512"/>
                  </a:lnTo>
                  <a:lnTo>
                    <a:pt x="0" y="639"/>
                  </a:lnTo>
                  <a:lnTo>
                    <a:pt x="0" y="2377"/>
                  </a:lnTo>
                  <a:lnTo>
                    <a:pt x="0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4"/>
                  </a:lnTo>
                  <a:lnTo>
                    <a:pt x="1585" y="2837"/>
                  </a:lnTo>
                  <a:lnTo>
                    <a:pt x="1661" y="2735"/>
                  </a:lnTo>
                  <a:lnTo>
                    <a:pt x="1713" y="2633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2"/>
                  </a:lnTo>
                  <a:lnTo>
                    <a:pt x="1713" y="409"/>
                  </a:lnTo>
                  <a:lnTo>
                    <a:pt x="1661" y="282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2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142"/>
            <p:cNvSpPr/>
            <p:nvPr/>
          </p:nvSpPr>
          <p:spPr>
            <a:xfrm>
              <a:off x="7752875" y="6263745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3"/>
                  </a:lnTo>
                  <a:lnTo>
                    <a:pt x="1764" y="2505"/>
                  </a:lnTo>
                  <a:lnTo>
                    <a:pt x="1789" y="2377"/>
                  </a:lnTo>
                  <a:lnTo>
                    <a:pt x="1789" y="639"/>
                  </a:lnTo>
                  <a:lnTo>
                    <a:pt x="1764" y="512"/>
                  </a:lnTo>
                  <a:lnTo>
                    <a:pt x="1738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2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142"/>
            <p:cNvSpPr/>
            <p:nvPr/>
          </p:nvSpPr>
          <p:spPr>
            <a:xfrm>
              <a:off x="7953475" y="6263745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2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2"/>
                  </a:lnTo>
                  <a:lnTo>
                    <a:pt x="52" y="409"/>
                  </a:lnTo>
                  <a:lnTo>
                    <a:pt x="26" y="512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3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4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4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3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3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4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4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3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2"/>
                  </a:lnTo>
                  <a:lnTo>
                    <a:pt x="3502" y="409"/>
                  </a:lnTo>
                  <a:lnTo>
                    <a:pt x="3451" y="282"/>
                  </a:lnTo>
                  <a:lnTo>
                    <a:pt x="3374" y="205"/>
                  </a:lnTo>
                  <a:lnTo>
                    <a:pt x="3272" y="128"/>
                  </a:lnTo>
                  <a:lnTo>
                    <a:pt x="3170" y="52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2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2"/>
                  </a:lnTo>
                  <a:lnTo>
                    <a:pt x="1841" y="409"/>
                  </a:lnTo>
                  <a:lnTo>
                    <a:pt x="1790" y="512"/>
                  </a:lnTo>
                  <a:lnTo>
                    <a:pt x="1790" y="639"/>
                  </a:lnTo>
                  <a:lnTo>
                    <a:pt x="1764" y="512"/>
                  </a:lnTo>
                  <a:lnTo>
                    <a:pt x="1738" y="409"/>
                  </a:lnTo>
                  <a:lnTo>
                    <a:pt x="1662" y="282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2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0ED29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142"/>
            <p:cNvSpPr/>
            <p:nvPr/>
          </p:nvSpPr>
          <p:spPr>
            <a:xfrm>
              <a:off x="7775875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80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89" y="2377"/>
                  </a:lnTo>
                  <a:lnTo>
                    <a:pt x="1789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142"/>
            <p:cNvSpPr/>
            <p:nvPr/>
          </p:nvSpPr>
          <p:spPr>
            <a:xfrm>
              <a:off x="7819950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65" y="0"/>
                  </a:moveTo>
                  <a:lnTo>
                    <a:pt x="512" y="26"/>
                  </a:lnTo>
                  <a:lnTo>
                    <a:pt x="410" y="51"/>
                  </a:lnTo>
                  <a:lnTo>
                    <a:pt x="308" y="128"/>
                  </a:lnTo>
                  <a:lnTo>
                    <a:pt x="205" y="205"/>
                  </a:lnTo>
                  <a:lnTo>
                    <a:pt x="129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29" y="2735"/>
                  </a:lnTo>
                  <a:lnTo>
                    <a:pt x="205" y="2837"/>
                  </a:lnTo>
                  <a:lnTo>
                    <a:pt x="308" y="2913"/>
                  </a:lnTo>
                  <a:lnTo>
                    <a:pt x="410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406" y="2965"/>
                  </a:lnTo>
                  <a:lnTo>
                    <a:pt x="1509" y="2913"/>
                  </a:lnTo>
                  <a:lnTo>
                    <a:pt x="1611" y="2837"/>
                  </a:lnTo>
                  <a:lnTo>
                    <a:pt x="1687" y="2735"/>
                  </a:lnTo>
                  <a:lnTo>
                    <a:pt x="1739" y="2632"/>
                  </a:lnTo>
                  <a:lnTo>
                    <a:pt x="1790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90" y="511"/>
                  </a:lnTo>
                  <a:lnTo>
                    <a:pt x="1739" y="409"/>
                  </a:lnTo>
                  <a:lnTo>
                    <a:pt x="1687" y="281"/>
                  </a:lnTo>
                  <a:lnTo>
                    <a:pt x="1611" y="205"/>
                  </a:lnTo>
                  <a:lnTo>
                    <a:pt x="1509" y="128"/>
                  </a:lnTo>
                  <a:lnTo>
                    <a:pt x="1406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142"/>
            <p:cNvSpPr/>
            <p:nvPr/>
          </p:nvSpPr>
          <p:spPr>
            <a:xfrm>
              <a:off x="7864675" y="6156420"/>
              <a:ext cx="44750" cy="75400"/>
            </a:xfrm>
            <a:custGeom>
              <a:rect b="b" l="l" r="r" t="t"/>
              <a:pathLst>
                <a:path extrusionOk="0" h="3016" w="1790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80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80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8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1"/>
                  </a:lnTo>
                  <a:lnTo>
                    <a:pt x="1278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142"/>
            <p:cNvSpPr/>
            <p:nvPr/>
          </p:nvSpPr>
          <p:spPr>
            <a:xfrm>
              <a:off x="7909400" y="6156420"/>
              <a:ext cx="44100" cy="75400"/>
            </a:xfrm>
            <a:custGeom>
              <a:rect b="b" l="l" r="r" t="t"/>
              <a:pathLst>
                <a:path extrusionOk="0" h="3016" w="1764">
                  <a:moveTo>
                    <a:pt x="639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179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1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1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179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53" y="3016"/>
                  </a:lnTo>
                  <a:lnTo>
                    <a:pt x="1380" y="2965"/>
                  </a:lnTo>
                  <a:lnTo>
                    <a:pt x="1483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13" y="2632"/>
                  </a:lnTo>
                  <a:lnTo>
                    <a:pt x="1764" y="2505"/>
                  </a:lnTo>
                  <a:lnTo>
                    <a:pt x="1764" y="2377"/>
                  </a:lnTo>
                  <a:lnTo>
                    <a:pt x="1764" y="639"/>
                  </a:lnTo>
                  <a:lnTo>
                    <a:pt x="1764" y="511"/>
                  </a:lnTo>
                  <a:lnTo>
                    <a:pt x="1713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483" y="128"/>
                  </a:lnTo>
                  <a:lnTo>
                    <a:pt x="1380" y="51"/>
                  </a:lnTo>
                  <a:lnTo>
                    <a:pt x="1253" y="26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142"/>
            <p:cNvSpPr/>
            <p:nvPr/>
          </p:nvSpPr>
          <p:spPr>
            <a:xfrm>
              <a:off x="7953475" y="6156420"/>
              <a:ext cx="88825" cy="75400"/>
            </a:xfrm>
            <a:custGeom>
              <a:rect b="b" l="l" r="r" t="t"/>
              <a:pathLst>
                <a:path extrusionOk="0" h="3016" w="3553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2377"/>
                  </a:lnTo>
                  <a:lnTo>
                    <a:pt x="26" y="2505"/>
                  </a:lnTo>
                  <a:lnTo>
                    <a:pt x="52" y="2632"/>
                  </a:lnTo>
                  <a:lnTo>
                    <a:pt x="103" y="2735"/>
                  </a:lnTo>
                  <a:lnTo>
                    <a:pt x="205" y="2837"/>
                  </a:lnTo>
                  <a:lnTo>
                    <a:pt x="282" y="2913"/>
                  </a:lnTo>
                  <a:lnTo>
                    <a:pt x="384" y="2965"/>
                  </a:lnTo>
                  <a:lnTo>
                    <a:pt x="512" y="3016"/>
                  </a:lnTo>
                  <a:lnTo>
                    <a:pt x="1279" y="3016"/>
                  </a:lnTo>
                  <a:lnTo>
                    <a:pt x="1381" y="2965"/>
                  </a:lnTo>
                  <a:lnTo>
                    <a:pt x="1508" y="2913"/>
                  </a:lnTo>
                  <a:lnTo>
                    <a:pt x="1585" y="2837"/>
                  </a:lnTo>
                  <a:lnTo>
                    <a:pt x="1662" y="2735"/>
                  </a:lnTo>
                  <a:lnTo>
                    <a:pt x="1738" y="2632"/>
                  </a:lnTo>
                  <a:lnTo>
                    <a:pt x="1764" y="2505"/>
                  </a:lnTo>
                  <a:lnTo>
                    <a:pt x="1790" y="2377"/>
                  </a:lnTo>
                  <a:lnTo>
                    <a:pt x="1790" y="2505"/>
                  </a:lnTo>
                  <a:lnTo>
                    <a:pt x="1841" y="2632"/>
                  </a:lnTo>
                  <a:lnTo>
                    <a:pt x="1892" y="2735"/>
                  </a:lnTo>
                  <a:lnTo>
                    <a:pt x="1968" y="2837"/>
                  </a:lnTo>
                  <a:lnTo>
                    <a:pt x="2071" y="2913"/>
                  </a:lnTo>
                  <a:lnTo>
                    <a:pt x="2173" y="2965"/>
                  </a:lnTo>
                  <a:lnTo>
                    <a:pt x="2301" y="3016"/>
                  </a:lnTo>
                  <a:lnTo>
                    <a:pt x="3042" y="3016"/>
                  </a:lnTo>
                  <a:lnTo>
                    <a:pt x="3170" y="2965"/>
                  </a:lnTo>
                  <a:lnTo>
                    <a:pt x="3272" y="2913"/>
                  </a:lnTo>
                  <a:lnTo>
                    <a:pt x="3374" y="2837"/>
                  </a:lnTo>
                  <a:lnTo>
                    <a:pt x="3451" y="2735"/>
                  </a:lnTo>
                  <a:lnTo>
                    <a:pt x="3502" y="2632"/>
                  </a:lnTo>
                  <a:lnTo>
                    <a:pt x="3553" y="2505"/>
                  </a:lnTo>
                  <a:lnTo>
                    <a:pt x="3553" y="2377"/>
                  </a:lnTo>
                  <a:lnTo>
                    <a:pt x="3553" y="639"/>
                  </a:lnTo>
                  <a:lnTo>
                    <a:pt x="3553" y="511"/>
                  </a:lnTo>
                  <a:lnTo>
                    <a:pt x="3502" y="409"/>
                  </a:lnTo>
                  <a:lnTo>
                    <a:pt x="3451" y="281"/>
                  </a:lnTo>
                  <a:lnTo>
                    <a:pt x="3374" y="205"/>
                  </a:lnTo>
                  <a:lnTo>
                    <a:pt x="3272" y="128"/>
                  </a:lnTo>
                  <a:lnTo>
                    <a:pt x="3170" y="51"/>
                  </a:lnTo>
                  <a:lnTo>
                    <a:pt x="3042" y="26"/>
                  </a:lnTo>
                  <a:lnTo>
                    <a:pt x="2914" y="0"/>
                  </a:lnTo>
                  <a:lnTo>
                    <a:pt x="2428" y="0"/>
                  </a:lnTo>
                  <a:lnTo>
                    <a:pt x="2301" y="26"/>
                  </a:lnTo>
                  <a:lnTo>
                    <a:pt x="2173" y="51"/>
                  </a:lnTo>
                  <a:lnTo>
                    <a:pt x="2071" y="128"/>
                  </a:lnTo>
                  <a:lnTo>
                    <a:pt x="1968" y="205"/>
                  </a:lnTo>
                  <a:lnTo>
                    <a:pt x="1892" y="281"/>
                  </a:lnTo>
                  <a:lnTo>
                    <a:pt x="1841" y="409"/>
                  </a:lnTo>
                  <a:lnTo>
                    <a:pt x="1790" y="511"/>
                  </a:lnTo>
                  <a:lnTo>
                    <a:pt x="1790" y="639"/>
                  </a:lnTo>
                  <a:lnTo>
                    <a:pt x="1764" y="511"/>
                  </a:lnTo>
                  <a:lnTo>
                    <a:pt x="1738" y="409"/>
                  </a:lnTo>
                  <a:lnTo>
                    <a:pt x="1662" y="281"/>
                  </a:lnTo>
                  <a:lnTo>
                    <a:pt x="1585" y="205"/>
                  </a:lnTo>
                  <a:lnTo>
                    <a:pt x="1508" y="128"/>
                  </a:lnTo>
                  <a:lnTo>
                    <a:pt x="1381" y="51"/>
                  </a:lnTo>
                  <a:lnTo>
                    <a:pt x="1279" y="2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142"/>
            <p:cNvSpPr/>
            <p:nvPr/>
          </p:nvSpPr>
          <p:spPr>
            <a:xfrm>
              <a:off x="7607850" y="6116170"/>
              <a:ext cx="446600" cy="416550"/>
            </a:xfrm>
            <a:custGeom>
              <a:rect b="b" l="l" r="r" t="t"/>
              <a:pathLst>
                <a:path extrusionOk="0" h="16662" w="17864">
                  <a:moveTo>
                    <a:pt x="640" y="0"/>
                  </a:moveTo>
                  <a:lnTo>
                    <a:pt x="512" y="26"/>
                  </a:lnTo>
                  <a:lnTo>
                    <a:pt x="384" y="51"/>
                  </a:lnTo>
                  <a:lnTo>
                    <a:pt x="282" y="128"/>
                  </a:lnTo>
                  <a:lnTo>
                    <a:pt x="205" y="205"/>
                  </a:lnTo>
                  <a:lnTo>
                    <a:pt x="103" y="281"/>
                  </a:lnTo>
                  <a:lnTo>
                    <a:pt x="52" y="409"/>
                  </a:lnTo>
                  <a:lnTo>
                    <a:pt x="26" y="511"/>
                  </a:lnTo>
                  <a:lnTo>
                    <a:pt x="1" y="639"/>
                  </a:lnTo>
                  <a:lnTo>
                    <a:pt x="1" y="16023"/>
                  </a:lnTo>
                  <a:lnTo>
                    <a:pt x="26" y="16151"/>
                  </a:lnTo>
                  <a:lnTo>
                    <a:pt x="52" y="16278"/>
                  </a:lnTo>
                  <a:lnTo>
                    <a:pt x="103" y="16381"/>
                  </a:lnTo>
                  <a:lnTo>
                    <a:pt x="205" y="16457"/>
                  </a:lnTo>
                  <a:lnTo>
                    <a:pt x="282" y="16560"/>
                  </a:lnTo>
                  <a:lnTo>
                    <a:pt x="384" y="16611"/>
                  </a:lnTo>
                  <a:lnTo>
                    <a:pt x="512" y="16636"/>
                  </a:lnTo>
                  <a:lnTo>
                    <a:pt x="640" y="16662"/>
                  </a:lnTo>
                  <a:lnTo>
                    <a:pt x="17225" y="16662"/>
                  </a:lnTo>
                  <a:lnTo>
                    <a:pt x="17352" y="16636"/>
                  </a:lnTo>
                  <a:lnTo>
                    <a:pt x="17455" y="16611"/>
                  </a:lnTo>
                  <a:lnTo>
                    <a:pt x="17582" y="16560"/>
                  </a:lnTo>
                  <a:lnTo>
                    <a:pt x="17659" y="16457"/>
                  </a:lnTo>
                  <a:lnTo>
                    <a:pt x="17736" y="16381"/>
                  </a:lnTo>
                  <a:lnTo>
                    <a:pt x="17812" y="16278"/>
                  </a:lnTo>
                  <a:lnTo>
                    <a:pt x="17838" y="16151"/>
                  </a:lnTo>
                  <a:lnTo>
                    <a:pt x="17863" y="16023"/>
                  </a:lnTo>
                  <a:lnTo>
                    <a:pt x="17863" y="639"/>
                  </a:lnTo>
                  <a:lnTo>
                    <a:pt x="17838" y="511"/>
                  </a:lnTo>
                  <a:lnTo>
                    <a:pt x="17812" y="409"/>
                  </a:lnTo>
                  <a:lnTo>
                    <a:pt x="17736" y="281"/>
                  </a:lnTo>
                  <a:lnTo>
                    <a:pt x="17659" y="205"/>
                  </a:lnTo>
                  <a:lnTo>
                    <a:pt x="17582" y="128"/>
                  </a:lnTo>
                  <a:lnTo>
                    <a:pt x="17455" y="51"/>
                  </a:lnTo>
                  <a:lnTo>
                    <a:pt x="17352" y="26"/>
                  </a:lnTo>
                  <a:lnTo>
                    <a:pt x="17225" y="0"/>
                  </a:lnTo>
                  <a:lnTo>
                    <a:pt x="16253" y="0"/>
                  </a:lnTo>
                  <a:lnTo>
                    <a:pt x="16126" y="26"/>
                  </a:lnTo>
                  <a:lnTo>
                    <a:pt x="15998" y="51"/>
                  </a:lnTo>
                  <a:lnTo>
                    <a:pt x="15896" y="128"/>
                  </a:lnTo>
                  <a:lnTo>
                    <a:pt x="15793" y="205"/>
                  </a:lnTo>
                  <a:lnTo>
                    <a:pt x="15717" y="281"/>
                  </a:lnTo>
                  <a:lnTo>
                    <a:pt x="15666" y="409"/>
                  </a:lnTo>
                  <a:lnTo>
                    <a:pt x="15615" y="511"/>
                  </a:lnTo>
                  <a:lnTo>
                    <a:pt x="15615" y="639"/>
                  </a:lnTo>
                  <a:lnTo>
                    <a:pt x="15615" y="13774"/>
                  </a:lnTo>
                  <a:lnTo>
                    <a:pt x="15589" y="13902"/>
                  </a:lnTo>
                  <a:lnTo>
                    <a:pt x="15563" y="14030"/>
                  </a:lnTo>
                  <a:lnTo>
                    <a:pt x="15487" y="14132"/>
                  </a:lnTo>
                  <a:lnTo>
                    <a:pt x="15410" y="14234"/>
                  </a:lnTo>
                  <a:lnTo>
                    <a:pt x="15333" y="14311"/>
                  </a:lnTo>
                  <a:lnTo>
                    <a:pt x="15206" y="14362"/>
                  </a:lnTo>
                  <a:lnTo>
                    <a:pt x="15104" y="14387"/>
                  </a:lnTo>
                  <a:lnTo>
                    <a:pt x="14976" y="14413"/>
                  </a:lnTo>
                  <a:lnTo>
                    <a:pt x="2888" y="14413"/>
                  </a:lnTo>
                  <a:lnTo>
                    <a:pt x="2761" y="14387"/>
                  </a:lnTo>
                  <a:lnTo>
                    <a:pt x="2633" y="14362"/>
                  </a:lnTo>
                  <a:lnTo>
                    <a:pt x="2531" y="14311"/>
                  </a:lnTo>
                  <a:lnTo>
                    <a:pt x="2428" y="14234"/>
                  </a:lnTo>
                  <a:lnTo>
                    <a:pt x="2352" y="14132"/>
                  </a:lnTo>
                  <a:lnTo>
                    <a:pt x="2301" y="14030"/>
                  </a:lnTo>
                  <a:lnTo>
                    <a:pt x="2275" y="13902"/>
                  </a:lnTo>
                  <a:lnTo>
                    <a:pt x="2250" y="13774"/>
                  </a:lnTo>
                  <a:lnTo>
                    <a:pt x="2250" y="639"/>
                  </a:lnTo>
                  <a:lnTo>
                    <a:pt x="2250" y="511"/>
                  </a:lnTo>
                  <a:lnTo>
                    <a:pt x="2199" y="409"/>
                  </a:lnTo>
                  <a:lnTo>
                    <a:pt x="2147" y="281"/>
                  </a:lnTo>
                  <a:lnTo>
                    <a:pt x="2071" y="205"/>
                  </a:lnTo>
                  <a:lnTo>
                    <a:pt x="1969" y="128"/>
                  </a:lnTo>
                  <a:lnTo>
                    <a:pt x="1866" y="51"/>
                  </a:lnTo>
                  <a:lnTo>
                    <a:pt x="1739" y="26"/>
                  </a:lnTo>
                  <a:lnTo>
                    <a:pt x="1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142"/>
            <p:cNvSpPr/>
            <p:nvPr/>
          </p:nvSpPr>
          <p:spPr>
            <a:xfrm>
              <a:off x="7736275" y="6505870"/>
              <a:ext cx="189750" cy="26850"/>
            </a:xfrm>
            <a:custGeom>
              <a:rect b="b" l="l" r="r" t="t"/>
              <a:pathLst>
                <a:path extrusionOk="0" h="1074" w="7590">
                  <a:moveTo>
                    <a:pt x="486" y="1"/>
                  </a:moveTo>
                  <a:lnTo>
                    <a:pt x="358" y="52"/>
                  </a:lnTo>
                  <a:lnTo>
                    <a:pt x="256" y="103"/>
                  </a:lnTo>
                  <a:lnTo>
                    <a:pt x="179" y="179"/>
                  </a:lnTo>
                  <a:lnTo>
                    <a:pt x="102" y="256"/>
                  </a:lnTo>
                  <a:lnTo>
                    <a:pt x="51" y="358"/>
                  </a:lnTo>
                  <a:lnTo>
                    <a:pt x="26" y="461"/>
                  </a:lnTo>
                  <a:lnTo>
                    <a:pt x="0" y="588"/>
                  </a:lnTo>
                  <a:lnTo>
                    <a:pt x="0" y="1074"/>
                  </a:lnTo>
                  <a:lnTo>
                    <a:pt x="7590" y="1074"/>
                  </a:lnTo>
                  <a:lnTo>
                    <a:pt x="7590" y="588"/>
                  </a:lnTo>
                  <a:lnTo>
                    <a:pt x="7564" y="461"/>
                  </a:lnTo>
                  <a:lnTo>
                    <a:pt x="7539" y="358"/>
                  </a:lnTo>
                  <a:lnTo>
                    <a:pt x="7488" y="256"/>
                  </a:lnTo>
                  <a:lnTo>
                    <a:pt x="7411" y="179"/>
                  </a:lnTo>
                  <a:lnTo>
                    <a:pt x="7309" y="103"/>
                  </a:lnTo>
                  <a:lnTo>
                    <a:pt x="7207" y="52"/>
                  </a:lnTo>
                  <a:lnTo>
                    <a:pt x="71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6" name="Shape 3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Google Shape;3877;p143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Вопросы к интервью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78" name="Google Shape;3878;p143"/>
          <p:cNvSpPr txBox="1"/>
          <p:nvPr/>
        </p:nvSpPr>
        <p:spPr>
          <a:xfrm>
            <a:off x="1075200" y="1194675"/>
            <a:ext cx="7704000" cy="31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/>
              <a:t>Глубинное интервью</a:t>
            </a:r>
            <a:endParaRPr b="1" sz="2300"/>
          </a:p>
          <a:p>
            <a:pPr indent="0" lvl="0" marL="0" rtl="0" algn="ctr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/>
              <a:t>Часть I – паспортичка</a:t>
            </a:r>
            <a:endParaRPr sz="11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1)</a:t>
            </a:r>
            <a:r>
              <a:rPr lang="en" sz="1200"/>
              <a:t>      </a:t>
            </a:r>
            <a:r>
              <a:rPr lang="en" sz="1600"/>
              <a:t>Представьтесь пожалуйста (имя, пол)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2)</a:t>
            </a:r>
            <a:r>
              <a:rPr lang="en" sz="1200"/>
              <a:t>      </a:t>
            </a:r>
            <a:r>
              <a:rPr lang="en" sz="1600"/>
              <a:t>Сколько Вам лет?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3)</a:t>
            </a:r>
            <a:r>
              <a:rPr lang="en" sz="1200"/>
              <a:t>      </a:t>
            </a:r>
            <a:r>
              <a:rPr lang="en" sz="1600"/>
              <a:t>Какой у Вас текущий уровень образования?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4)</a:t>
            </a:r>
            <a:r>
              <a:rPr lang="en" sz="1200"/>
              <a:t>      </a:t>
            </a:r>
            <a:r>
              <a:rPr lang="en" sz="1600"/>
              <a:t>Какой у Вас основной род деятельности?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144"/>
          <p:cNvSpPr txBox="1"/>
          <p:nvPr/>
        </p:nvSpPr>
        <p:spPr>
          <a:xfrm>
            <a:off x="1060700" y="568800"/>
            <a:ext cx="7704000" cy="40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b="1" lang="en" sz="2300"/>
              <a:t>Часть II - основная</a:t>
            </a:r>
            <a:endParaRPr sz="11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5)</a:t>
            </a:r>
            <a:r>
              <a:rPr lang="en" sz="1200"/>
              <a:t>      </a:t>
            </a:r>
            <a:r>
              <a:rPr lang="en" sz="1600"/>
              <a:t>Что вы понимаете под дополнительным образованием?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6)</a:t>
            </a:r>
            <a:r>
              <a:rPr lang="en" sz="1200"/>
              <a:t>      </a:t>
            </a:r>
            <a:r>
              <a:rPr lang="en" sz="1600"/>
              <a:t>Расскажите про свой опыт дополнительного образования. Опишите, какая была система на вашем «допе» и насколько она была эффективной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7)</a:t>
            </a:r>
            <a:r>
              <a:rPr lang="en" sz="1200"/>
              <a:t>      </a:t>
            </a:r>
            <a:r>
              <a:rPr lang="en" sz="1600"/>
              <a:t>Как вы вышли/наткнулись на эти материалы</a:t>
            </a:r>
            <a:endParaRPr sz="16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7.1) Что вы использовали при поиске информации?</a:t>
            </a:r>
            <a:endParaRPr sz="1600"/>
          </a:p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8)</a:t>
            </a:r>
            <a:r>
              <a:rPr lang="en" sz="1200"/>
              <a:t>      </a:t>
            </a:r>
            <a:r>
              <a:rPr lang="en" sz="1600"/>
              <a:t>Когда вы учились, соответствовало ли содержание вашим целям</a:t>
            </a:r>
            <a:endParaRPr sz="16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/>
              <a:t>8.1) Корректировали ли вы курс в процессе обучения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7" name="Shape 3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8" name="Google Shape;3888;p145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Вопросы к интервью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89" name="Google Shape;3889;p145"/>
          <p:cNvSpPr txBox="1"/>
          <p:nvPr/>
        </p:nvSpPr>
        <p:spPr>
          <a:xfrm>
            <a:off x="958975" y="1151100"/>
            <a:ext cx="7704000" cy="40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9)</a:t>
            </a:r>
            <a:r>
              <a:rPr lang="en"/>
              <a:t>      </a:t>
            </a:r>
            <a:r>
              <a:rPr lang="en" sz="1800"/>
              <a:t>Какие плюсы и минусы вы можете выделить в каждом своем опыте дополнительного образования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   	9.1) Насколько легко было найти информации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   	9.2) долго ли вы искали подходящий для вас вариант доп. образования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   	9.3) Достигли ли вы своих целей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/>
              <a:t>   	9.4) Бросали ли вы свои «затеи» на половине пути?</a:t>
            </a:r>
            <a:endParaRPr b="1" sz="30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3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4" name="Google Shape;3894;p146"/>
          <p:cNvGrpSpPr/>
          <p:nvPr/>
        </p:nvGrpSpPr>
        <p:grpSpPr>
          <a:xfrm>
            <a:off x="4707502" y="3254507"/>
            <a:ext cx="4039067" cy="1525468"/>
            <a:chOff x="5184841" y="3464016"/>
            <a:chExt cx="3251543" cy="778300"/>
          </a:xfrm>
        </p:grpSpPr>
        <p:sp>
          <p:nvSpPr>
            <p:cNvPr id="3895" name="Google Shape;3895;p146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146"/>
            <p:cNvSpPr/>
            <p:nvPr/>
          </p:nvSpPr>
          <p:spPr>
            <a:xfrm>
              <a:off x="5247802" y="3554541"/>
              <a:ext cx="3119325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146"/>
            <p:cNvSpPr/>
            <p:nvPr/>
          </p:nvSpPr>
          <p:spPr>
            <a:xfrm>
              <a:off x="5184841" y="3464022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146"/>
            <p:cNvSpPr/>
            <p:nvPr/>
          </p:nvSpPr>
          <p:spPr>
            <a:xfrm>
              <a:off x="5184859" y="4158216"/>
              <a:ext cx="3251525" cy="84100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899" name="Google Shape;3899;p146"/>
            <p:cNvSpPr/>
            <p:nvPr/>
          </p:nvSpPr>
          <p:spPr>
            <a:xfrm>
              <a:off x="5186959" y="3464016"/>
              <a:ext cx="3249425" cy="94875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00" name="Google Shape;3900;p146"/>
          <p:cNvSpPr txBox="1"/>
          <p:nvPr>
            <p:ph idx="1" type="subTitle"/>
          </p:nvPr>
        </p:nvSpPr>
        <p:spPr>
          <a:xfrm>
            <a:off x="1990575" y="1089900"/>
            <a:ext cx="67560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“Получал дополнительное образование по повышению профессиональных навыков, занимался на курсах от скай энг.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Отметил, что при достижении цели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сложнее всего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было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придерживаться плана на постоянной основе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Поддержанию мотивации способствует </a:t>
            </a:r>
            <a:r>
              <a:rPr b="1"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наглядность прогресса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типо трекеров текущего результата”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1" name="Google Shape;3901;p146"/>
          <p:cNvSpPr txBox="1"/>
          <p:nvPr>
            <p:ph type="title"/>
          </p:nvPr>
        </p:nvSpPr>
        <p:spPr>
          <a:xfrm>
            <a:off x="5046657" y="376175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М, 22. </a:t>
            </a:r>
            <a:r>
              <a:rPr lang="en"/>
              <a:t>СТУДЕНТ </a:t>
            </a:r>
            <a:r>
              <a:rPr lang="en"/>
              <a:t>МАГИСТРАТУРЫ</a:t>
            </a:r>
            <a:r>
              <a:rPr lang="en"/>
              <a:t> </a:t>
            </a:r>
            <a:endParaRPr/>
          </a:p>
        </p:txBody>
      </p:sp>
      <p:grpSp>
        <p:nvGrpSpPr>
          <p:cNvPr id="3902" name="Google Shape;3902;p146"/>
          <p:cNvGrpSpPr/>
          <p:nvPr/>
        </p:nvGrpSpPr>
        <p:grpSpPr>
          <a:xfrm>
            <a:off x="1224326" y="1722675"/>
            <a:ext cx="1371454" cy="3162275"/>
            <a:chOff x="4662851" y="1818850"/>
            <a:chExt cx="1371454" cy="3162275"/>
          </a:xfrm>
        </p:grpSpPr>
        <p:sp>
          <p:nvSpPr>
            <p:cNvPr id="3903" name="Google Shape;3903;p146"/>
            <p:cNvSpPr/>
            <p:nvPr/>
          </p:nvSpPr>
          <p:spPr>
            <a:xfrm>
              <a:off x="4799505" y="4846125"/>
              <a:ext cx="1234800" cy="135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04" name="Google Shape;3904;p1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2851" y="1818850"/>
              <a:ext cx="1371373" cy="3093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8" name="Shape 3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9" name="Google Shape;3909;p147"/>
          <p:cNvSpPr txBox="1"/>
          <p:nvPr/>
        </p:nvSpPr>
        <p:spPr>
          <a:xfrm>
            <a:off x="761950" y="1312675"/>
            <a:ext cx="7704000" cy="385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-</a:t>
            </a:r>
            <a:r>
              <a:rPr lang="en" sz="1800"/>
              <a:t>Хочет поступать на ЖурФак. Полноценных Курсов подготовки нет.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 sz="1800"/>
            </a:br>
            <a:r>
              <a:rPr lang="en" sz="1800"/>
              <a:t>-Не хватает мотивации и времени, помешал бы контроль со стороны.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Ключевые выводы:</a:t>
            </a:r>
            <a:br>
              <a:rPr lang="en" sz="1800"/>
            </a:br>
            <a:r>
              <a:rPr lang="en" sz="1800"/>
              <a:t>-Дольше представляться, кто мы и что мы, </a:t>
            </a:r>
            <a:br>
              <a:rPr lang="en" sz="1800"/>
            </a:br>
            <a:r>
              <a:rPr lang="en" sz="1800"/>
              <a:t>-Официально на серьёзных щах спрашивать - кто вы и вытягивать подробности как на детективном допросе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-Прям вытягивать ответы </a:t>
            </a:r>
            <a:r>
              <a:rPr lang="en" sz="2500"/>
              <a:t>.</a:t>
            </a:r>
            <a:endParaRPr sz="32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  <p:grpSp>
        <p:nvGrpSpPr>
          <p:cNvPr id="3910" name="Google Shape;3910;p147"/>
          <p:cNvGrpSpPr/>
          <p:nvPr/>
        </p:nvGrpSpPr>
        <p:grpSpPr>
          <a:xfrm>
            <a:off x="761950" y="-2"/>
            <a:ext cx="8144691" cy="1290850"/>
            <a:chOff x="5153757" y="3464022"/>
            <a:chExt cx="6556667" cy="872786"/>
          </a:xfrm>
        </p:grpSpPr>
        <p:sp>
          <p:nvSpPr>
            <p:cNvPr id="3911" name="Google Shape;3911;p147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147"/>
            <p:cNvSpPr/>
            <p:nvPr/>
          </p:nvSpPr>
          <p:spPr>
            <a:xfrm>
              <a:off x="5247783" y="3554541"/>
              <a:ext cx="6300398" cy="773830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М, 20. Ушёл в Академический отпуск, основная специальность - Химик Инженер</a:t>
              </a:r>
              <a:endParaRPr b="1"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913" name="Google Shape;3913;p147"/>
            <p:cNvSpPr/>
            <p:nvPr/>
          </p:nvSpPr>
          <p:spPr>
            <a:xfrm>
              <a:off x="5184851" y="3464024"/>
              <a:ext cx="78207" cy="872784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147"/>
            <p:cNvSpPr/>
            <p:nvPr/>
          </p:nvSpPr>
          <p:spPr>
            <a:xfrm>
              <a:off x="5161527" y="4252665"/>
              <a:ext cx="6548897" cy="84108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15" name="Google Shape;3915;p147"/>
            <p:cNvSpPr/>
            <p:nvPr/>
          </p:nvSpPr>
          <p:spPr>
            <a:xfrm>
              <a:off x="5153757" y="3464024"/>
              <a:ext cx="6548891" cy="94866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16" name="Google Shape;3916;p147"/>
          <p:cNvSpPr/>
          <p:nvPr/>
        </p:nvSpPr>
        <p:spPr>
          <a:xfrm flipH="1">
            <a:off x="8678226" y="3349"/>
            <a:ext cx="184849" cy="1290828"/>
          </a:xfrm>
          <a:custGeom>
            <a:rect b="b" l="l" r="r" t="t"/>
            <a:pathLst>
              <a:path extrusionOk="0" h="44214" w="4469">
                <a:moveTo>
                  <a:pt x="0" y="0"/>
                </a:moveTo>
                <a:lnTo>
                  <a:pt x="0" y="44214"/>
                </a:lnTo>
                <a:lnTo>
                  <a:pt x="4469" y="39746"/>
                </a:lnTo>
                <a:lnTo>
                  <a:pt x="4469" y="5174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3" name="Shape 3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4" name="Google Shape;3214;p130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215" name="Google Shape;3215;p130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6" name="Google Shape;3216;p130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7" name="Google Shape;3217;p130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8" name="Google Shape;3218;p130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9" name="Google Shape;3219;p130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20" name="Google Shape;3220;p130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221" name="Google Shape;3221;p130"/>
          <p:cNvSpPr txBox="1"/>
          <p:nvPr>
            <p:ph type="title"/>
          </p:nvPr>
        </p:nvSpPr>
        <p:spPr>
          <a:xfrm>
            <a:off x="1951100" y="539500"/>
            <a:ext cx="49356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Актуальность </a:t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3222" name="Google Shape;3222;p130"/>
          <p:cNvSpPr txBox="1"/>
          <p:nvPr>
            <p:ph type="title"/>
          </p:nvPr>
        </p:nvSpPr>
        <p:spPr>
          <a:xfrm>
            <a:off x="720000" y="1840953"/>
            <a:ext cx="7704000" cy="146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504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Более 90% людей </a:t>
            </a:r>
            <a:r>
              <a:rPr lang="en" sz="3000">
                <a:solidFill>
                  <a:srgbClr val="504268"/>
                </a:solidFill>
                <a:latin typeface="Montserrat"/>
                <a:ea typeface="Montserrat"/>
                <a:cs typeface="Montserrat"/>
                <a:sym typeface="Montserrat"/>
              </a:rPr>
              <a:t>не достигают </a:t>
            </a:r>
            <a:r>
              <a:rPr b="0" lang="en" sz="3000">
                <a:solidFill>
                  <a:srgbClr val="504268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своих целей, а 97% не знают, чего </a:t>
            </a:r>
            <a:r>
              <a:rPr lang="en" sz="3000">
                <a:solidFill>
                  <a:srgbClr val="504268"/>
                </a:solidFill>
                <a:latin typeface="Montserrat"/>
                <a:ea typeface="Montserrat"/>
                <a:cs typeface="Montserrat"/>
                <a:sym typeface="Montserrat"/>
              </a:rPr>
              <a:t>хотят</a:t>
            </a:r>
            <a:endParaRPr sz="3000">
              <a:solidFill>
                <a:srgbClr val="50426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0" name="Shape 3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1" name="Google Shape;3921;p148"/>
          <p:cNvGrpSpPr/>
          <p:nvPr/>
        </p:nvGrpSpPr>
        <p:grpSpPr>
          <a:xfrm>
            <a:off x="4707502" y="3254507"/>
            <a:ext cx="4039067" cy="1525468"/>
            <a:chOff x="5184841" y="3464016"/>
            <a:chExt cx="3251543" cy="778300"/>
          </a:xfrm>
        </p:grpSpPr>
        <p:sp>
          <p:nvSpPr>
            <p:cNvPr id="3922" name="Google Shape;3922;p148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148"/>
            <p:cNvSpPr/>
            <p:nvPr/>
          </p:nvSpPr>
          <p:spPr>
            <a:xfrm>
              <a:off x="5247802" y="3554541"/>
              <a:ext cx="3119325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148"/>
            <p:cNvSpPr/>
            <p:nvPr/>
          </p:nvSpPr>
          <p:spPr>
            <a:xfrm>
              <a:off x="5184841" y="3464022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148"/>
            <p:cNvSpPr/>
            <p:nvPr/>
          </p:nvSpPr>
          <p:spPr>
            <a:xfrm>
              <a:off x="5184859" y="4158216"/>
              <a:ext cx="3251525" cy="84100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26" name="Google Shape;3926;p148"/>
            <p:cNvSpPr/>
            <p:nvPr/>
          </p:nvSpPr>
          <p:spPr>
            <a:xfrm>
              <a:off x="5186959" y="3464016"/>
              <a:ext cx="3249425" cy="94875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27" name="Google Shape;3927;p148"/>
          <p:cNvSpPr txBox="1"/>
          <p:nvPr>
            <p:ph idx="1" type="subTitle"/>
          </p:nvPr>
        </p:nvSpPr>
        <p:spPr>
          <a:xfrm>
            <a:off x="2077775" y="1177175"/>
            <a:ext cx="6756000" cy="21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роходил два полноценных курса: курс управления проектами ВШЭ (дистанционно, записи лекций, тесты, большое кейс занятие), курс по продажам на маркетплейсах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-недостаток материала в курсах дополнительного образования,не дают всей нужной информации.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-с легкостью находит информацию благодаря точным запросам.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-цель не была достигнута(не получена экспертность)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-Мотивации не хватало, но курсы были закончены </a:t>
            </a: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8" name="Google Shape;3928;p148"/>
          <p:cNvSpPr txBox="1"/>
          <p:nvPr>
            <p:ph type="title"/>
          </p:nvPr>
        </p:nvSpPr>
        <p:spPr>
          <a:xfrm>
            <a:off x="5046657" y="376175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М, 22, </a:t>
            </a:r>
            <a:r>
              <a:rPr lang="en"/>
              <a:t>СТУДЕНТ МАГИСТРАТУРЫ </a:t>
            </a:r>
            <a:endParaRPr/>
          </a:p>
        </p:txBody>
      </p:sp>
      <p:grpSp>
        <p:nvGrpSpPr>
          <p:cNvPr id="3929" name="Google Shape;3929;p148"/>
          <p:cNvGrpSpPr/>
          <p:nvPr/>
        </p:nvGrpSpPr>
        <p:grpSpPr>
          <a:xfrm>
            <a:off x="178176" y="1679075"/>
            <a:ext cx="1371454" cy="3162275"/>
            <a:chOff x="4662851" y="1818850"/>
            <a:chExt cx="1371454" cy="3162275"/>
          </a:xfrm>
        </p:grpSpPr>
        <p:sp>
          <p:nvSpPr>
            <p:cNvPr id="3930" name="Google Shape;3930;p148"/>
            <p:cNvSpPr/>
            <p:nvPr/>
          </p:nvSpPr>
          <p:spPr>
            <a:xfrm>
              <a:off x="4799505" y="4846125"/>
              <a:ext cx="1234800" cy="135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31" name="Google Shape;3931;p1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2851" y="1818850"/>
              <a:ext cx="1371373" cy="3093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5" name="Shape 3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6" name="Google Shape;3936;p149"/>
          <p:cNvSpPr txBox="1"/>
          <p:nvPr/>
        </p:nvSpPr>
        <p:spPr>
          <a:xfrm>
            <a:off x="1074238" y="1514350"/>
            <a:ext cx="7704000" cy="3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-Интересуется спортивным залом, сдачей прав на вождение.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-Мотивация важна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-Забрасывал тренировки в зале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Ключевые выводы: нужно сузить ЦА, скорее всего много людей не хотят разбираться в теоретической информации или какой-либо области знания.</a:t>
            </a:r>
            <a:endParaRPr sz="25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  <p:grpSp>
        <p:nvGrpSpPr>
          <p:cNvPr id="3937" name="Google Shape;3937;p149"/>
          <p:cNvGrpSpPr/>
          <p:nvPr/>
        </p:nvGrpSpPr>
        <p:grpSpPr>
          <a:xfrm>
            <a:off x="823398" y="-216"/>
            <a:ext cx="8170373" cy="1269221"/>
            <a:chOff x="5156418" y="3463939"/>
            <a:chExt cx="6577341" cy="858161"/>
          </a:xfrm>
        </p:grpSpPr>
        <p:sp>
          <p:nvSpPr>
            <p:cNvPr id="3938" name="Google Shape;3938;p149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149"/>
            <p:cNvSpPr/>
            <p:nvPr/>
          </p:nvSpPr>
          <p:spPr>
            <a:xfrm>
              <a:off x="5247790" y="3558879"/>
              <a:ext cx="6300398" cy="6790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М, 20. Закончил юридический колледж, устраивается на работу в полицию</a:t>
              </a:r>
              <a:endParaRPr b="1" sz="2800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940" name="Google Shape;3940;p149"/>
            <p:cNvSpPr/>
            <p:nvPr/>
          </p:nvSpPr>
          <p:spPr>
            <a:xfrm>
              <a:off x="5184837" y="3464017"/>
              <a:ext cx="78230" cy="858083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149"/>
            <p:cNvSpPr/>
            <p:nvPr/>
          </p:nvSpPr>
          <p:spPr>
            <a:xfrm>
              <a:off x="5184863" y="4237891"/>
              <a:ext cx="6548897" cy="84108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42" name="Google Shape;3942;p149"/>
            <p:cNvSpPr/>
            <p:nvPr/>
          </p:nvSpPr>
          <p:spPr>
            <a:xfrm>
              <a:off x="5156418" y="3463939"/>
              <a:ext cx="6488452" cy="94866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43" name="Google Shape;3943;p149"/>
          <p:cNvSpPr/>
          <p:nvPr/>
        </p:nvSpPr>
        <p:spPr>
          <a:xfrm flipH="1">
            <a:off x="8736376" y="3251"/>
            <a:ext cx="184849" cy="1269273"/>
          </a:xfrm>
          <a:custGeom>
            <a:rect b="b" l="l" r="r" t="t"/>
            <a:pathLst>
              <a:path extrusionOk="0" h="44214" w="4469">
                <a:moveTo>
                  <a:pt x="0" y="0"/>
                </a:moveTo>
                <a:lnTo>
                  <a:pt x="0" y="44214"/>
                </a:lnTo>
                <a:lnTo>
                  <a:pt x="4469" y="39746"/>
                </a:lnTo>
                <a:lnTo>
                  <a:pt x="4469" y="5174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7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8" name="Google Shape;3948;p150"/>
          <p:cNvGrpSpPr/>
          <p:nvPr/>
        </p:nvGrpSpPr>
        <p:grpSpPr>
          <a:xfrm>
            <a:off x="4707502" y="3254507"/>
            <a:ext cx="4039067" cy="1525468"/>
            <a:chOff x="5184841" y="3464016"/>
            <a:chExt cx="3251543" cy="778300"/>
          </a:xfrm>
        </p:grpSpPr>
        <p:sp>
          <p:nvSpPr>
            <p:cNvPr id="3949" name="Google Shape;3949;p150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150"/>
            <p:cNvSpPr/>
            <p:nvPr/>
          </p:nvSpPr>
          <p:spPr>
            <a:xfrm>
              <a:off x="5247802" y="3554541"/>
              <a:ext cx="3119325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150"/>
            <p:cNvSpPr/>
            <p:nvPr/>
          </p:nvSpPr>
          <p:spPr>
            <a:xfrm>
              <a:off x="5184841" y="3464022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150"/>
            <p:cNvSpPr/>
            <p:nvPr/>
          </p:nvSpPr>
          <p:spPr>
            <a:xfrm>
              <a:off x="5184859" y="4158216"/>
              <a:ext cx="3251525" cy="84100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53" name="Google Shape;3953;p150"/>
            <p:cNvSpPr/>
            <p:nvPr/>
          </p:nvSpPr>
          <p:spPr>
            <a:xfrm>
              <a:off x="5186959" y="3464016"/>
              <a:ext cx="3249425" cy="94875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54" name="Google Shape;3954;p150"/>
          <p:cNvSpPr txBox="1"/>
          <p:nvPr>
            <p:ph idx="1" type="subTitle"/>
          </p:nvPr>
        </p:nvSpPr>
        <p:spPr>
          <a:xfrm>
            <a:off x="2644400" y="755550"/>
            <a:ext cx="61893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-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 меде много дополнительных квалификаци, которые можно или даже обязательно получить, или как добровольно принудительное (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сестринский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экзамен), у нас они дают доп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баллы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в аспирантуру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Дмитрий не смотрел рекламу в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интернете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и не сравнивал 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множество</a:t>
            </a: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курсов и специалистов, тем не менее достиг всех своих целей и даже больше, много не раздумывал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Гипотеза - чёткая цель и терпение, воздержание от рекламы = успех, надо избегать “быстрого дофамина”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-"/>
            </a:pPr>
            <a:r>
              <a:rPr lang="en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 основе интервью были добавлены новые вопросы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5" name="Google Shape;3955;p150"/>
          <p:cNvSpPr txBox="1"/>
          <p:nvPr>
            <p:ph type="title"/>
          </p:nvPr>
        </p:nvSpPr>
        <p:spPr>
          <a:xfrm>
            <a:off x="5046657" y="3761750"/>
            <a:ext cx="3296700" cy="5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/>
              <a:t>М, 21, СТУДЕНТ МЕД. ВУЗА 4 курс </a:t>
            </a:r>
            <a:endParaRPr/>
          </a:p>
        </p:txBody>
      </p:sp>
      <p:grpSp>
        <p:nvGrpSpPr>
          <p:cNvPr id="3956" name="Google Shape;3956;p150"/>
          <p:cNvGrpSpPr/>
          <p:nvPr/>
        </p:nvGrpSpPr>
        <p:grpSpPr>
          <a:xfrm>
            <a:off x="178176" y="1679075"/>
            <a:ext cx="1371454" cy="3162275"/>
            <a:chOff x="4662851" y="1818850"/>
            <a:chExt cx="1371454" cy="3162275"/>
          </a:xfrm>
        </p:grpSpPr>
        <p:sp>
          <p:nvSpPr>
            <p:cNvPr id="3957" name="Google Shape;3957;p150"/>
            <p:cNvSpPr/>
            <p:nvPr/>
          </p:nvSpPr>
          <p:spPr>
            <a:xfrm>
              <a:off x="4799505" y="4846125"/>
              <a:ext cx="1234800" cy="135000"/>
            </a:xfrm>
            <a:prstGeom prst="ellipse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958" name="Google Shape;3958;p1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662851" y="1818850"/>
              <a:ext cx="1371373" cy="309374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2" name="Shape 3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3" name="Google Shape;3963;p151"/>
          <p:cNvSpPr txBox="1"/>
          <p:nvPr/>
        </p:nvSpPr>
        <p:spPr>
          <a:xfrm>
            <a:off x="678900" y="1189125"/>
            <a:ext cx="8223900" cy="46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38150" lvl="0" marL="457200" rtl="0" algn="l">
              <a:spcBef>
                <a:spcPts val="0"/>
              </a:spcBef>
              <a:spcAft>
                <a:spcPts val="0"/>
              </a:spcAft>
              <a:buSzPts val="3300"/>
              <a:buChar char="-"/>
            </a:pPr>
            <a:r>
              <a:rPr lang="en" sz="1700"/>
              <a:t>Множество курсов, в основном “Небольших” и узкоспециализированных (SMM, Копирайтинг, Ноготочки, Химическая чистка в рамках Колледжа и т.д. + Подготовка для работы по </a:t>
            </a:r>
            <a:r>
              <a:rPr lang="en" sz="1700"/>
              <a:t>специальности</a:t>
            </a:r>
            <a:r>
              <a:rPr lang="en" sz="1700"/>
              <a:t> “Бортпроводница”)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Основные источники - реклама в </a:t>
            </a:r>
            <a:r>
              <a:rPr lang="en" sz="1700"/>
              <a:t>интернете</a:t>
            </a:r>
            <a:r>
              <a:rPr lang="en" sz="1700"/>
              <a:t>, знакомые; Сложилось ощущение, что желание получить тот или иной курс было спонтанным и не имело чёткой цели, хоть курсы долго сравнивались и выбирались лучшие, в основном платные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Курсы были плохо оформлены, не давали того, что от них ожидалось (хотя по моим ощущениям респондент не знает, чего хочет). +добавить вопрос про теорию и практику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Не Могла корректировать курс, хотя просила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Все проблемы, что мы обозначили испытывал респондент </a:t>
            </a:r>
            <a:endParaRPr sz="1700"/>
          </a:p>
          <a:p>
            <a:pPr indent="0" lvl="0" marL="2286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3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300"/>
          </a:p>
        </p:txBody>
      </p:sp>
      <p:grpSp>
        <p:nvGrpSpPr>
          <p:cNvPr id="3964" name="Google Shape;3964;p151"/>
          <p:cNvGrpSpPr/>
          <p:nvPr/>
        </p:nvGrpSpPr>
        <p:grpSpPr>
          <a:xfrm>
            <a:off x="718500" y="-101727"/>
            <a:ext cx="8144691" cy="1290850"/>
            <a:chOff x="5153757" y="3464022"/>
            <a:chExt cx="6556667" cy="872786"/>
          </a:xfrm>
        </p:grpSpPr>
        <p:sp>
          <p:nvSpPr>
            <p:cNvPr id="3965" name="Google Shape;3965;p151"/>
            <p:cNvSpPr/>
            <p:nvPr/>
          </p:nvSpPr>
          <p:spPr>
            <a:xfrm>
              <a:off x="8367718" y="3464022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151"/>
            <p:cNvSpPr/>
            <p:nvPr/>
          </p:nvSpPr>
          <p:spPr>
            <a:xfrm>
              <a:off x="5247783" y="3554541"/>
              <a:ext cx="6300398" cy="773830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3000000" dist="180975">
                <a:srgbClr val="000000">
                  <a:alpha val="4078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800">
                  <a:solidFill>
                    <a:schemeClr val="l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Ж</a:t>
              </a:r>
              <a:r>
                <a:rPr b="1" lang="en" sz="2800">
                  <a:solidFill>
                    <a:schemeClr val="lt1"/>
                  </a:solidFill>
                  <a:latin typeface="Fjalla One"/>
                  <a:ea typeface="Fjalla One"/>
                  <a:cs typeface="Fjalla One"/>
                  <a:sym typeface="Fjalla One"/>
                </a:rPr>
                <a:t>, 20, Среднее специальное Образование, Работает</a:t>
              </a:r>
              <a:endParaRPr b="1" sz="24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/>
            </a:p>
          </p:txBody>
        </p:sp>
        <p:sp>
          <p:nvSpPr>
            <p:cNvPr id="3967" name="Google Shape;3967;p151"/>
            <p:cNvSpPr/>
            <p:nvPr/>
          </p:nvSpPr>
          <p:spPr>
            <a:xfrm>
              <a:off x="5184851" y="3464024"/>
              <a:ext cx="78207" cy="872784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151"/>
            <p:cNvSpPr/>
            <p:nvPr/>
          </p:nvSpPr>
          <p:spPr>
            <a:xfrm>
              <a:off x="5161527" y="4252665"/>
              <a:ext cx="6548897" cy="84108"/>
            </a:xfrm>
            <a:custGeom>
              <a:rect b="b" l="l" r="r" t="t"/>
              <a:pathLst>
                <a:path extrusionOk="0" h="3364" w="130061">
                  <a:moveTo>
                    <a:pt x="0" y="3268"/>
                  </a:moveTo>
                  <a:lnTo>
                    <a:pt x="3252" y="0"/>
                  </a:lnTo>
                  <a:lnTo>
                    <a:pt x="127075" y="0"/>
                  </a:lnTo>
                  <a:lnTo>
                    <a:pt x="130061" y="3364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969" name="Google Shape;3969;p151"/>
            <p:cNvSpPr/>
            <p:nvPr/>
          </p:nvSpPr>
          <p:spPr>
            <a:xfrm>
              <a:off x="5153757" y="3464024"/>
              <a:ext cx="6548891" cy="94866"/>
            </a:xfrm>
            <a:custGeom>
              <a:rect b="b" l="l" r="r" t="t"/>
              <a:pathLst>
                <a:path extrusionOk="0" h="3795" w="129977">
                  <a:moveTo>
                    <a:pt x="0" y="113"/>
                  </a:moveTo>
                  <a:lnTo>
                    <a:pt x="2997" y="3795"/>
                  </a:lnTo>
                  <a:lnTo>
                    <a:pt x="127105" y="3623"/>
                  </a:lnTo>
                  <a:lnTo>
                    <a:pt x="129977" y="0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</p:sp>
      </p:grpSp>
      <p:sp>
        <p:nvSpPr>
          <p:cNvPr id="3970" name="Google Shape;3970;p151"/>
          <p:cNvSpPr/>
          <p:nvPr/>
        </p:nvSpPr>
        <p:spPr>
          <a:xfrm flipH="1">
            <a:off x="8678226" y="3349"/>
            <a:ext cx="184849" cy="1290828"/>
          </a:xfrm>
          <a:custGeom>
            <a:rect b="b" l="l" r="r" t="t"/>
            <a:pathLst>
              <a:path extrusionOk="0" h="44214" w="4469">
                <a:moveTo>
                  <a:pt x="0" y="0"/>
                </a:moveTo>
                <a:lnTo>
                  <a:pt x="0" y="44214"/>
                </a:lnTo>
                <a:lnTo>
                  <a:pt x="4469" y="39746"/>
                </a:lnTo>
                <a:lnTo>
                  <a:pt x="4469" y="5174"/>
                </a:lnTo>
                <a:lnTo>
                  <a:pt x="0" y="0"/>
                </a:lnTo>
                <a:close/>
              </a:path>
            </a:pathLst>
          </a:cu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4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p152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76" name="Google Shape;3976;p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5720">
            <a:off x="1716551" y="1499289"/>
            <a:ext cx="5211796" cy="2693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7" name="Google Shape;3977;p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78" y="0"/>
            <a:ext cx="9144000" cy="5151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1" name="Shape 3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2" name="Google Shape;3982;p153"/>
          <p:cNvSpPr txBox="1"/>
          <p:nvPr/>
        </p:nvSpPr>
        <p:spPr>
          <a:xfrm flipH="1">
            <a:off x="7969478" y="4063878"/>
            <a:ext cx="2079600" cy="59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83" name="Google Shape;3983;p153"/>
          <p:cNvSpPr txBox="1"/>
          <p:nvPr/>
        </p:nvSpPr>
        <p:spPr>
          <a:xfrm>
            <a:off x="3599240" y="781886"/>
            <a:ext cx="1392300" cy="6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13350" lIns="213350" spcFirstLastPara="1" rIns="213350" wrap="square" tIns="2133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4" name="Google Shape;3984;p153"/>
          <p:cNvGrpSpPr/>
          <p:nvPr/>
        </p:nvGrpSpPr>
        <p:grpSpPr>
          <a:xfrm>
            <a:off x="296283" y="493299"/>
            <a:ext cx="4156800" cy="4157039"/>
            <a:chOff x="661743" y="0"/>
            <a:chExt cx="4156800" cy="4157039"/>
          </a:xfrm>
        </p:grpSpPr>
        <p:sp>
          <p:nvSpPr>
            <p:cNvPr id="3985" name="Google Shape;3985;p153"/>
            <p:cNvSpPr/>
            <p:nvPr/>
          </p:nvSpPr>
          <p:spPr>
            <a:xfrm>
              <a:off x="661743" y="0"/>
              <a:ext cx="4156800" cy="41568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6" name="Google Shape;3986;p153"/>
            <p:cNvSpPr txBox="1"/>
            <p:nvPr/>
          </p:nvSpPr>
          <p:spPr>
            <a:xfrm>
              <a:off x="2159058" y="207844"/>
              <a:ext cx="1162200" cy="62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E1534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PAM</a:t>
              </a:r>
              <a:endParaRPr b="1" i="0" sz="1900" u="none" cap="none" strike="noStrike">
                <a:solidFill>
                  <a:srgbClr val="E1534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7" name="Google Shape;3987;p153"/>
            <p:cNvSpPr/>
            <p:nvPr/>
          </p:nvSpPr>
          <p:spPr>
            <a:xfrm>
              <a:off x="1101676" y="831379"/>
              <a:ext cx="3325500" cy="33255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8" name="Google Shape;3988;p153"/>
            <p:cNvSpPr txBox="1"/>
            <p:nvPr/>
          </p:nvSpPr>
          <p:spPr>
            <a:xfrm>
              <a:off x="2183301" y="1030910"/>
              <a:ext cx="1162200" cy="598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E1534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TAM</a:t>
              </a:r>
              <a:endParaRPr b="1" i="0" sz="1900" u="none" cap="none" strike="noStrike">
                <a:solidFill>
                  <a:srgbClr val="E1534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89" name="Google Shape;3989;p153"/>
            <p:cNvSpPr/>
            <p:nvPr/>
          </p:nvSpPr>
          <p:spPr>
            <a:xfrm>
              <a:off x="1526744" y="1658594"/>
              <a:ext cx="2494200" cy="24942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0" name="Google Shape;3990;p153"/>
            <p:cNvSpPr txBox="1"/>
            <p:nvPr/>
          </p:nvSpPr>
          <p:spPr>
            <a:xfrm>
              <a:off x="2192679" y="1845654"/>
              <a:ext cx="1162200" cy="56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E1534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SAM</a:t>
              </a:r>
              <a:endParaRPr b="1" i="0" sz="1900" u="none" cap="none" strike="noStrike">
                <a:solidFill>
                  <a:srgbClr val="E1534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991" name="Google Shape;3991;p153"/>
            <p:cNvSpPr/>
            <p:nvPr/>
          </p:nvSpPr>
          <p:spPr>
            <a:xfrm>
              <a:off x="1914832" y="2494139"/>
              <a:ext cx="1662900" cy="1662900"/>
            </a:xfrm>
            <a:prstGeom prst="ellipse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2" name="Google Shape;3992;p153"/>
            <p:cNvSpPr txBox="1"/>
            <p:nvPr/>
          </p:nvSpPr>
          <p:spPr>
            <a:xfrm>
              <a:off x="2158337" y="2909829"/>
              <a:ext cx="11757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900"/>
                <a:buFont typeface="Arial"/>
                <a:buNone/>
              </a:pPr>
              <a:r>
                <a:rPr b="1" i="0" lang="en" sz="1900" u="none" cap="none" strike="noStrike">
                  <a:solidFill>
                    <a:srgbClr val="E1534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SOM</a:t>
              </a:r>
              <a:endParaRPr b="1" i="0" sz="1900" u="none" cap="none" strike="noStrike">
                <a:solidFill>
                  <a:srgbClr val="E1534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sp>
        <p:nvSpPr>
          <p:cNvPr id="3993" name="Google Shape;3993;p153"/>
          <p:cNvSpPr txBox="1"/>
          <p:nvPr/>
        </p:nvSpPr>
        <p:spPr>
          <a:xfrm>
            <a:off x="4733493" y="1449987"/>
            <a:ext cx="4005900" cy="3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Рынок онлайн-образования в России = 719,280 млрд.руб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SAM 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Рынок онлайн-курсов = 226 млрд.руб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SOM 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Рынок онлайн-курсов по проф подготовке = 45,2 млрд.руб</a:t>
            </a:r>
            <a:endParaRPr/>
          </a:p>
        </p:txBody>
      </p:sp>
      <p:sp>
        <p:nvSpPr>
          <p:cNvPr id="3994" name="Google Shape;3994;p153"/>
          <p:cNvSpPr txBox="1"/>
          <p:nvPr/>
        </p:nvSpPr>
        <p:spPr>
          <a:xfrm>
            <a:off x="4729030" y="279663"/>
            <a:ext cx="4010400" cy="16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PAM </a:t>
            </a:r>
            <a:r>
              <a:rPr b="0" i="0" lang="en" sz="1800" u="none" cap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Потенциальный рынок онлайн-образования в России = 875,167 млрд.руб</a:t>
            </a:r>
            <a:endParaRPr b="1" i="0" sz="18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8" name="Shape 3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" name="Google Shape;3999;p154"/>
          <p:cNvSpPr txBox="1"/>
          <p:nvPr>
            <p:ph idx="1" type="body"/>
          </p:nvPr>
        </p:nvSpPr>
        <p:spPr>
          <a:xfrm>
            <a:off x="720000" y="1294150"/>
            <a:ext cx="7704000" cy="31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PAM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= кол-во населения * потреб.услуг на душу насел = 146 млн.чел * 5994 ср.потреб услуг = 875,167 млрд.руб</a:t>
            </a:r>
            <a:endParaRPr sz="18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TAM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= цел.население * потреб.услуг на душу насел = 120 млн.чел * 5994 ср.потреб услуг = 719,280 млрд.руб</a:t>
            </a:r>
            <a:endParaRPr sz="18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SAM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данные взяты из исследования Нетологии за 2021 год </a:t>
            </a:r>
            <a:endParaRPr sz="1800"/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143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800">
                <a:latin typeface="Century Gothic"/>
                <a:ea typeface="Century Gothic"/>
                <a:cs typeface="Century Gothic"/>
                <a:sym typeface="Century Gothic"/>
              </a:rPr>
              <a:t>SOM </a:t>
            </a:r>
            <a:r>
              <a:rPr lang="en" sz="1800">
                <a:latin typeface="Century Gothic"/>
                <a:ea typeface="Century Gothic"/>
                <a:cs typeface="Century Gothic"/>
                <a:sym typeface="Century Gothic"/>
              </a:rPr>
              <a:t>достижимый объем рынка в ближ.перспективе (2-4 года) в рамках текущей бизнес модели. Примерно 20% от рынка.</a:t>
            </a:r>
            <a:endParaRPr sz="1800"/>
          </a:p>
        </p:txBody>
      </p:sp>
      <p:sp>
        <p:nvSpPr>
          <p:cNvPr id="4000" name="Google Shape;4000;p154"/>
          <p:cNvSpPr txBox="1"/>
          <p:nvPr/>
        </p:nvSpPr>
        <p:spPr>
          <a:xfrm>
            <a:off x="460506" y="477475"/>
            <a:ext cx="8683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2400" u="none" cap="none" strike="noStrike">
                <a:solidFill>
                  <a:schemeClr val="dk1"/>
                </a:solidFill>
              </a:rPr>
              <a:t>Пояснение</a:t>
            </a:r>
            <a:endParaRPr b="1"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6" name="Shape 3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7" name="Google Shape;3227;p131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228" name="Google Shape;3228;p131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700">
                  <a:solidFill>
                    <a:srgbClr val="F3F3F3"/>
                  </a:solidFill>
                  <a:latin typeface="Montserrat"/>
                  <a:ea typeface="Montserrat"/>
                  <a:cs typeface="Montserrat"/>
                  <a:sym typeface="Montserrat"/>
                </a:rPr>
                <a:t>Непрерывное образование</a:t>
              </a:r>
              <a:endParaRPr b="1" sz="9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3229" name="Google Shape;3229;p131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0" name="Google Shape;3230;p131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1" name="Google Shape;3231;p131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2" name="Google Shape;3232;p131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33" name="Google Shape;3233;p131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grpSp>
        <p:nvGrpSpPr>
          <p:cNvPr id="3234" name="Google Shape;3234;p131"/>
          <p:cNvGrpSpPr/>
          <p:nvPr/>
        </p:nvGrpSpPr>
        <p:grpSpPr>
          <a:xfrm>
            <a:off x="790129" y="3614670"/>
            <a:ext cx="631109" cy="731559"/>
            <a:chOff x="3335286" y="601670"/>
            <a:chExt cx="804678" cy="932160"/>
          </a:xfrm>
        </p:grpSpPr>
        <p:sp>
          <p:nvSpPr>
            <p:cNvPr id="3235" name="Google Shape;3235;p13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6" name="Google Shape;3236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7" name="Google Shape;3237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8" name="Google Shape;3238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9" name="Google Shape;3239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0" name="Google Shape;3240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1" name="Google Shape;3241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42" name="Google Shape;3242;p131"/>
          <p:cNvGrpSpPr/>
          <p:nvPr/>
        </p:nvGrpSpPr>
        <p:grpSpPr>
          <a:xfrm>
            <a:off x="790129" y="2528908"/>
            <a:ext cx="631109" cy="731559"/>
            <a:chOff x="3335286" y="601670"/>
            <a:chExt cx="804678" cy="932160"/>
          </a:xfrm>
        </p:grpSpPr>
        <p:sp>
          <p:nvSpPr>
            <p:cNvPr id="3243" name="Google Shape;3243;p13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4" name="Google Shape;3244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5" name="Google Shape;3245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6" name="Google Shape;3246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7" name="Google Shape;3247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8" name="Google Shape;3248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9" name="Google Shape;3249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0" name="Google Shape;3250;p131"/>
          <p:cNvGrpSpPr/>
          <p:nvPr/>
        </p:nvGrpSpPr>
        <p:grpSpPr>
          <a:xfrm>
            <a:off x="790129" y="1425015"/>
            <a:ext cx="631109" cy="731559"/>
            <a:chOff x="3335286" y="601670"/>
            <a:chExt cx="804678" cy="932160"/>
          </a:xfrm>
        </p:grpSpPr>
        <p:sp>
          <p:nvSpPr>
            <p:cNvPr id="3251" name="Google Shape;3251;p131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2" name="Google Shape;3252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3" name="Google Shape;3253;p131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4" name="Google Shape;3254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5" name="Google Shape;3255;p131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6" name="Google Shape;3256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7" name="Google Shape;3257;p131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58" name="Google Shape;3258;p131"/>
          <p:cNvSpPr txBox="1"/>
          <p:nvPr>
            <p:ph idx="5" type="subTitle"/>
          </p:nvPr>
        </p:nvSpPr>
        <p:spPr>
          <a:xfrm>
            <a:off x="1623900" y="3926075"/>
            <a:ext cx="53928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Мы составим индивидуальную программу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59" name="Google Shape;3259;p131"/>
          <p:cNvSpPr txBox="1"/>
          <p:nvPr>
            <p:ph idx="1" type="subTitle"/>
          </p:nvPr>
        </p:nvSpPr>
        <p:spPr>
          <a:xfrm>
            <a:off x="1623900" y="2839063"/>
            <a:ext cx="64572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Согласно исследованию ВШЭ в 2020 году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43,2% </a:t>
            </a: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респондентов участвовало в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непрерывном </a:t>
            </a: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образовании 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60" name="Google Shape;3260;p131"/>
          <p:cNvSpPr txBox="1"/>
          <p:nvPr>
            <p:ph idx="2" type="title"/>
          </p:nvPr>
        </p:nvSpPr>
        <p:spPr>
          <a:xfrm>
            <a:off x="1623900" y="2482450"/>
            <a:ext cx="73611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Сколько людей уже получают доп. образование?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1" name="Google Shape;3261;p131"/>
          <p:cNvSpPr txBox="1"/>
          <p:nvPr>
            <p:ph idx="3" type="subTitle"/>
          </p:nvPr>
        </p:nvSpPr>
        <p:spPr>
          <a:xfrm>
            <a:off x="1582050" y="1752050"/>
            <a:ext cx="58839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59% жителей России считают необходимым получать дополнительное образование 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262" name="Google Shape;3262;p131"/>
          <p:cNvSpPr txBox="1"/>
          <p:nvPr>
            <p:ph idx="4" type="title"/>
          </p:nvPr>
        </p:nvSpPr>
        <p:spPr>
          <a:xfrm>
            <a:off x="1623900" y="3578550"/>
            <a:ext cx="48048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Думаете, что нет нужных курсов?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63" name="Google Shape;3263;p131"/>
          <p:cNvSpPr txBox="1"/>
          <p:nvPr>
            <p:ph idx="6" type="title"/>
          </p:nvPr>
        </p:nvSpPr>
        <p:spPr>
          <a:xfrm>
            <a:off x="738333" y="1566995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264" name="Google Shape;3264;p131"/>
          <p:cNvSpPr txBox="1"/>
          <p:nvPr>
            <p:ph idx="7" type="title"/>
          </p:nvPr>
        </p:nvSpPr>
        <p:spPr>
          <a:xfrm>
            <a:off x="738333" y="3756650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3265" name="Google Shape;3265;p131"/>
          <p:cNvSpPr txBox="1"/>
          <p:nvPr>
            <p:ph idx="8" type="title"/>
          </p:nvPr>
        </p:nvSpPr>
        <p:spPr>
          <a:xfrm>
            <a:off x="738333" y="267088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pic>
        <p:nvPicPr>
          <p:cNvPr id="3266" name="Google Shape;3266;p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5825" y="3578550"/>
            <a:ext cx="1661675" cy="1531550"/>
          </a:xfrm>
          <a:prstGeom prst="rect">
            <a:avLst/>
          </a:prstGeom>
          <a:noFill/>
          <a:ln>
            <a:noFill/>
          </a:ln>
        </p:spPr>
      </p:pic>
      <p:sp>
        <p:nvSpPr>
          <p:cNvPr id="3267" name="Google Shape;3267;p131"/>
          <p:cNvSpPr txBox="1"/>
          <p:nvPr>
            <p:ph idx="2" type="title"/>
          </p:nvPr>
        </p:nvSpPr>
        <p:spPr>
          <a:xfrm>
            <a:off x="1568900" y="1386350"/>
            <a:ext cx="73611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Необходимость непрерывного образования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1" name="Shape 3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2" name="Google Shape;3272;p132"/>
          <p:cNvGrpSpPr/>
          <p:nvPr/>
        </p:nvGrpSpPr>
        <p:grpSpPr>
          <a:xfrm>
            <a:off x="1537811" y="239474"/>
            <a:ext cx="6098486" cy="1067676"/>
            <a:chOff x="1828775" y="-454378"/>
            <a:chExt cx="5613998" cy="778303"/>
          </a:xfrm>
        </p:grpSpPr>
        <p:sp>
          <p:nvSpPr>
            <p:cNvPr id="3273" name="Google Shape;3273;p132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4" name="Google Shape;3274;p132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5" name="Google Shape;3275;p132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6" name="Google Shape;3276;p132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7" name="Google Shape;3277;p132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278" name="Google Shape;3278;p132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279" name="Google Shape;3279;p132"/>
          <p:cNvSpPr txBox="1"/>
          <p:nvPr>
            <p:ph idx="2" type="title"/>
          </p:nvPr>
        </p:nvSpPr>
        <p:spPr>
          <a:xfrm>
            <a:off x="3418000" y="1402902"/>
            <a:ext cx="214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0" name="Google Shape;3280;p132"/>
          <p:cNvSpPr txBox="1"/>
          <p:nvPr>
            <p:ph idx="3" type="subTitle"/>
          </p:nvPr>
        </p:nvSpPr>
        <p:spPr>
          <a:xfrm>
            <a:off x="3497975" y="1767790"/>
            <a:ext cx="2149500" cy="9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81" name="Google Shape;3281;p132"/>
          <p:cNvSpPr txBox="1"/>
          <p:nvPr>
            <p:ph idx="9" type="subTitle"/>
          </p:nvPr>
        </p:nvSpPr>
        <p:spPr>
          <a:xfrm>
            <a:off x="6280175" y="1767791"/>
            <a:ext cx="2149500" cy="9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82" name="Google Shape;3282;p132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ЦЕЛИ УЧАСТИЯ В НЕПРЕРЫВНОМ ОБУЧЕНИИ</a:t>
            </a:r>
            <a:r>
              <a:rPr lang="en" sz="25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2500"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83" name="Google Shape;3283;p132"/>
          <p:cNvSpPr txBox="1"/>
          <p:nvPr>
            <p:ph idx="4" type="title"/>
          </p:nvPr>
        </p:nvSpPr>
        <p:spPr>
          <a:xfrm>
            <a:off x="716075" y="3023723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4" name="Google Shape;3284;p132"/>
          <p:cNvSpPr txBox="1"/>
          <p:nvPr>
            <p:ph idx="1" type="subTitle"/>
          </p:nvPr>
        </p:nvSpPr>
        <p:spPr>
          <a:xfrm>
            <a:off x="715775" y="1768602"/>
            <a:ext cx="2149500" cy="106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700"/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5" name="Google Shape;3285;p132"/>
          <p:cNvSpPr txBox="1"/>
          <p:nvPr>
            <p:ph idx="5" type="subTitle"/>
          </p:nvPr>
        </p:nvSpPr>
        <p:spPr>
          <a:xfrm>
            <a:off x="715100" y="3389426"/>
            <a:ext cx="2149500" cy="106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86" name="Google Shape;3286;p132"/>
          <p:cNvSpPr txBox="1"/>
          <p:nvPr>
            <p:ph idx="6" type="title"/>
          </p:nvPr>
        </p:nvSpPr>
        <p:spPr>
          <a:xfrm>
            <a:off x="3497550" y="3023723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7" name="Google Shape;3287;p132"/>
          <p:cNvSpPr txBox="1"/>
          <p:nvPr>
            <p:ph idx="7" type="subTitle"/>
          </p:nvPr>
        </p:nvSpPr>
        <p:spPr>
          <a:xfrm>
            <a:off x="3497100" y="3467100"/>
            <a:ext cx="2149500" cy="92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288" name="Google Shape;3288;p132"/>
          <p:cNvSpPr txBox="1"/>
          <p:nvPr>
            <p:ph idx="8" type="title"/>
          </p:nvPr>
        </p:nvSpPr>
        <p:spPr>
          <a:xfrm>
            <a:off x="6279013" y="1402902"/>
            <a:ext cx="2146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9" name="Google Shape;3289;p132"/>
          <p:cNvSpPr txBox="1"/>
          <p:nvPr>
            <p:ph type="title"/>
          </p:nvPr>
        </p:nvSpPr>
        <p:spPr>
          <a:xfrm>
            <a:off x="716075" y="1402902"/>
            <a:ext cx="214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0" name="Google Shape;3290;p132"/>
          <p:cNvSpPr txBox="1"/>
          <p:nvPr>
            <p:ph idx="13" type="title"/>
          </p:nvPr>
        </p:nvSpPr>
        <p:spPr>
          <a:xfrm>
            <a:off x="6279388" y="373269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1" name="Google Shape;3291;p132"/>
          <p:cNvSpPr txBox="1"/>
          <p:nvPr>
            <p:ph idx="14" type="subTitle"/>
          </p:nvPr>
        </p:nvSpPr>
        <p:spPr>
          <a:xfrm>
            <a:off x="6279088" y="4090624"/>
            <a:ext cx="2149500" cy="4848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292" name="Google Shape;3292;p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7550" y="1240875"/>
            <a:ext cx="6098501" cy="333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6" name="Shape 3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7" name="Google Shape;3297;p133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298" name="Google Shape;3298;p133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9" name="Google Shape;3299;p133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0" name="Google Shape;3300;p133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1" name="Google Shape;3301;p133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2" name="Google Shape;3302;p133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03" name="Google Shape;3303;p133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304" name="Google Shape;3304;p133"/>
          <p:cNvSpPr txBox="1"/>
          <p:nvPr>
            <p:ph idx="4" type="title"/>
          </p:nvPr>
        </p:nvSpPr>
        <p:spPr>
          <a:xfrm>
            <a:off x="6334038" y="2538850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ПЛАНЫ</a:t>
            </a:r>
            <a:endParaRPr b="0"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5" name="Google Shape;3305;p133"/>
          <p:cNvSpPr txBox="1"/>
          <p:nvPr>
            <p:ph idx="6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Описание проекта</a:t>
            </a:r>
            <a:endParaRPr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6" name="Google Shape;3306;p133"/>
          <p:cNvSpPr txBox="1"/>
          <p:nvPr>
            <p:ph type="title"/>
          </p:nvPr>
        </p:nvSpPr>
        <p:spPr>
          <a:xfrm>
            <a:off x="792762" y="2538850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ПРОБЛЕМА</a:t>
            </a:r>
            <a:endParaRPr b="0" sz="18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7" name="Google Shape;3307;p133"/>
          <p:cNvSpPr txBox="1"/>
          <p:nvPr>
            <p:ph idx="1" type="subTitle"/>
          </p:nvPr>
        </p:nvSpPr>
        <p:spPr>
          <a:xfrm>
            <a:off x="789050" y="2982850"/>
            <a:ext cx="2017200" cy="14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Наша ЦА - люди, которые хотят развиваться в определенной сфере, но их запрос слишком обширен или не частотен и его невозможно покрыть в рамках 1-го готового курса в интернете. 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08" name="Google Shape;3308;p133"/>
          <p:cNvSpPr txBox="1"/>
          <p:nvPr>
            <p:ph idx="2" type="title"/>
          </p:nvPr>
        </p:nvSpPr>
        <p:spPr>
          <a:xfrm>
            <a:off x="3563400" y="2535375"/>
            <a:ext cx="2017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800">
                <a:latin typeface="Montserrat Medium"/>
                <a:ea typeface="Montserrat Medium"/>
                <a:cs typeface="Montserrat Medium"/>
                <a:sym typeface="Montserrat Medium"/>
              </a:rPr>
              <a:t>РЕШЕНИЕ</a:t>
            </a:r>
            <a:endParaRPr b="0" sz="14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309" name="Google Shape;3309;p133"/>
          <p:cNvGrpSpPr/>
          <p:nvPr/>
        </p:nvGrpSpPr>
        <p:grpSpPr>
          <a:xfrm>
            <a:off x="1359955" y="1338804"/>
            <a:ext cx="875409" cy="1015029"/>
            <a:chOff x="3335286" y="601670"/>
            <a:chExt cx="804678" cy="932160"/>
          </a:xfrm>
        </p:grpSpPr>
        <p:sp>
          <p:nvSpPr>
            <p:cNvPr id="3310" name="Google Shape;3310;p133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1" name="Google Shape;3311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2" name="Google Shape;3312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3" name="Google Shape;3313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4" name="Google Shape;3314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5" name="Google Shape;3315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6" name="Google Shape;3316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7" name="Google Shape;3317;p133"/>
          <p:cNvGrpSpPr/>
          <p:nvPr/>
        </p:nvGrpSpPr>
        <p:grpSpPr>
          <a:xfrm>
            <a:off x="4132458" y="1338792"/>
            <a:ext cx="875409" cy="1015029"/>
            <a:chOff x="3335286" y="601670"/>
            <a:chExt cx="804678" cy="932160"/>
          </a:xfrm>
        </p:grpSpPr>
        <p:sp>
          <p:nvSpPr>
            <p:cNvPr id="3318" name="Google Shape;3318;p133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9" name="Google Shape;3319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0" name="Google Shape;3320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1" name="Google Shape;3321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2" name="Google Shape;3322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3" name="Google Shape;3323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4" name="Google Shape;3324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25" name="Google Shape;3325;p133"/>
          <p:cNvSpPr txBox="1"/>
          <p:nvPr>
            <p:ph idx="5" type="subTitle"/>
          </p:nvPr>
        </p:nvSpPr>
        <p:spPr>
          <a:xfrm>
            <a:off x="6337750" y="2982850"/>
            <a:ext cx="2017200" cy="181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В планах - создать MVP, собрать базу данных ресурсов, которые будут использоваться для формирования инд. плана, использовать алгоритмы для автоматизации процесса формирования индивидуальной траектории. </a:t>
            </a:r>
            <a:endParaRPr sz="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6" name="Google Shape;3326;p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4238" y="1522913"/>
            <a:ext cx="646800" cy="6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7" name="Google Shape;3327;p133"/>
          <p:cNvSpPr txBox="1"/>
          <p:nvPr>
            <p:ph idx="3" type="subTitle"/>
          </p:nvPr>
        </p:nvSpPr>
        <p:spPr>
          <a:xfrm>
            <a:off x="3563400" y="3040200"/>
            <a:ext cx="2017200" cy="14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Формулирование для клиентов их запроса, формирование для каждого индивидуальной образовательной траектории, для чего будут привлекаться площадки специалисты, литература и всё необходимое.</a:t>
            </a:r>
            <a:endParaRPr sz="900">
              <a:solidFill>
                <a:srgbClr val="000000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28" name="Google Shape;3328;p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6775" y="1536175"/>
            <a:ext cx="646799" cy="620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29" name="Google Shape;3329;p133"/>
          <p:cNvGrpSpPr/>
          <p:nvPr/>
        </p:nvGrpSpPr>
        <p:grpSpPr>
          <a:xfrm>
            <a:off x="6904938" y="1338792"/>
            <a:ext cx="875409" cy="1015029"/>
            <a:chOff x="3335286" y="601670"/>
            <a:chExt cx="804678" cy="932160"/>
          </a:xfrm>
        </p:grpSpPr>
        <p:sp>
          <p:nvSpPr>
            <p:cNvPr id="3330" name="Google Shape;3330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fill="none" h="27596" w="24080">
                  <a:moveTo>
                    <a:pt x="2025" y="27596"/>
                  </a:moveTo>
                  <a:lnTo>
                    <a:pt x="0" y="534"/>
                  </a:lnTo>
                  <a:lnTo>
                    <a:pt x="24079" y="1"/>
                  </a:lnTo>
                  <a:lnTo>
                    <a:pt x="22588" y="27596"/>
                  </a:lnTo>
                  <a:lnTo>
                    <a:pt x="2025" y="27596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1" name="Google Shape;3331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h="960" w="21843">
                  <a:moveTo>
                    <a:pt x="747" y="1"/>
                  </a:move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2" name="Google Shape;3332;p133"/>
            <p:cNvSpPr/>
            <p:nvPr/>
          </p:nvSpPr>
          <p:spPr>
            <a:xfrm>
              <a:off x="3413785" y="1484745"/>
              <a:ext cx="670580" cy="29470"/>
            </a:xfrm>
            <a:custGeom>
              <a:rect b="b" l="l" r="r" t="t"/>
              <a:pathLst>
                <a:path extrusionOk="0" fill="none" h="960" w="21843">
                  <a:moveTo>
                    <a:pt x="21310" y="1"/>
                  </a:moveTo>
                  <a:lnTo>
                    <a:pt x="21310" y="1"/>
                  </a:lnTo>
                  <a:lnTo>
                    <a:pt x="747" y="1"/>
                  </a:lnTo>
                  <a:lnTo>
                    <a:pt x="1" y="960"/>
                  </a:lnTo>
                  <a:lnTo>
                    <a:pt x="21842" y="960"/>
                  </a:lnTo>
                  <a:lnTo>
                    <a:pt x="21310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3" name="Google Shape;3333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rgbClr val="191919">
                <a:alpha val="1341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4" name="Google Shape;3334;p133"/>
            <p:cNvSpPr/>
            <p:nvPr/>
          </p:nvSpPr>
          <p:spPr>
            <a:xfrm>
              <a:off x="3374551" y="637647"/>
              <a:ext cx="739256" cy="62193"/>
            </a:xfrm>
            <a:custGeom>
              <a:rect b="b" l="l" r="r" t="t"/>
              <a:pathLst>
                <a:path extrusionOk="0" fill="none" h="2026" w="24080">
                  <a:moveTo>
                    <a:pt x="24079" y="1"/>
                  </a:moveTo>
                  <a:lnTo>
                    <a:pt x="0" y="534"/>
                  </a:lnTo>
                  <a:lnTo>
                    <a:pt x="107" y="1706"/>
                  </a:lnTo>
                  <a:lnTo>
                    <a:pt x="23973" y="2025"/>
                  </a:lnTo>
                  <a:lnTo>
                    <a:pt x="24079" y="1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5" name="Google Shape;3335;p133"/>
            <p:cNvSpPr/>
            <p:nvPr/>
          </p:nvSpPr>
          <p:spPr>
            <a:xfrm>
              <a:off x="3335286" y="601670"/>
              <a:ext cx="804678" cy="932160"/>
            </a:xfrm>
            <a:custGeom>
              <a:rect b="b" l="l" r="r" t="t"/>
              <a:pathLst>
                <a:path extrusionOk="0" h="30366" w="26211">
                  <a:moveTo>
                    <a:pt x="26211" y="1"/>
                  </a:moveTo>
                  <a:lnTo>
                    <a:pt x="1" y="747"/>
                  </a:lnTo>
                  <a:lnTo>
                    <a:pt x="1599" y="30259"/>
                  </a:lnTo>
                  <a:lnTo>
                    <a:pt x="25039" y="30366"/>
                  </a:lnTo>
                  <a:lnTo>
                    <a:pt x="26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rotWithShape="0" algn="bl" dir="2400000" dist="47625">
                <a:srgbClr val="000000">
                  <a:alpha val="3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6" name="Google Shape;3336;p133"/>
            <p:cNvSpPr/>
            <p:nvPr/>
          </p:nvSpPr>
          <p:spPr>
            <a:xfrm>
              <a:off x="3374551" y="637647"/>
              <a:ext cx="739256" cy="847128"/>
            </a:xfrm>
            <a:custGeom>
              <a:rect b="b" l="l" r="r" t="t"/>
              <a:pathLst>
                <a:path extrusionOk="0" h="27596" w="24080">
                  <a:moveTo>
                    <a:pt x="24079" y="1"/>
                  </a:moveTo>
                  <a:lnTo>
                    <a:pt x="0" y="534"/>
                  </a:lnTo>
                  <a:lnTo>
                    <a:pt x="2025" y="27596"/>
                  </a:lnTo>
                  <a:lnTo>
                    <a:pt x="22588" y="27596"/>
                  </a:lnTo>
                  <a:lnTo>
                    <a:pt x="2407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37" name="Google Shape;3337;p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19275" y="1522919"/>
            <a:ext cx="646800" cy="64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1" name="Shape 3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2" name="Google Shape;3342;p134"/>
          <p:cNvSpPr txBox="1"/>
          <p:nvPr>
            <p:ph type="title"/>
          </p:nvPr>
        </p:nvSpPr>
        <p:spPr>
          <a:xfrm>
            <a:off x="1651500" y="164550"/>
            <a:ext cx="3425700" cy="68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Рынок</a:t>
            </a:r>
            <a:endParaRPr sz="4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43" name="Google Shape;3343;p134"/>
          <p:cNvSpPr txBox="1"/>
          <p:nvPr>
            <p:ph idx="1" type="subTitle"/>
          </p:nvPr>
        </p:nvSpPr>
        <p:spPr>
          <a:xfrm>
            <a:off x="1806950" y="1130175"/>
            <a:ext cx="5524200" cy="881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Мы будем специализироваться на образовательном сегменте рынка, но будем продавать не образовательные услуги, а консультирование по этим услугам. Мы предоставляем уникальную на данный момент услугу. У нас нет прямых конкурентов.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344" name="Google Shape;3344;p134"/>
          <p:cNvGrpSpPr/>
          <p:nvPr/>
        </p:nvGrpSpPr>
        <p:grpSpPr>
          <a:xfrm>
            <a:off x="-123250" y="2288688"/>
            <a:ext cx="1930200" cy="2641524"/>
            <a:chOff x="179300" y="2124151"/>
            <a:chExt cx="1930200" cy="2641524"/>
          </a:xfrm>
        </p:grpSpPr>
        <p:sp>
          <p:nvSpPr>
            <p:cNvPr id="3345" name="Google Shape;3345;p134"/>
            <p:cNvSpPr/>
            <p:nvPr/>
          </p:nvSpPr>
          <p:spPr>
            <a:xfrm>
              <a:off x="179300" y="4655275"/>
              <a:ext cx="19302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46" name="Google Shape;3346;p1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40550" y="2124151"/>
              <a:ext cx="1804552" cy="261172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7" name="Google Shape;3347;p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06950" y="2288701"/>
            <a:ext cx="5646374" cy="27660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48" name="Google Shape;3348;p134"/>
          <p:cNvGrpSpPr/>
          <p:nvPr/>
        </p:nvGrpSpPr>
        <p:grpSpPr>
          <a:xfrm>
            <a:off x="7453325" y="4294073"/>
            <a:ext cx="609600" cy="752027"/>
            <a:chOff x="3184450" y="4137773"/>
            <a:chExt cx="609600" cy="752027"/>
          </a:xfrm>
        </p:grpSpPr>
        <p:sp>
          <p:nvSpPr>
            <p:cNvPr id="3349" name="Google Shape;3349;p134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50" name="Google Shape;3350;p13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51" name="Google Shape;3351;p134"/>
          <p:cNvGrpSpPr/>
          <p:nvPr/>
        </p:nvGrpSpPr>
        <p:grpSpPr>
          <a:xfrm>
            <a:off x="7758225" y="2871885"/>
            <a:ext cx="1444500" cy="1475137"/>
            <a:chOff x="1739950" y="3665925"/>
            <a:chExt cx="1444500" cy="1223875"/>
          </a:xfrm>
        </p:grpSpPr>
        <p:sp>
          <p:nvSpPr>
            <p:cNvPr id="3352" name="Google Shape;3352;p134"/>
            <p:cNvSpPr/>
            <p:nvPr/>
          </p:nvSpPr>
          <p:spPr>
            <a:xfrm>
              <a:off x="1739950" y="4779400"/>
              <a:ext cx="14445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53" name="Google Shape;3353;p13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815055" y="3665925"/>
              <a:ext cx="1238891" cy="11854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7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58" name="Google Shape;3358;p135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359" name="Google Shape;3359;p135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0" name="Google Shape;3360;p135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1" name="Google Shape;3361;p135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2" name="Google Shape;3362;p135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3" name="Google Shape;3363;p135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64" name="Google Shape;3364;p135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365" name="Google Shape;3365;p135"/>
          <p:cNvSpPr txBox="1"/>
          <p:nvPr>
            <p:ph idx="2" type="title"/>
          </p:nvPr>
        </p:nvSpPr>
        <p:spPr>
          <a:xfrm>
            <a:off x="3497550" y="1313627"/>
            <a:ext cx="214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действия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66" name="Google Shape;3366;p135"/>
          <p:cNvSpPr txBox="1"/>
          <p:nvPr>
            <p:ph idx="3" type="subTitle"/>
          </p:nvPr>
        </p:nvSpPr>
        <p:spPr>
          <a:xfrm>
            <a:off x="3497975" y="1767790"/>
            <a:ext cx="2149500" cy="9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-Консалтинг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-Собственная база данных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-Формирование индивидуального образовательного плана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367" name="Google Shape;3367;p135"/>
          <p:cNvSpPr txBox="1"/>
          <p:nvPr>
            <p:ph idx="9" type="subTitle"/>
          </p:nvPr>
        </p:nvSpPr>
        <p:spPr>
          <a:xfrm>
            <a:off x="6280175" y="1767791"/>
            <a:ext cx="2149500" cy="92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Мы предлагаем формирование индивидуальной траектории образования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368" name="Google Shape;3368;p135"/>
          <p:cNvSpPr txBox="1"/>
          <p:nvPr>
            <p:ph idx="15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Montserrat SemiBold"/>
                <a:ea typeface="Montserrat SemiBold"/>
                <a:cs typeface="Montserrat SemiBold"/>
                <a:sym typeface="Montserrat SemiBold"/>
              </a:rPr>
              <a:t>БИЗНЕС МОДЕЛЬ</a:t>
            </a:r>
            <a:endParaRPr b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3369" name="Google Shape;3369;p135"/>
          <p:cNvSpPr txBox="1"/>
          <p:nvPr>
            <p:ph idx="4" type="title"/>
          </p:nvPr>
        </p:nvSpPr>
        <p:spPr>
          <a:xfrm>
            <a:off x="3498275" y="2696011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ресурсы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0" name="Google Shape;3370;p135"/>
          <p:cNvSpPr txBox="1"/>
          <p:nvPr>
            <p:ph idx="1" type="subTitle"/>
          </p:nvPr>
        </p:nvSpPr>
        <p:spPr>
          <a:xfrm>
            <a:off x="720000" y="1772038"/>
            <a:ext cx="2541300" cy="12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На начальном этапе наш бизнес представляет услуги B2C (консультации и образовательный трек). 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Партнеры: 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образовательные организации и любые ивенты, включенные в трек. В дальнейшем планируется сотрудничество с крупными образовательными платформами и их 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интеграция 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в наш сервис.</a:t>
            </a:r>
            <a:endParaRPr sz="1700"/>
          </a:p>
        </p:txBody>
      </p:sp>
      <p:sp>
        <p:nvSpPr>
          <p:cNvPr id="3371" name="Google Shape;3371;p135"/>
          <p:cNvSpPr txBox="1"/>
          <p:nvPr>
            <p:ph idx="5" type="subTitle"/>
          </p:nvPr>
        </p:nvSpPr>
        <p:spPr>
          <a:xfrm>
            <a:off x="3497225" y="3397351"/>
            <a:ext cx="2149500" cy="1067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Какие ресурсы нам потребуются, чтобы идея заработала?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-Эксперты, способные составить индивидуальные план обучения в своей области знания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-Средства на разработку платформы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372" name="Google Shape;3372;p135"/>
          <p:cNvSpPr txBox="1"/>
          <p:nvPr>
            <p:ph idx="6" type="title"/>
          </p:nvPr>
        </p:nvSpPr>
        <p:spPr>
          <a:xfrm>
            <a:off x="716463" y="339734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Отношения с клиентами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3" name="Google Shape;3373;p135"/>
          <p:cNvSpPr txBox="1"/>
          <p:nvPr>
            <p:ph idx="7" type="subTitle"/>
          </p:nvPr>
        </p:nvSpPr>
        <p:spPr>
          <a:xfrm>
            <a:off x="715863" y="3768250"/>
            <a:ext cx="2149500" cy="92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-Взаимодействие с клиентами 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осуществляется</a:t>
            </a: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 каждый раз, после направленного от них запроса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  <p:sp>
        <p:nvSpPr>
          <p:cNvPr id="3374" name="Google Shape;3374;p135"/>
          <p:cNvSpPr txBox="1"/>
          <p:nvPr>
            <p:ph idx="8" type="title"/>
          </p:nvPr>
        </p:nvSpPr>
        <p:spPr>
          <a:xfrm>
            <a:off x="6279013" y="1313627"/>
            <a:ext cx="21468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Ключевое предложение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5" name="Google Shape;3375;p135"/>
          <p:cNvSpPr txBox="1"/>
          <p:nvPr>
            <p:ph type="title"/>
          </p:nvPr>
        </p:nvSpPr>
        <p:spPr>
          <a:xfrm>
            <a:off x="716075" y="1223952"/>
            <a:ext cx="21489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Ключевые партнеры</a:t>
            </a:r>
            <a:endParaRPr sz="2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6" name="Google Shape;3376;p135"/>
          <p:cNvSpPr txBox="1"/>
          <p:nvPr>
            <p:ph idx="13" type="title"/>
          </p:nvPr>
        </p:nvSpPr>
        <p:spPr>
          <a:xfrm>
            <a:off x="6279013" y="3101398"/>
            <a:ext cx="2148900" cy="365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Channels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7" name="Google Shape;3377;p135"/>
          <p:cNvSpPr txBox="1"/>
          <p:nvPr>
            <p:ph idx="14" type="subTitle"/>
          </p:nvPr>
        </p:nvSpPr>
        <p:spPr>
          <a:xfrm>
            <a:off x="6278575" y="3467100"/>
            <a:ext cx="2149500" cy="9282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-Таргетированная реклама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Montserrat Medium"/>
                <a:ea typeface="Montserrat Medium"/>
                <a:cs typeface="Montserrat Medium"/>
                <a:sym typeface="Montserrat Medium"/>
              </a:rPr>
              <a:t>-Посты на образовательных платформах партнеров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1" name="Shape 3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2" name="Google Shape;3382;p136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383" name="Google Shape;3383;p136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4" name="Google Shape;3384;p136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5" name="Google Shape;3385;p136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6" name="Google Shape;3386;p136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7" name="Google Shape;3387;p136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388" name="Google Shape;3388;p136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389" name="Google Shape;3389;p136"/>
          <p:cNvSpPr txBox="1"/>
          <p:nvPr>
            <p:ph idx="1" type="body"/>
          </p:nvPr>
        </p:nvSpPr>
        <p:spPr>
          <a:xfrm>
            <a:off x="2492775" y="1596600"/>
            <a:ext cx="4483500" cy="286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Проект находится на стадии идеи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Что мы хотим сделать:</a:t>
            </a:r>
            <a:b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</a:b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Создать MVP, провести первые консультации 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Сформировать собственную базу данных наиболее полезных источников и поставщиков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Montserrat Medium"/>
              <a:buChar char="●"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Реализовать онлайн-платформу (сайт или бот)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Font typeface="Montserrat Medium"/>
              <a:buChar char="●"/>
            </a:pPr>
            <a:r>
              <a:rPr lang="en" sz="1600">
                <a:latin typeface="Montserrat Medium"/>
                <a:ea typeface="Montserrat Medium"/>
                <a:cs typeface="Montserrat Medium"/>
                <a:sym typeface="Montserrat Medium"/>
              </a:rPr>
              <a:t>Добиться широкой узнаваемости продукта (маркетинг)</a:t>
            </a:r>
            <a:endParaRPr sz="1600"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0" name="Google Shape;3390;p136"/>
          <p:cNvSpPr txBox="1"/>
          <p:nvPr>
            <p:ph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Планы развития</a:t>
            </a:r>
            <a:endParaRPr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4" name="Shape 3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5" name="Google Shape;3395;p137"/>
          <p:cNvGrpSpPr/>
          <p:nvPr/>
        </p:nvGrpSpPr>
        <p:grpSpPr>
          <a:xfrm>
            <a:off x="1765001" y="378947"/>
            <a:ext cx="5613998" cy="778303"/>
            <a:chOff x="1828775" y="-454378"/>
            <a:chExt cx="5613998" cy="778303"/>
          </a:xfrm>
        </p:grpSpPr>
        <p:sp>
          <p:nvSpPr>
            <p:cNvPr id="3396" name="Google Shape;3396;p137"/>
            <p:cNvSpPr/>
            <p:nvPr/>
          </p:nvSpPr>
          <p:spPr>
            <a:xfrm>
              <a:off x="1896850" y="-363850"/>
              <a:ext cx="5476857" cy="605114"/>
            </a:xfrm>
            <a:custGeom>
              <a:rect b="b" l="l" r="r" t="t"/>
              <a:pathLst>
                <a:path extrusionOk="0" h="34573" w="277520">
                  <a:moveTo>
                    <a:pt x="1" y="1"/>
                  </a:moveTo>
                  <a:lnTo>
                    <a:pt x="1" y="34573"/>
                  </a:lnTo>
                  <a:lnTo>
                    <a:pt x="277519" y="34573"/>
                  </a:lnTo>
                  <a:lnTo>
                    <a:pt x="2775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rotWithShape="0" algn="bl" dir="4200000" dist="142875">
                <a:srgbClr val="000000">
                  <a:alpha val="41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7" name="Google Shape;3397;p137"/>
            <p:cNvSpPr/>
            <p:nvPr/>
          </p:nvSpPr>
          <p:spPr>
            <a:xfrm>
              <a:off x="1828775" y="-454375"/>
              <a:ext cx="5610701" cy="90545"/>
            </a:xfrm>
            <a:custGeom>
              <a:rect b="b" l="l" r="r" t="t"/>
              <a:pathLst>
                <a:path extrusionOk="0" fill="none" h="5174" w="285750">
                  <a:moveTo>
                    <a:pt x="4469" y="5174"/>
                  </a:moveTo>
                  <a:lnTo>
                    <a:pt x="0" y="0"/>
                  </a:lnTo>
                  <a:lnTo>
                    <a:pt x="285750" y="0"/>
                  </a:lnTo>
                  <a:lnTo>
                    <a:pt x="281987" y="5174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8" name="Google Shape;3398;p137"/>
            <p:cNvSpPr/>
            <p:nvPr/>
          </p:nvSpPr>
          <p:spPr>
            <a:xfrm>
              <a:off x="1828796" y="-454378"/>
              <a:ext cx="78219" cy="773856"/>
            </a:xfrm>
            <a:custGeom>
              <a:rect b="b" l="l" r="r" t="t"/>
              <a:pathLst>
                <a:path extrusionOk="0" h="44214" w="4469">
                  <a:moveTo>
                    <a:pt x="0" y="0"/>
                  </a:moveTo>
                  <a:lnTo>
                    <a:pt x="0" y="44214"/>
                  </a:lnTo>
                  <a:lnTo>
                    <a:pt x="4469" y="39746"/>
                  </a:lnTo>
                  <a:lnTo>
                    <a:pt x="4469" y="51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9" name="Google Shape;3399;p137"/>
            <p:cNvSpPr/>
            <p:nvPr/>
          </p:nvSpPr>
          <p:spPr>
            <a:xfrm>
              <a:off x="7373873" y="-454378"/>
              <a:ext cx="65862" cy="773856"/>
            </a:xfrm>
            <a:custGeom>
              <a:rect b="b" l="l" r="r" t="t"/>
              <a:pathLst>
                <a:path extrusionOk="0" h="44214" w="3763">
                  <a:moveTo>
                    <a:pt x="3763" y="0"/>
                  </a:moveTo>
                  <a:lnTo>
                    <a:pt x="0" y="5174"/>
                  </a:lnTo>
                  <a:lnTo>
                    <a:pt x="0" y="39746"/>
                  </a:lnTo>
                  <a:lnTo>
                    <a:pt x="3763" y="44214"/>
                  </a:lnTo>
                  <a:lnTo>
                    <a:pt x="3763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0" name="Google Shape;3400;p137"/>
            <p:cNvSpPr/>
            <p:nvPr/>
          </p:nvSpPr>
          <p:spPr>
            <a:xfrm>
              <a:off x="1828775" y="242225"/>
              <a:ext cx="5613998" cy="81700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401" name="Google Shape;3401;p137"/>
            <p:cNvSpPr/>
            <p:nvPr/>
          </p:nvSpPr>
          <p:spPr>
            <a:xfrm flipH="1" rot="10800000">
              <a:off x="1828775" y="-454377"/>
              <a:ext cx="5613998" cy="96578"/>
            </a:xfrm>
            <a:custGeom>
              <a:rect b="b" l="l" r="r" t="t"/>
              <a:pathLst>
                <a:path extrusionOk="0" h="3268" w="224515">
                  <a:moveTo>
                    <a:pt x="0" y="3172"/>
                  </a:moveTo>
                  <a:lnTo>
                    <a:pt x="3171" y="0"/>
                  </a:lnTo>
                  <a:lnTo>
                    <a:pt x="221632" y="0"/>
                  </a:lnTo>
                  <a:lnTo>
                    <a:pt x="224515" y="3268"/>
                  </a:ln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chemeClr val="accent4"/>
              </a:solidFill>
              <a:prstDash val="solid"/>
              <a:round/>
              <a:headEnd len="med" w="med" type="none"/>
              <a:tailEnd len="med" w="med" type="none"/>
            </a:ln>
          </p:spPr>
        </p:sp>
      </p:grpSp>
      <p:sp>
        <p:nvSpPr>
          <p:cNvPr id="3402" name="Google Shape;3402;p137"/>
          <p:cNvSpPr txBox="1"/>
          <p:nvPr>
            <p:ph idx="4" type="title"/>
          </p:nvPr>
        </p:nvSpPr>
        <p:spPr>
          <a:xfrm>
            <a:off x="720000" y="539500"/>
            <a:ext cx="77040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rPr>
              <a:t>ЧЛЕНЫ КОМАНДЫ</a:t>
            </a:r>
            <a:endParaRPr>
              <a:solidFill>
                <a:srgbClr val="F3F3F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03" name="Google Shape;3403;p137"/>
          <p:cNvSpPr txBox="1"/>
          <p:nvPr>
            <p:ph type="title"/>
          </p:nvPr>
        </p:nvSpPr>
        <p:spPr>
          <a:xfrm>
            <a:off x="1079250" y="3631225"/>
            <a:ext cx="11382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Лобов Михаи</a:t>
            </a:r>
            <a:endParaRPr b="0"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4" name="Google Shape;3404;p137"/>
          <p:cNvSpPr txBox="1"/>
          <p:nvPr>
            <p:ph idx="3" type="subTitle"/>
          </p:nvPr>
        </p:nvSpPr>
        <p:spPr>
          <a:xfrm>
            <a:off x="2642350" y="3585475"/>
            <a:ext cx="1502400" cy="5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Счастливый Сергей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5" name="Google Shape;3405;p137"/>
          <p:cNvSpPr txBox="1"/>
          <p:nvPr>
            <p:ph idx="2" type="title"/>
          </p:nvPr>
        </p:nvSpPr>
        <p:spPr>
          <a:xfrm flipH="1">
            <a:off x="7542550" y="3631225"/>
            <a:ext cx="1138200" cy="45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Ермилов Артем</a:t>
            </a:r>
            <a:endParaRPr b="0"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3406" name="Google Shape;3406;p137"/>
          <p:cNvSpPr txBox="1"/>
          <p:nvPr>
            <p:ph idx="1" type="subTitle"/>
          </p:nvPr>
        </p:nvSpPr>
        <p:spPr>
          <a:xfrm>
            <a:off x="4438600" y="3658075"/>
            <a:ext cx="1385100" cy="4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Medium"/>
                <a:ea typeface="Montserrat Medium"/>
                <a:cs typeface="Montserrat Medium"/>
                <a:sym typeface="Montserrat Medium"/>
              </a:rPr>
              <a:t>Шагаев Владислав</a:t>
            </a:r>
            <a:endParaRPr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3407" name="Google Shape;3407;p137"/>
          <p:cNvGrpSpPr/>
          <p:nvPr/>
        </p:nvGrpSpPr>
        <p:grpSpPr>
          <a:xfrm>
            <a:off x="4701695" y="4274605"/>
            <a:ext cx="513649" cy="633658"/>
            <a:chOff x="3184450" y="4137773"/>
            <a:chExt cx="609600" cy="752027"/>
          </a:xfrm>
        </p:grpSpPr>
        <p:sp>
          <p:nvSpPr>
            <p:cNvPr id="3408" name="Google Shape;3408;p137"/>
            <p:cNvSpPr/>
            <p:nvPr/>
          </p:nvSpPr>
          <p:spPr>
            <a:xfrm>
              <a:off x="3184450" y="4779400"/>
              <a:ext cx="609600" cy="110400"/>
            </a:xfrm>
            <a:prstGeom prst="ellipse">
              <a:avLst/>
            </a:prstGeom>
            <a:solidFill>
              <a:srgbClr val="000000">
                <a:alpha val="781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409" name="Google Shape;3409;p1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219477" y="4137773"/>
              <a:ext cx="566051" cy="713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10" name="Google Shape;3410;p137"/>
          <p:cNvSpPr txBox="1"/>
          <p:nvPr/>
        </p:nvSpPr>
        <p:spPr>
          <a:xfrm>
            <a:off x="5990587" y="3536575"/>
            <a:ext cx="1385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Montserrat Medium"/>
                <a:ea typeface="Montserrat Medium"/>
                <a:cs typeface="Montserrat Medium"/>
                <a:sym typeface="Montserrat Medium"/>
              </a:rPr>
              <a:t>Прозоров Александр</a:t>
            </a:r>
            <a:endParaRPr sz="15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3411" name="Google Shape;3411;p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650" y="1681925"/>
            <a:ext cx="1546151" cy="1491101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57150">
              <a:srgbClr val="000000">
                <a:alpha val="41000"/>
              </a:srgbClr>
            </a:outerShdw>
          </a:effectLst>
        </p:spPr>
      </p:pic>
      <p:pic>
        <p:nvPicPr>
          <p:cNvPr id="3412" name="Google Shape;3412;p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3050" y="1671825"/>
            <a:ext cx="1689399" cy="1539474"/>
          </a:xfrm>
          <a:prstGeom prst="rect">
            <a:avLst/>
          </a:prstGeom>
          <a:noFill/>
          <a:ln>
            <a:noFill/>
          </a:ln>
          <a:effectLst>
            <a:outerShdw rotWithShape="0" algn="bl" dir="2400000" dist="57150">
              <a:srgbClr val="000000">
                <a:alpha val="41000"/>
              </a:srgbClr>
            </a:outerShdw>
          </a:effectLst>
        </p:spPr>
      </p:pic>
      <p:pic>
        <p:nvPicPr>
          <p:cNvPr id="3413" name="Google Shape;3413;p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16475" y="1720200"/>
            <a:ext cx="1264376" cy="14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4" name="Google Shape;3414;p13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1025" y="1720200"/>
            <a:ext cx="1385225" cy="1491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5" name="Google Shape;3415;p13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620475" y="1671825"/>
            <a:ext cx="1546149" cy="153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ctuarial Science Major for College by Slidesgo">
  <a:themeElements>
    <a:clrScheme name="Simple Light">
      <a:dk1>
        <a:srgbClr val="382D4B"/>
      </a:dk1>
      <a:lt1>
        <a:srgbClr val="FFFFFF"/>
      </a:lt1>
      <a:dk2>
        <a:srgbClr val="EBE6F1"/>
      </a:dk2>
      <a:lt2>
        <a:srgbClr val="26A6FE"/>
      </a:lt2>
      <a:accent1>
        <a:srgbClr val="0ED290"/>
      </a:accent1>
      <a:accent2>
        <a:srgbClr val="FFBE34"/>
      </a:accent2>
      <a:accent3>
        <a:srgbClr val="AC5191"/>
      </a:accent3>
      <a:accent4>
        <a:srgbClr val="504268"/>
      </a:accent4>
      <a:accent5>
        <a:srgbClr val="7A6EFA"/>
      </a:accent5>
      <a:accent6>
        <a:srgbClr val="80748F"/>
      </a:accent6>
      <a:hlink>
        <a:srgbClr val="AC519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