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4BE62-7B06-4E7F-A171-5EF3EB137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AF1BE1-C3D9-43FA-A6E5-71EB8C3F5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931EC7-A620-4100-999B-367EDD9B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46DC75-B1FE-4D52-AD1B-AFAA6F11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2A229-22D6-4AB7-AD13-825CDCE5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0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05A68-98E9-4F4A-B840-B50F3C32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D97240-93BD-4DF3-8E9C-5F474EE7F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A61807-3799-45FD-A9DA-DE32CF90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A6247-C2E9-4BDD-816D-A343F629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82D6E-FBF2-4C23-9BEC-71C9F69A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D6F9CB1-D53A-4C6A-935B-335758C80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3914B1-9524-4532-BFCB-70B4FF405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B35159-86EA-43C5-837D-1AA21F1F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2BBEA9-610E-48A2-A6B2-A99E2EBC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CDC75F-CDA1-488C-A978-BFC1F24C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8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EC085-54DF-47EF-8090-12F4AE4F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B136EE-D4A3-4E7B-9B28-8ABD6048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546ED8-2DC5-4C7D-AEA4-8DC07D86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7593C7-C40F-4C7D-AA91-D0DDF223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648987-E605-4CB2-BCDD-D208B3B1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B81E7-1DA2-450B-BBAA-CC88D3F6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853BD-3412-4C8D-9376-DA9CA31F4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E6565-A990-400E-B950-C4F1B3D6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97E282-D26C-4BA7-B9A7-F189A9B8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324091-54B1-4DBF-AA6D-63D9874C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F124C-32CA-432F-B651-F9552D3B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D5EC3-67C8-4A66-9CE0-AF267C34A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1DC5C5-4B44-4F57-8288-35CA30094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60513D-0F62-4A1C-BA46-2239633B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049C8A-C60E-4C34-9536-7687A44A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5B595D-6561-48EE-BB98-D4937F20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3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E0658-681E-4607-B4F4-276632CF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EA884-9BDD-4CB1-8FD5-16135FD10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05CE3B-DC08-49A5-87A1-AC29E01F5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586769-CCAC-4A28-B9B3-7A508029C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828CE2-8FD5-4C61-9E8F-5CEEE9D0A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82B20B-5946-4833-B858-70596E1E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2C85F3-FE68-4545-8884-5A3ED4DE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F2DBAE-00B3-43F8-A3FB-21E2DEEC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9F75A-E4F5-433C-94E0-FC62385A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BE911D-7DEB-4FBC-B66C-C92F584E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361D35-C6FC-4CA0-AEB9-03EB5C93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89F815-8571-41D0-AA3D-86F35316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0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D9C713-D630-47F3-94CF-842FC3E4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87AEF6-1E46-4913-A986-0CC51282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E79ACA-9A51-4EAE-A908-9FE6553B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3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F5136-1321-4737-A648-42044C31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A8600D-40B0-45AB-B4F0-B3E715630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8EF1EF-CE0F-405F-8D3A-C4120E620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A696FF-E3E4-47BE-9805-E03E4B96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03D04-EFEA-4758-9C0B-EF3FD6BF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269A24-2286-48EA-9769-4F38374F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8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E09A3-C17F-4DBA-A453-AA527920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B538EC-4988-4A71-919D-CC7E2B7D3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CA6E09-E1CA-497D-BFAE-DE20A2C4A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6E95DD-73AC-4E73-A4A4-D4AB828E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F57206-E97E-40CC-9841-A711FC85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A6091C-2F8A-435E-ADF5-137C51CF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F30DE-D9B9-4982-BD6E-CD947247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9FDA5D-BD17-4653-A3BD-C36FAB13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062923-9875-401D-8775-84DDA66BB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DC05-6C57-47BE-BFC0-F9A21B1C3C3F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3E53E-21FF-4BA7-AB00-08EE91128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D55A60-21BF-4EDA-879B-0A66645C9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AFAC-DE8A-49D4-A343-452F8BF81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48DBC-7131-467E-BAC8-7D374EDF6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853082" cy="16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Волонтерский компас</a:t>
            </a:r>
            <a:b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3D9C46-4F26-4713-B7C7-7C4395D5A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242692-930E-4C84-B8AB-8A656D846400}"/>
              </a:ext>
            </a:extLst>
          </p:cNvPr>
          <p:cNvSpPr txBox="1"/>
          <p:nvPr/>
        </p:nvSpPr>
        <p:spPr>
          <a:xfrm>
            <a:off x="143435" y="1230868"/>
            <a:ext cx="7351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Приложение для поиска волонтеров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66483F9-3194-48CF-91C4-6A8381BC9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7" b="555"/>
          <a:stretch/>
        </p:blipFill>
        <p:spPr bwMode="auto">
          <a:xfrm>
            <a:off x="10008905" y="352425"/>
            <a:ext cx="2039660" cy="136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1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99938-70D3-4431-8E5A-A3D71CE5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ACC00D-F7FE-4615-AF05-938B250D6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Волонтерство является одним из распространенных движений в современном обществе, захватывающее и привлекающее к себе внимание людей, в особенности молодежи.</a:t>
            </a:r>
          </a:p>
          <a:p>
            <a:pPr marL="0" indent="0">
              <a:buNone/>
            </a:pPr>
            <a:r>
              <a:rPr lang="ru-RU" dirty="0"/>
              <a:t>Разрабатываемое приложение, дает возможность людям, занимающихся волонтерской деятельностью удобно и быстро получать информацию о мероприятиях проводимых в их регионе.</a:t>
            </a:r>
          </a:p>
          <a:p>
            <a:pPr marL="0" indent="0">
              <a:buNone/>
            </a:pPr>
            <a:r>
              <a:rPr lang="ru-RU" dirty="0"/>
              <a:t>В свою очередь организациям данное приложение помогает экономить денежные и человеческие ресурсы, связанные с поиском волонтеров. </a:t>
            </a:r>
          </a:p>
        </p:txBody>
      </p:sp>
    </p:spTree>
    <p:extLst>
      <p:ext uri="{BB962C8B-B14F-4D97-AF65-F5344CB8AC3E}">
        <p14:creationId xmlns:p14="http://schemas.microsoft.com/office/powerpoint/2010/main" val="230107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376CB-5EBC-4003-98B2-8011A9F7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3E06E-D588-4145-BDF1-F21E8672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38919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коммерческих и некоммерческих организаций – как и где найти волонтера для мероприятия?</a:t>
            </a:r>
          </a:p>
          <a:p>
            <a:pPr marL="0" indent="0">
              <a:buNone/>
            </a:pPr>
            <a:r>
              <a:rPr lang="ru-RU" dirty="0"/>
              <a:t>Для волонтера – где найти удобный ресурс, в котором содержится информация о большинстве мероприятиях, в которых можно поучаствовать?</a:t>
            </a:r>
          </a:p>
          <a:p>
            <a:pPr marL="0" indent="0">
              <a:buNone/>
            </a:pPr>
            <a:r>
              <a:rPr lang="ru-RU" dirty="0"/>
              <a:t>Для нуждающегося – куда можно обратиться за помощью, или разместить объявление о сборе средств?  </a:t>
            </a:r>
          </a:p>
        </p:txBody>
      </p:sp>
    </p:spTree>
    <p:extLst>
      <p:ext uri="{BB962C8B-B14F-4D97-AF65-F5344CB8AC3E}">
        <p14:creationId xmlns:p14="http://schemas.microsoft.com/office/powerpoint/2010/main" val="324940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489E2-48ED-49DD-AA23-9218FA01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973D52-C03D-4DEC-8462-69B52B933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368"/>
            <a:ext cx="12192000" cy="5574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Если вы представляете интересы организации:</a:t>
            </a:r>
          </a:p>
          <a:p>
            <a:pPr marL="0" indent="0">
              <a:buNone/>
            </a:pPr>
            <a:r>
              <a:rPr lang="ru-RU" dirty="0"/>
              <a:t>Доступ к приложению в котором можно оставить заявку на поиск волонтера</a:t>
            </a:r>
          </a:p>
          <a:p>
            <a:pPr marL="0" indent="0">
              <a:buNone/>
            </a:pPr>
            <a:r>
              <a:rPr lang="ru-RU" b="1" dirty="0"/>
              <a:t>Если вы волонтер:</a:t>
            </a:r>
          </a:p>
          <a:p>
            <a:pPr marL="0" indent="0">
              <a:buNone/>
            </a:pPr>
            <a:r>
              <a:rPr lang="ru-RU" dirty="0"/>
              <a:t>Доступ к информации о всех волонтерских мероприятиях вашего региона</a:t>
            </a:r>
          </a:p>
          <a:p>
            <a:pPr marL="0" indent="0">
              <a:buNone/>
            </a:pPr>
            <a:r>
              <a:rPr lang="ru-RU" dirty="0"/>
              <a:t>Возможность создать аккаунт, с информацией о вашей деятельности</a:t>
            </a:r>
          </a:p>
          <a:p>
            <a:pPr marL="0" indent="0">
              <a:buNone/>
            </a:pPr>
            <a:r>
              <a:rPr lang="ru-RU" b="1" dirty="0"/>
              <a:t>Если вам необходима помощь:</a:t>
            </a:r>
          </a:p>
          <a:p>
            <a:pPr marL="0" indent="0">
              <a:buNone/>
            </a:pPr>
            <a:r>
              <a:rPr lang="ru-RU" dirty="0"/>
              <a:t>Возможность разместить объявление о помощи или сборе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99849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F6DD9-5684-4052-9A7B-BD61BBC2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Рынок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F8B5F-3A2E-4ED6-8BF0-5EFF64D75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TAM</a:t>
            </a:r>
          </a:p>
          <a:p>
            <a:pPr marL="0" indent="0">
              <a:buNone/>
            </a:pPr>
            <a:r>
              <a:rPr lang="ru-RU" dirty="0"/>
              <a:t>6 600 000 волонтеров по всей России</a:t>
            </a:r>
          </a:p>
          <a:p>
            <a:pPr marL="0" indent="0">
              <a:buNone/>
            </a:pPr>
            <a:r>
              <a:rPr lang="ru-RU" dirty="0"/>
              <a:t>1 546 волонтерских организаций </a:t>
            </a:r>
          </a:p>
          <a:p>
            <a:pPr marL="0" indent="0">
              <a:buNone/>
            </a:pPr>
            <a:r>
              <a:rPr lang="en-US" b="1" dirty="0"/>
              <a:t>SAM</a:t>
            </a:r>
          </a:p>
          <a:p>
            <a:pPr marL="0" indent="0">
              <a:buNone/>
            </a:pPr>
            <a:r>
              <a:rPr lang="ru-RU" dirty="0"/>
              <a:t>300 000 волонтеров по Омской области</a:t>
            </a:r>
          </a:p>
          <a:p>
            <a:pPr marL="0" indent="0">
              <a:buNone/>
            </a:pPr>
            <a:r>
              <a:rPr lang="ru-RU" dirty="0"/>
              <a:t>122 волонтерские организации разных направлений</a:t>
            </a:r>
          </a:p>
          <a:p>
            <a:pPr marL="0" indent="0">
              <a:buNone/>
            </a:pPr>
            <a:r>
              <a:rPr lang="en-US" b="1" dirty="0"/>
              <a:t>SOM</a:t>
            </a:r>
          </a:p>
          <a:p>
            <a:pPr marL="0" indent="0">
              <a:buNone/>
            </a:pPr>
            <a:r>
              <a:rPr lang="ru-RU" dirty="0"/>
              <a:t>10 000 пользователей к 2026 году</a:t>
            </a:r>
          </a:p>
        </p:txBody>
      </p:sp>
    </p:spTree>
    <p:extLst>
      <p:ext uri="{BB962C8B-B14F-4D97-AF65-F5344CB8AC3E}">
        <p14:creationId xmlns:p14="http://schemas.microsoft.com/office/powerpoint/2010/main" val="173060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EDE4D-9D8E-4813-A35B-15066BBF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Бизнес-модель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208477-A618-4F9F-ABDF-070DCBCA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8568"/>
            <a:ext cx="12192000" cy="5879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Партнеры</a:t>
            </a:r>
          </a:p>
          <a:p>
            <a:pPr marL="0" indent="0">
              <a:buNone/>
            </a:pPr>
            <a:r>
              <a:rPr lang="ru-RU" sz="2000" dirty="0"/>
              <a:t>Коммерческие организации / Общественные движения / Гранты и субсидии от государства / Локальные бизнесы</a:t>
            </a:r>
          </a:p>
          <a:p>
            <a:pPr marL="0" indent="0">
              <a:buNone/>
            </a:pPr>
            <a:r>
              <a:rPr lang="ru-RU" b="1" dirty="0"/>
              <a:t>Ценностное предложение</a:t>
            </a:r>
          </a:p>
          <a:p>
            <a:pPr marL="0" indent="0">
              <a:buNone/>
            </a:pPr>
            <a:r>
              <a:rPr lang="ru-RU" sz="2000" dirty="0"/>
              <a:t>Получение доступа к ресурсу, на котором собрана вся информация о мероприятиях и волонтерах выбранного региона</a:t>
            </a:r>
          </a:p>
          <a:p>
            <a:pPr marL="0" indent="0">
              <a:buNone/>
            </a:pPr>
            <a:r>
              <a:rPr lang="ru-RU" b="1" dirty="0"/>
              <a:t>Взаимоотношения с клиентом</a:t>
            </a:r>
          </a:p>
          <a:p>
            <a:pPr marL="0" indent="0">
              <a:buNone/>
            </a:pPr>
            <a:r>
              <a:rPr lang="ru-RU" sz="2000" dirty="0"/>
              <a:t>Мобильное приложение</a:t>
            </a:r>
          </a:p>
          <a:p>
            <a:pPr marL="0" indent="0">
              <a:buNone/>
            </a:pPr>
            <a:r>
              <a:rPr lang="ru-RU" b="1" dirty="0"/>
              <a:t>Сегменты клиентов</a:t>
            </a:r>
          </a:p>
          <a:p>
            <a:pPr marL="0" indent="0">
              <a:buNone/>
            </a:pPr>
            <a:r>
              <a:rPr lang="ru-RU" sz="2000" dirty="0"/>
              <a:t>Волонтеры / Представители организаций / Институты / Школы</a:t>
            </a:r>
          </a:p>
          <a:p>
            <a:pPr marL="0" indent="0">
              <a:buNone/>
            </a:pPr>
            <a:r>
              <a:rPr lang="ru-RU" b="1" dirty="0"/>
              <a:t>Расходы</a:t>
            </a:r>
          </a:p>
          <a:p>
            <a:pPr marL="0" indent="0">
              <a:buNone/>
            </a:pPr>
            <a:r>
              <a:rPr lang="ru-RU" sz="2000" dirty="0"/>
              <a:t>Затраты на разработку приложения и штаб работников</a:t>
            </a:r>
          </a:p>
          <a:p>
            <a:pPr marL="0" indent="0">
              <a:buNone/>
            </a:pPr>
            <a:r>
              <a:rPr lang="ru-RU" b="1" dirty="0"/>
              <a:t>Доходы</a:t>
            </a:r>
          </a:p>
          <a:p>
            <a:pPr marL="0" indent="0">
              <a:buNone/>
            </a:pPr>
            <a:r>
              <a:rPr lang="ru-RU" sz="2000" dirty="0"/>
              <a:t>Система подписок</a:t>
            </a:r>
          </a:p>
        </p:txBody>
      </p:sp>
    </p:spTree>
    <p:extLst>
      <p:ext uri="{BB962C8B-B14F-4D97-AF65-F5344CB8AC3E}">
        <p14:creationId xmlns:p14="http://schemas.microsoft.com/office/powerpoint/2010/main" val="219588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18A19-2238-4043-BA77-C286C684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3B1CC-7041-4B66-AF57-5BB5C31D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29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AD658-529C-41AF-9726-7A73F2ED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Планы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ABB9A3-293F-441C-8BC3-2B8AF3ADA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445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47FB0-98B2-42E5-A010-5625074F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F5CE67-9E89-47B8-84CB-695CDE3A9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460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273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Волонтерский компас </vt:lpstr>
      <vt:lpstr>Актуальность проекта</vt:lpstr>
      <vt:lpstr>Проблемы</vt:lpstr>
      <vt:lpstr>Решение</vt:lpstr>
      <vt:lpstr>Рынок</vt:lpstr>
      <vt:lpstr>Бизнес-модель</vt:lpstr>
      <vt:lpstr>Команда</vt:lpstr>
      <vt:lpstr>Планы развития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Волонтерский компас </dc:title>
  <dc:creator>Евгений Жигадло</dc:creator>
  <cp:lastModifiedBy>Евгений Жигадло</cp:lastModifiedBy>
  <cp:revision>14</cp:revision>
  <dcterms:created xsi:type="dcterms:W3CDTF">2024-05-16T11:02:06Z</dcterms:created>
  <dcterms:modified xsi:type="dcterms:W3CDTF">2024-05-22T11:03:37Z</dcterms:modified>
</cp:coreProperties>
</file>