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Microsoft Sans Serif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5.jpeg"/><Relationship Id="rId7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tif"/><Relationship Id="rId4" Type="http://schemas.openxmlformats.org/officeDocument/2006/relationships/image" Target="../media/image1.gif"/><Relationship Id="rId5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2540000" y="3924299"/>
            <a:ext cx="1175459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FITNES HUB</a:t>
            </a:r>
          </a:p>
        </p:txBody>
      </p:sp>
      <p:pic>
        <p:nvPicPr>
          <p:cNvPr id="33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5708" y="2850815"/>
            <a:ext cx="5645473" cy="560137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868399" y="7251700"/>
            <a:ext cx="564547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Агрегатор спорта для заинтересованных в своей жизни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8844" y="4800848"/>
            <a:ext cx="2324102" cy="34925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" name="Group 117"/>
          <p:cNvGrpSpPr/>
          <p:nvPr/>
        </p:nvGrpSpPr>
        <p:grpSpPr>
          <a:xfrm>
            <a:off x="7866914" y="1158566"/>
            <a:ext cx="4150629" cy="8073121"/>
            <a:chOff x="0" y="0"/>
            <a:chExt cx="4150628" cy="8073120"/>
          </a:xfrm>
        </p:grpSpPr>
        <p:pic>
          <p:nvPicPr>
            <p:cNvPr id="115" name="image2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799" y="50800"/>
              <a:ext cx="4049029" cy="7971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image2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150629" cy="8073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0" name="Group 120"/>
          <p:cNvGrpSpPr/>
          <p:nvPr/>
        </p:nvGrpSpPr>
        <p:grpSpPr>
          <a:xfrm>
            <a:off x="957403" y="1197772"/>
            <a:ext cx="3946672" cy="7994708"/>
            <a:chOff x="0" y="0"/>
            <a:chExt cx="3946671" cy="7994706"/>
          </a:xfrm>
        </p:grpSpPr>
        <p:pic>
          <p:nvPicPr>
            <p:cNvPr id="118" name="image22.png"/>
            <p:cNvPicPr/>
            <p:nvPr/>
          </p:nvPicPr>
          <p:blipFill>
            <a:blip r:embed="rId3">
              <a:extLst/>
            </a:blip>
            <a:srcRect l="4076" t="0" r="0" b="0"/>
            <a:stretch>
              <a:fillRect/>
            </a:stretch>
          </p:blipFill>
          <p:spPr>
            <a:xfrm>
              <a:off x="50291" y="50290"/>
              <a:ext cx="3846258" cy="78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image24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946673" cy="7994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1" name="image15.jpeg"/>
          <p:cNvPicPr/>
          <p:nvPr/>
        </p:nvPicPr>
        <p:blipFill>
          <a:blip r:embed="rId6">
            <a:extLst/>
          </a:blip>
          <a:srcRect l="1158" t="0" r="60746" b="1805"/>
          <a:stretch>
            <a:fillRect/>
          </a:stretch>
        </p:blipFill>
        <p:spPr>
          <a:xfrm>
            <a:off x="8248961" y="1722942"/>
            <a:ext cx="3386509" cy="7171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6.jpeg"/>
          <p:cNvPicPr/>
          <p:nvPr/>
        </p:nvPicPr>
        <p:blipFill>
          <a:blip r:embed="rId7">
            <a:extLst/>
          </a:blip>
          <a:srcRect l="4349" t="9" r="9114" b="0"/>
          <a:stretch>
            <a:fillRect/>
          </a:stretch>
        </p:blipFill>
        <p:spPr>
          <a:xfrm>
            <a:off x="1185480" y="1723537"/>
            <a:ext cx="3490386" cy="716995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3741647" y="349249"/>
            <a:ext cx="511510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Визуал приложения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2.jpeg"/>
          <p:cNvPicPr/>
          <p:nvPr/>
        </p:nvPicPr>
        <p:blipFill>
          <a:blip r:embed="rId2">
            <a:extLst/>
          </a:blip>
          <a:srcRect l="0" t="0" r="8179" b="0"/>
          <a:stretch>
            <a:fillRect/>
          </a:stretch>
        </p:blipFill>
        <p:spPr>
          <a:xfrm>
            <a:off x="896101" y="2314262"/>
            <a:ext cx="5417196" cy="638894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892152" y="908049"/>
            <a:ext cx="590769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Варианты переводов </a:t>
            </a:r>
          </a:p>
        </p:txBody>
      </p:sp>
      <p:pic>
        <p:nvPicPr>
          <p:cNvPr id="38" name="image1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8811" y="2448654"/>
            <a:ext cx="2133266" cy="1425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1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8450" y="3048000"/>
            <a:ext cx="1045183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36841" y="2941037"/>
            <a:ext cx="440905" cy="440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85160" y="4906229"/>
            <a:ext cx="440906" cy="440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85160" y="6586748"/>
            <a:ext cx="440906" cy="44090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6910419" y="2850340"/>
            <a:ext cx="41534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Центр внимания </a:t>
            </a:r>
          </a:p>
        </p:txBody>
      </p:sp>
      <p:sp>
        <p:nvSpPr>
          <p:cNvPr id="44" name="Shape 44"/>
          <p:cNvSpPr/>
          <p:nvPr/>
        </p:nvSpPr>
        <p:spPr>
          <a:xfrm>
            <a:off x="7177119" y="4781945"/>
            <a:ext cx="464209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Центр деятельности </a:t>
            </a:r>
          </a:p>
        </p:txBody>
      </p:sp>
      <p:sp>
        <p:nvSpPr>
          <p:cNvPr id="45" name="Shape 45"/>
          <p:cNvSpPr/>
          <p:nvPr/>
        </p:nvSpPr>
        <p:spPr>
          <a:xfrm>
            <a:off x="6910419" y="6439693"/>
            <a:ext cx="41534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Центр интереса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1955800"/>
            <a:ext cx="2410520" cy="15984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48" name="Shape 48"/>
          <p:cNvSpPr/>
          <p:nvPr/>
        </p:nvSpPr>
        <p:spPr>
          <a:xfrm>
            <a:off x="9563100" y="1955800"/>
            <a:ext cx="2410520" cy="159841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9" name="Shape 49"/>
          <p:cNvSpPr/>
          <p:nvPr/>
        </p:nvSpPr>
        <p:spPr>
          <a:xfrm>
            <a:off x="1079500" y="6184900"/>
            <a:ext cx="2410520" cy="159841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50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199" y="1040783"/>
            <a:ext cx="3505122" cy="3428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0955" y="5394704"/>
            <a:ext cx="3722802" cy="362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5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40169" y="989769"/>
            <a:ext cx="3639823" cy="3477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6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5800" y="1016139"/>
            <a:ext cx="3505120" cy="3477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7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73305" y="5449527"/>
            <a:ext cx="3722801" cy="372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1960772" y="4558406"/>
            <a:ext cx="368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6" name="Shape 56"/>
          <p:cNvSpPr/>
          <p:nvPr/>
        </p:nvSpPr>
        <p:spPr>
          <a:xfrm>
            <a:off x="6488942" y="4565648"/>
            <a:ext cx="368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7" name="Shape 57"/>
          <p:cNvSpPr/>
          <p:nvPr/>
        </p:nvSpPr>
        <p:spPr>
          <a:xfrm>
            <a:off x="10877412" y="4565648"/>
            <a:ext cx="368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8" name="Shape 58"/>
          <p:cNvSpPr/>
          <p:nvPr/>
        </p:nvSpPr>
        <p:spPr>
          <a:xfrm>
            <a:off x="1960772" y="9112249"/>
            <a:ext cx="368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9" name="Shape 59"/>
          <p:cNvSpPr/>
          <p:nvPr/>
        </p:nvSpPr>
        <p:spPr>
          <a:xfrm>
            <a:off x="10877412" y="9112249"/>
            <a:ext cx="3685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60" name="image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07840" y="5401691"/>
            <a:ext cx="3821382" cy="3821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450478" y="374649"/>
            <a:ext cx="973812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Варианты сотрудничества </a:t>
            </a:r>
          </a:p>
        </p:txBody>
      </p:sp>
      <p:pic>
        <p:nvPicPr>
          <p:cNvPr id="63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529" y="1543149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6237" y="1543149"/>
            <a:ext cx="2857502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52457" y="5429448"/>
            <a:ext cx="2552702" cy="318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10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92175" y="5691980"/>
            <a:ext cx="2662636" cy="266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11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23854" y="2340773"/>
            <a:ext cx="2459560" cy="4099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023866" y="692149"/>
            <a:ext cx="495706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Целевая аудитория </a:t>
            </a:r>
          </a:p>
        </p:txBody>
      </p:sp>
      <p:pic>
        <p:nvPicPr>
          <p:cNvPr id="70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206" y="2014264"/>
            <a:ext cx="4343329" cy="434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348" y="2308757"/>
            <a:ext cx="3932140" cy="393214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287412" y="6885954"/>
            <a:ext cx="22511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16-50 лет </a:t>
            </a:r>
          </a:p>
        </p:txBody>
      </p:sp>
      <p:sp>
        <p:nvSpPr>
          <p:cNvPr id="73" name="Shape 73"/>
          <p:cNvSpPr/>
          <p:nvPr/>
        </p:nvSpPr>
        <p:spPr>
          <a:xfrm>
            <a:off x="8930529" y="6889749"/>
            <a:ext cx="22511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20-48 лет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4776527" y="781049"/>
            <a:ext cx="34517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Для кого?</a:t>
            </a:r>
          </a:p>
        </p:txBody>
      </p:sp>
      <p:sp>
        <p:nvSpPr>
          <p:cNvPr id="76" name="Shape 76"/>
          <p:cNvSpPr/>
          <p:nvPr/>
        </p:nvSpPr>
        <p:spPr>
          <a:xfrm>
            <a:off x="803121" y="2528659"/>
            <a:ext cx="334460" cy="346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7" name="Shape 77"/>
          <p:cNvSpPr/>
          <p:nvPr/>
        </p:nvSpPr>
        <p:spPr>
          <a:xfrm>
            <a:off x="803121" y="4176484"/>
            <a:ext cx="334460" cy="346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8" name="Shape 78"/>
          <p:cNvSpPr/>
          <p:nvPr/>
        </p:nvSpPr>
        <p:spPr>
          <a:xfrm>
            <a:off x="803121" y="5719534"/>
            <a:ext cx="334460" cy="346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9" name="Shape 79"/>
          <p:cNvSpPr/>
          <p:nvPr/>
        </p:nvSpPr>
        <p:spPr>
          <a:xfrm>
            <a:off x="803121" y="7472134"/>
            <a:ext cx="334460" cy="346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0" name="Shape 80"/>
          <p:cNvSpPr/>
          <p:nvPr/>
        </p:nvSpPr>
        <p:spPr>
          <a:xfrm>
            <a:off x="1279859" y="2454275"/>
            <a:ext cx="843848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Люди которые мечтают попробовать что-то новое  </a:t>
            </a:r>
          </a:p>
        </p:txBody>
      </p:sp>
      <p:sp>
        <p:nvSpPr>
          <p:cNvPr id="81" name="Shape 81"/>
          <p:cNvSpPr/>
          <p:nvPr/>
        </p:nvSpPr>
        <p:spPr>
          <a:xfrm>
            <a:off x="1325310" y="4102099"/>
            <a:ext cx="79157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Для тех, кто любит составлять свое расписание </a:t>
            </a:r>
          </a:p>
        </p:txBody>
      </p:sp>
      <p:sp>
        <p:nvSpPr>
          <p:cNvPr id="82" name="Shape 82"/>
          <p:cNvSpPr/>
          <p:nvPr/>
        </p:nvSpPr>
        <p:spPr>
          <a:xfrm>
            <a:off x="1285844" y="5645149"/>
            <a:ext cx="1043311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Работодателям оплачивающим спортивные хобби сотрудников </a:t>
            </a:r>
          </a:p>
        </p:txBody>
      </p:sp>
      <p:sp>
        <p:nvSpPr>
          <p:cNvPr id="83" name="Shape 83"/>
          <p:cNvSpPr/>
          <p:nvPr/>
        </p:nvSpPr>
        <p:spPr>
          <a:xfrm>
            <a:off x="1300057" y="7397750"/>
            <a:ext cx="819488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Люди которые ценят сервис, но хотят сэкономить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949650" y="501649"/>
            <a:ext cx="310549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Конкуренты </a:t>
            </a:r>
          </a:p>
        </p:txBody>
      </p:sp>
      <p:sp>
        <p:nvSpPr>
          <p:cNvPr id="86" name="Shape 86"/>
          <p:cNvSpPr/>
          <p:nvPr/>
        </p:nvSpPr>
        <p:spPr>
          <a:xfrm>
            <a:off x="1657325" y="1860549"/>
            <a:ext cx="311155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E6A1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DE6A10"/>
                </a:solidFill>
              </a:rPr>
              <a:t>Иностранные </a:t>
            </a:r>
          </a:p>
        </p:txBody>
      </p:sp>
      <p:sp>
        <p:nvSpPr>
          <p:cNvPr id="87" name="Shape 87"/>
          <p:cNvSpPr/>
          <p:nvPr/>
        </p:nvSpPr>
        <p:spPr>
          <a:xfrm>
            <a:off x="9023362" y="1860549"/>
            <a:ext cx="27304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E6A1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DE6A10"/>
                </a:solidFill>
              </a:rPr>
              <a:t>Российские </a:t>
            </a:r>
          </a:p>
        </p:txBody>
      </p:sp>
      <p:pic>
        <p:nvPicPr>
          <p:cNvPr id="88" name="image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632" y="2579934"/>
            <a:ext cx="1996977" cy="1996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632" y="4972074"/>
            <a:ext cx="1996977" cy="199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9632" y="7364214"/>
            <a:ext cx="1996977" cy="199697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3970833" y="3267272"/>
            <a:ext cx="346293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KFit- Малайзия </a:t>
            </a:r>
          </a:p>
        </p:txBody>
      </p:sp>
      <p:sp>
        <p:nvSpPr>
          <p:cNvPr id="92" name="Shape 92"/>
          <p:cNvSpPr/>
          <p:nvPr/>
        </p:nvSpPr>
        <p:spPr>
          <a:xfrm>
            <a:off x="3973734" y="5659411"/>
            <a:ext cx="34571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ClassPass-США</a:t>
            </a:r>
          </a:p>
        </p:txBody>
      </p:sp>
      <p:sp>
        <p:nvSpPr>
          <p:cNvPr id="93" name="Shape 93"/>
          <p:cNvSpPr/>
          <p:nvPr/>
        </p:nvSpPr>
        <p:spPr>
          <a:xfrm>
            <a:off x="3915542" y="8147049"/>
            <a:ext cx="44117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GuavaPass-Манила </a:t>
            </a:r>
          </a:p>
        </p:txBody>
      </p:sp>
      <p:pic>
        <p:nvPicPr>
          <p:cNvPr id="94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2553" y="3288108"/>
            <a:ext cx="2857502" cy="285750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9783501" y="6788149"/>
            <a:ext cx="161560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Fitmost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545581" y="2241549"/>
            <a:ext cx="355803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REACT NATIVE </a:t>
            </a:r>
          </a:p>
        </p:txBody>
      </p:sp>
      <p:pic>
        <p:nvPicPr>
          <p:cNvPr id="98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937374">
            <a:off x="7485468" y="3432140"/>
            <a:ext cx="2130090" cy="352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4175138">
            <a:off x="5958575" y="3554328"/>
            <a:ext cx="2162824" cy="352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624264">
            <a:off x="4330582" y="3664277"/>
            <a:ext cx="2291963" cy="352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7508864">
            <a:off x="3085706" y="3550901"/>
            <a:ext cx="2226378" cy="352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08452" y="5015953"/>
            <a:ext cx="2224684" cy="2224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41375" y="4792405"/>
            <a:ext cx="2016983" cy="2011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1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83229" y="4992804"/>
            <a:ext cx="1852404" cy="1852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85725" y="4574876"/>
            <a:ext cx="1852404" cy="185240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3391349" y="425448"/>
            <a:ext cx="62221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Разработка приложения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24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473" y="1367283"/>
            <a:ext cx="4361337" cy="1249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7826" y="3168650"/>
            <a:ext cx="2857502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1339" y="6760119"/>
            <a:ext cx="3403603" cy="238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7434695" y="1797049"/>
            <a:ext cx="4361337" cy="58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Данные приложения-агрегаторы созданы с помощью React Nativе и имею схожий интерфейс с нашим планируем приложением Fitnes Hub   </a:t>
            </a:r>
          </a:p>
        </p:txBody>
      </p:sp>
      <p:pic>
        <p:nvPicPr>
          <p:cNvPr id="112" name="image6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9729" y="7656413"/>
            <a:ext cx="1768523" cy="1754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