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authors.xml" ContentType="application/vnd.ms-powerpoint.author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312" r:id="rId6"/>
    <p:sldId id="303" r:id="rId7"/>
    <p:sldId id="280" r:id="rId8"/>
    <p:sldId id="313" r:id="rId9"/>
    <p:sldId id="319" r:id="rId10"/>
    <p:sldId id="316" r:id="rId11"/>
    <p:sldId id="317" r:id="rId12"/>
    <p:sldId id="311" r:id="rId13"/>
    <p:sldId id="320" r:id="rId14"/>
    <p:sldId id="314" r:id="rId15"/>
    <p:sldId id="318" r:id="rId16"/>
    <p:sldId id="326" r:id="rId17"/>
    <p:sldId id="327" r:id="rId18"/>
    <p:sldId id="323" r:id="rId19"/>
  </p:sldIdLst>
  <p:sldSz cx="12192000" cy="6858000"/>
  <p:notesSz cx="6858000" cy="9144000"/>
  <p:defaultTextStyle>
    <a:defPPr rtl="0">
      <a:defRPr lang="en-US"/>
    </a:defPPr>
    <a:lvl1pPr marL="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n-US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7296" userDrawn="1">
          <p15:clr>
            <a:srgbClr val="A4A3A4"/>
          </p15:clr>
        </p15:guide>
        <p15:guide id="2" pos="384" userDrawn="1">
          <p15:clr>
            <a:srgbClr val="A4A3A4"/>
          </p15:clr>
        </p15:guide>
        <p15:guide id="3" orient="horz" pos="528" userDrawn="1">
          <p15:clr>
            <a:srgbClr val="A4A3A4"/>
          </p15:clr>
        </p15:guide>
        <p15:guide id="4" orient="horz" pos="3552" userDrawn="1">
          <p15:clr>
            <a:srgbClr val="A4A3A4"/>
          </p15:clr>
        </p15:guide>
        <p15:guide id="5" orient="horz" pos="768" userDrawn="1">
          <p15:clr>
            <a:srgbClr val="A4A3A4"/>
          </p15:clr>
        </p15:guide>
        <p15:guide id="7" pos="4032" userDrawn="1">
          <p15:clr>
            <a:srgbClr val="A4A3A4"/>
          </p15:clr>
        </p15:guide>
        <p15:guide id="9" pos="3648" userDrawn="1">
          <p15:clr>
            <a:srgbClr val="A4A3A4"/>
          </p15:clr>
        </p15:guide>
        <p15:guide id="10" orient="horz" pos="1536" userDrawn="1">
          <p15:clr>
            <a:srgbClr val="A4A3A4"/>
          </p15:clr>
        </p15:guide>
        <p15:guide id="11" orient="horz" pos="18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Автор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3D13D1-606E-4C0A-A2BA-46F347CAEB7D}" v="48" dt="2022-11-11T07:59:02.5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3"/>
    <p:restoredTop sz="95701"/>
  </p:normalViewPr>
  <p:slideViewPr>
    <p:cSldViewPr>
      <p:cViewPr varScale="1">
        <p:scale>
          <a:sx n="64" d="100"/>
          <a:sy n="64" d="100"/>
        </p:scale>
        <p:origin x="-796" y="-76"/>
      </p:cViewPr>
      <p:guideLst>
        <p:guide orient="horz" pos="528"/>
        <p:guide orient="horz" pos="3552"/>
        <p:guide orient="horz" pos="768"/>
        <p:guide orient="horz" pos="1536"/>
        <p:guide orient="horz" pos="1872"/>
        <p:guide pos="7296"/>
        <p:guide pos="384"/>
        <p:guide pos="4032"/>
        <p:guide pos="36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20" d="100"/>
          <a:sy n="120" d="100"/>
        </p:scale>
        <p:origin x="5040" y="96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CEBBF0B4-4939-9D9E-33C3-F42B85DDFF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n-US"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FEEC2305-6AB8-6127-AFD6-E2471EEA6E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n-US" sz="1200"/>
            </a:lvl1pPr>
          </a:lstStyle>
          <a:p>
            <a:pPr rtl="0"/>
            <a:fld id="{8FEB02C5-E570-47A8-A03F-570717D5299C}" type="datetime1">
              <a:rPr lang="ru-RU" smtClean="0"/>
              <a:pPr rtl="0"/>
              <a:t>22.05.2024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55270DF-B2B7-15B5-8AC3-A416EC98706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n-US"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A4D7292-6355-7DAB-9BAE-4BA49BF312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US" sz="1200"/>
            </a:lvl1pPr>
          </a:lstStyle>
          <a:p>
            <a:pPr rtl="0"/>
            <a:fld id="{952578C0-3825-40B8-AE9F-C96DD660A9DA}" type="slidenum">
              <a:rPr lang="ru-RU" smtClean="0"/>
              <a:pPr rt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34869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n-US"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n-US" sz="1200"/>
            </a:lvl1pPr>
          </a:lstStyle>
          <a:p>
            <a:fld id="{FD820D48-A407-4FEF-91EA-68693003ED23}" type="datetime1">
              <a:rPr lang="ru-RU" smtClean="0"/>
              <a:pPr/>
              <a:t>22.05.2024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</a:lstStyle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en-US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n-US"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US" sz="1200"/>
            </a:lvl1pPr>
          </a:lstStyle>
          <a:p>
            <a:pPr rtl="0"/>
            <a:fld id="{821E5FCA-B2DD-C941-A2C1-638939433487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35248964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821E5FCA-B2DD-C941-A2C1-638939433487}" type="slidenum">
              <a:rPr lang="ru-RU" smtClean="0"/>
              <a:pPr rtl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2009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821E5FCA-B2DD-C941-A2C1-638939433487}" type="slidenum">
              <a:rPr lang="ru-RU" smtClean="0"/>
              <a:pPr rtl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7456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821E5FCA-B2DD-C941-A2C1-638939433487}" type="slidenum">
              <a:rPr lang="ru-RU" smtClean="0"/>
              <a:pPr rtl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5943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821E5FCA-B2DD-C941-A2C1-638939433487}" type="slidenum">
              <a:rPr lang="ru-RU" smtClean="0"/>
              <a:pPr rtl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0438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821E5FCA-B2DD-C941-A2C1-638939433487}" type="slidenum">
              <a:rPr lang="ru-RU" smtClean="0"/>
              <a:pPr rtl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0438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821E5FCA-B2DD-C941-A2C1-638939433487}" type="slidenum">
              <a:rPr lang="ru-RU" smtClean="0"/>
              <a:pPr rtl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2696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821E5FCA-B2DD-C941-A2C1-638939433487}" type="slidenum">
              <a:rPr lang="ru-RU" smtClean="0"/>
              <a:pPr rtl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5113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821E5FCA-B2DD-C941-A2C1-638939433487}" type="slidenum">
              <a:rPr lang="ru-RU" smtClean="0"/>
              <a:pPr rtl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0438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1734DBF-D33A-9B28-288C-C2DAB9E541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8992" y="1956816"/>
            <a:ext cx="10040112" cy="2387600"/>
          </a:xfrm>
        </p:spPr>
        <p:txBody>
          <a:bodyPr rtlCol="0" anchor="t">
            <a:noAutofit/>
          </a:bodyPr>
          <a:lstStyle>
            <a:lvl1pPr algn="l">
              <a:defRPr lang="en-US" sz="9600" spc="300" baseline="0">
                <a:ln w="28575">
                  <a:solidFill>
                    <a:schemeClr val="tx1"/>
                  </a:solidFill>
                </a:ln>
                <a:noFill/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4901184"/>
            <a:ext cx="10040112" cy="1280160"/>
          </a:xfrm>
        </p:spPr>
        <p:txBody>
          <a:bodyPr rtlCol="0"/>
          <a:lstStyle>
            <a:lvl1pPr marL="0" indent="0" algn="l">
              <a:buNone/>
              <a:defRPr lang="en-US" sz="2400" b="1" baseline="0">
                <a:latin typeface="+mn-lt"/>
              </a:defRPr>
            </a:lvl1pPr>
            <a:lvl2pPr marL="457200" indent="0" algn="ctr">
              <a:buNone/>
              <a:defRPr lang="en-US" sz="2000"/>
            </a:lvl2pPr>
            <a:lvl3pPr marL="914400" indent="0" algn="ctr">
              <a:buNone/>
              <a:defRPr lang="en-US" sz="1800"/>
            </a:lvl3pPr>
            <a:lvl4pPr marL="1371600" indent="0" algn="ctr">
              <a:buNone/>
              <a:defRPr lang="en-US" sz="1600"/>
            </a:lvl4pPr>
            <a:lvl5pPr marL="1828800" indent="0" algn="ctr">
              <a:buNone/>
              <a:defRPr lang="en-US" sz="1600"/>
            </a:lvl5pPr>
            <a:lvl6pPr marL="2286000" indent="0" algn="ctr">
              <a:buNone/>
              <a:defRPr lang="en-US" sz="1600"/>
            </a:lvl6pPr>
            <a:lvl7pPr marL="2743200" indent="0" algn="ctr">
              <a:buNone/>
              <a:defRPr lang="en-US" sz="1600"/>
            </a:lvl7pPr>
            <a:lvl8pPr marL="3200400" indent="0" algn="ctr">
              <a:buNone/>
              <a:defRPr lang="en-US" sz="1600"/>
            </a:lvl8pPr>
            <a:lvl9pPr marL="3657600" indent="0" algn="ctr">
              <a:buNone/>
              <a:defRPr lang="en-US"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3345C5D8-082A-AC27-3801-7A6EC37519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8809"/>
          <a:stretch/>
        </p:blipFill>
        <p:spPr>
          <a:xfrm>
            <a:off x="0" y="0"/>
            <a:ext cx="5467552" cy="235000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531883F-9B23-B442-5F02-C2D25BB37C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41236" y="1234440"/>
            <a:ext cx="4950764" cy="562356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868679"/>
            <a:ext cx="10972800" cy="1572768"/>
          </a:xfrm>
        </p:spPr>
        <p:txBody>
          <a:bodyPr lIns="91440" tIns="182880" rIns="91440" bIns="0" rtlCol="0"/>
          <a:lstStyle>
            <a:lvl1pPr algn="ctr">
              <a:lnSpc>
                <a:spcPct val="90000"/>
              </a:lnSpc>
              <a:defRPr lang="en-US" sz="4800" spc="400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2648" y="2438400"/>
            <a:ext cx="2029968" cy="530352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lang="en-US" sz="2000" b="1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752CCA9-53A3-4DA5-AD45-C2A2C12A3A6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2648" y="3127248"/>
            <a:ext cx="2029968" cy="2514600"/>
          </a:xfrm>
          <a:solidFill>
            <a:schemeClr val="accent6">
              <a:lumMod val="20000"/>
              <a:lumOff val="80000"/>
              <a:alpha val="50000"/>
            </a:schemeClr>
          </a:solidFill>
          <a:ln>
            <a:solidFill>
              <a:schemeClr val="tx1"/>
            </a:solidFill>
          </a:ln>
        </p:spPr>
        <p:txBody>
          <a:bodyPr tIns="182880" bIns="91440"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spc="100" baseline="0"/>
            </a:lvl1pPr>
            <a:lvl2pPr marL="228600">
              <a:lnSpc>
                <a:spcPct val="100000"/>
              </a:lnSpc>
              <a:spcBef>
                <a:spcPts val="0"/>
              </a:spcBef>
              <a:defRPr lang="en-US"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lang="en-US"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lang="en-US"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lang="en-US" sz="1100" spc="10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843784" y="2438400"/>
            <a:ext cx="2029968" cy="530352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lang="en-US" sz="2000" b="1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2E342EE-68BB-484D-98C3-48A7847549D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2843784" y="3127248"/>
            <a:ext cx="2029968" cy="2514600"/>
          </a:xfrm>
          <a:solidFill>
            <a:schemeClr val="accent5">
              <a:alpha val="30000"/>
            </a:schemeClr>
          </a:solidFill>
          <a:ln>
            <a:solidFill>
              <a:schemeClr val="tx1"/>
            </a:solidFill>
          </a:ln>
        </p:spPr>
        <p:txBody>
          <a:bodyPr tIns="182880" bIns="91440"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spc="100" baseline="0"/>
            </a:lvl1pPr>
            <a:lvl2pPr marL="228600">
              <a:lnSpc>
                <a:spcPct val="100000"/>
              </a:lnSpc>
              <a:spcBef>
                <a:spcPts val="0"/>
              </a:spcBef>
              <a:defRPr lang="en-US"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lang="en-US"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lang="en-US"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lang="en-US" sz="1100" spc="10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xmlns="" id="{9A48939F-0CF9-9CBD-F606-7A4850B91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84064" y="2438400"/>
            <a:ext cx="2029968" cy="530352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lang="en-US" sz="2000" b="1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3" name="Объект 5">
            <a:extLst>
              <a:ext uri="{FF2B5EF4-FFF2-40B4-BE49-F238E27FC236}">
                <a16:creationId xmlns:a16="http://schemas.microsoft.com/office/drawing/2014/main" xmlns="" id="{693BC756-2B97-9751-B879-03B6F1C405C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84064" y="3127248"/>
            <a:ext cx="2029968" cy="2514600"/>
          </a:xfr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tx1"/>
            </a:solidFill>
          </a:ln>
        </p:spPr>
        <p:txBody>
          <a:bodyPr tIns="182880" bIns="91440"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spc="100" baseline="0"/>
            </a:lvl1pPr>
            <a:lvl2pPr marL="228600">
              <a:lnSpc>
                <a:spcPct val="100000"/>
              </a:lnSpc>
              <a:spcBef>
                <a:spcPts val="0"/>
              </a:spcBef>
              <a:defRPr lang="en-US"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lang="en-US"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lang="en-US"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lang="en-US" sz="1100" spc="10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xmlns="" id="{843F725B-A33F-7FB2-E5C4-96EA154660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15200" y="2438400"/>
            <a:ext cx="2029968" cy="530352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lang="en-US" sz="2000" b="1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1" name="Объект 5">
            <a:extLst>
              <a:ext uri="{FF2B5EF4-FFF2-40B4-BE49-F238E27FC236}">
                <a16:creationId xmlns:a16="http://schemas.microsoft.com/office/drawing/2014/main" xmlns="" id="{D9DD0DA7-5A1E-5312-178F-13561EF7C23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315200" y="3127248"/>
            <a:ext cx="2029968" cy="2514600"/>
          </a:xfr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txBody>
          <a:bodyPr tIns="182880" bIns="91440"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spc="100" baseline="0"/>
            </a:lvl1pPr>
            <a:lvl2pPr marL="228600">
              <a:lnSpc>
                <a:spcPct val="100000"/>
              </a:lnSpc>
              <a:spcBef>
                <a:spcPts val="0"/>
              </a:spcBef>
              <a:defRPr lang="en-US"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lang="en-US"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lang="en-US"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lang="en-US" sz="1100" spc="10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22" name="Текст 4">
            <a:extLst>
              <a:ext uri="{FF2B5EF4-FFF2-40B4-BE49-F238E27FC236}">
                <a16:creationId xmlns:a16="http://schemas.microsoft.com/office/drawing/2014/main" xmlns="" id="{5FBC3880-98AC-466C-7AD1-FDC8B39587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6336" y="2438400"/>
            <a:ext cx="2029968" cy="530352"/>
          </a:xfrm>
          <a:solidFill>
            <a:schemeClr val="tx1"/>
          </a:solidFill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lang="en-US" sz="2000" b="1" cap="all" spc="20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23" name="Объект 5">
            <a:extLst>
              <a:ext uri="{FF2B5EF4-FFF2-40B4-BE49-F238E27FC236}">
                <a16:creationId xmlns:a16="http://schemas.microsoft.com/office/drawing/2014/main" xmlns="" id="{24965100-8EF5-0264-CEE5-BD5BF190163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546336" y="3127248"/>
            <a:ext cx="2029968" cy="2514600"/>
          </a:xfr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tx1"/>
            </a:solidFill>
          </a:ln>
        </p:spPr>
        <p:txBody>
          <a:bodyPr tIns="182880" bIns="91440" rtlCol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spc="100" baseline="0"/>
            </a:lvl1pPr>
            <a:lvl2pPr marL="228600">
              <a:lnSpc>
                <a:spcPct val="100000"/>
              </a:lnSpc>
              <a:spcBef>
                <a:spcPts val="0"/>
              </a:spcBef>
              <a:defRPr lang="en-US"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lang="en-US"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lang="en-US"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lang="en-US" sz="1100" spc="10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B7AC635D-0E01-2452-CC44-1DAE0F96DF63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A4ED63FD-A76F-FB56-8D44-31BD432133C5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78653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0CC3D06-2435-B655-8AA5-11CCBBEF19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62234" y="0"/>
            <a:ext cx="3429766" cy="682142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868679"/>
            <a:ext cx="10972800" cy="1572768"/>
          </a:xfrm>
        </p:spPr>
        <p:txBody>
          <a:bodyPr lIns="91440" tIns="182880" rIns="91440" bIns="0" rtlCol="0"/>
          <a:lstStyle>
            <a:lvl1pPr algn="ctr">
              <a:lnSpc>
                <a:spcPct val="90000"/>
              </a:lnSpc>
              <a:defRPr lang="en-US" sz="4800" spc="400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4" name="Текст 33">
            <a:extLst>
              <a:ext uri="{FF2B5EF4-FFF2-40B4-BE49-F238E27FC236}">
                <a16:creationId xmlns:a16="http://schemas.microsoft.com/office/drawing/2014/main" xmlns="" id="{5D1E9421-BC85-99CB-EB40-1863FA6227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-25907" y="3072704"/>
            <a:ext cx="1783080" cy="512064"/>
          </a:xfrm>
          <a:solidFill>
            <a:schemeClr val="accent1"/>
          </a:solidFill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cap="all" spc="200" baseline="0"/>
            </a:lvl1pPr>
          </a:lstStyle>
          <a:p>
            <a:pPr lvl="0" rtl="0"/>
            <a:r>
              <a:rPr lang="ru-RU" noProof="0"/>
              <a:t>МММ ГГГГ</a:t>
            </a:r>
          </a:p>
        </p:txBody>
      </p:sp>
      <p:sp>
        <p:nvSpPr>
          <p:cNvPr id="41" name="Текст 40">
            <a:extLst>
              <a:ext uri="{FF2B5EF4-FFF2-40B4-BE49-F238E27FC236}">
                <a16:creationId xmlns:a16="http://schemas.microsoft.com/office/drawing/2014/main" xmlns="" id="{47BABAF8-5220-1E24-CE43-927FCCA269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46218" y="2432434"/>
            <a:ext cx="1644986" cy="1783080"/>
          </a:xfrm>
        </p:spPr>
        <p:txBody>
          <a:bodyPr lIns="91440" tIns="0" rIns="0" bIns="0" rtlCol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spc="100" baseline="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8" name="Текст 33">
            <a:extLst>
              <a:ext uri="{FF2B5EF4-FFF2-40B4-BE49-F238E27FC236}">
                <a16:creationId xmlns:a16="http://schemas.microsoft.com/office/drawing/2014/main" xmlns="" id="{F1D095F8-4552-1F88-C37B-99775B68AC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2196136" y="4517644"/>
            <a:ext cx="1783080" cy="512064"/>
          </a:xfrm>
          <a:solidFill>
            <a:schemeClr val="accent2"/>
          </a:solidFill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cap="all" spc="200" baseline="0"/>
            </a:lvl1pPr>
          </a:lstStyle>
          <a:p>
            <a:pPr lvl="0" rtl="0"/>
            <a:r>
              <a:rPr lang="ru-RU" noProof="0"/>
              <a:t>МММ ГГГГ</a:t>
            </a:r>
          </a:p>
        </p:txBody>
      </p:sp>
      <p:sp>
        <p:nvSpPr>
          <p:cNvPr id="48" name="Текст 40">
            <a:extLst>
              <a:ext uri="{FF2B5EF4-FFF2-40B4-BE49-F238E27FC236}">
                <a16:creationId xmlns:a16="http://schemas.microsoft.com/office/drawing/2014/main" xmlns="" id="{4C4BFA3E-7B57-DCDD-4EA6-16C64A3756B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83307" y="3882136"/>
            <a:ext cx="1644986" cy="1783080"/>
          </a:xfrm>
        </p:spPr>
        <p:txBody>
          <a:bodyPr lIns="91440" tIns="0" rIns="0" bIns="0" rtlCol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spc="100" baseline="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5" name="Текст 33">
            <a:extLst>
              <a:ext uri="{FF2B5EF4-FFF2-40B4-BE49-F238E27FC236}">
                <a16:creationId xmlns:a16="http://schemas.microsoft.com/office/drawing/2014/main" xmlns="" id="{C65BF0DD-74C0-E055-CCAC-600751F517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16200000">
            <a:off x="4418179" y="3067943"/>
            <a:ext cx="1783080" cy="512064"/>
          </a:xfrm>
          <a:solidFill>
            <a:schemeClr val="accent3"/>
          </a:solidFill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cap="all" spc="200" baseline="0"/>
            </a:lvl1pPr>
          </a:lstStyle>
          <a:p>
            <a:pPr lvl="0" rtl="0"/>
            <a:r>
              <a:rPr lang="ru-RU" noProof="0"/>
              <a:t>МММ ГГГГ</a:t>
            </a:r>
          </a:p>
        </p:txBody>
      </p:sp>
      <p:sp>
        <p:nvSpPr>
          <p:cNvPr id="44" name="Текст 40">
            <a:extLst>
              <a:ext uri="{FF2B5EF4-FFF2-40B4-BE49-F238E27FC236}">
                <a16:creationId xmlns:a16="http://schemas.microsoft.com/office/drawing/2014/main" xmlns="" id="{25927394-D1A0-C084-C689-F7A4EEE924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89586" y="2432435"/>
            <a:ext cx="1644986" cy="1783080"/>
          </a:xfrm>
        </p:spPr>
        <p:txBody>
          <a:bodyPr lIns="91440" tIns="0" rIns="0" bIns="0" rtlCol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spc="100" baseline="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9" name="Текст 33">
            <a:extLst>
              <a:ext uri="{FF2B5EF4-FFF2-40B4-BE49-F238E27FC236}">
                <a16:creationId xmlns:a16="http://schemas.microsoft.com/office/drawing/2014/main" xmlns="" id="{08F0F1F2-0D4E-95EA-349B-D734163FD55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6200000">
            <a:off x="6640222" y="4517644"/>
            <a:ext cx="1783080" cy="512064"/>
          </a:xfrm>
          <a:solidFill>
            <a:schemeClr val="accent4"/>
          </a:solidFill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cap="all" spc="200" baseline="0"/>
            </a:lvl1pPr>
          </a:lstStyle>
          <a:p>
            <a:pPr lvl="0" rtl="0"/>
            <a:r>
              <a:rPr lang="ru-RU" noProof="0"/>
              <a:t>МММ ГГГГ</a:t>
            </a:r>
          </a:p>
        </p:txBody>
      </p:sp>
      <p:sp>
        <p:nvSpPr>
          <p:cNvPr id="46" name="Текст 40">
            <a:extLst>
              <a:ext uri="{FF2B5EF4-FFF2-40B4-BE49-F238E27FC236}">
                <a16:creationId xmlns:a16="http://schemas.microsoft.com/office/drawing/2014/main" xmlns="" id="{B322E7EB-0174-5A8C-5BE3-F501B5670F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827392" y="3882136"/>
            <a:ext cx="1644986" cy="1783080"/>
          </a:xfrm>
        </p:spPr>
        <p:txBody>
          <a:bodyPr lIns="91440" tIns="0" rIns="0" bIns="0" rtlCol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spc="100" baseline="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36" name="Текст 33">
            <a:extLst>
              <a:ext uri="{FF2B5EF4-FFF2-40B4-BE49-F238E27FC236}">
                <a16:creationId xmlns:a16="http://schemas.microsoft.com/office/drawing/2014/main" xmlns="" id="{36C15449-A445-41A6-EAD9-37446450CC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8862264" y="3072704"/>
            <a:ext cx="1783080" cy="512064"/>
          </a:xfrm>
          <a:solidFill>
            <a:schemeClr val="accent5"/>
          </a:solidFill>
        </p:spPr>
        <p:txBody>
          <a:bodyPr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cap="all" spc="200" baseline="0"/>
            </a:lvl1pPr>
          </a:lstStyle>
          <a:p>
            <a:pPr lvl="0" rtl="0"/>
            <a:r>
              <a:rPr lang="ru-RU" noProof="0"/>
              <a:t>МММ ГГГГ</a:t>
            </a:r>
          </a:p>
        </p:txBody>
      </p:sp>
      <p:sp>
        <p:nvSpPr>
          <p:cNvPr id="45" name="Текст 40">
            <a:extLst>
              <a:ext uri="{FF2B5EF4-FFF2-40B4-BE49-F238E27FC236}">
                <a16:creationId xmlns:a16="http://schemas.microsoft.com/office/drawing/2014/main" xmlns="" id="{E6B7327B-EA3B-790D-AB08-0ED1D2FB40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35230" y="2437196"/>
            <a:ext cx="1796654" cy="1783080"/>
          </a:xfrm>
        </p:spPr>
        <p:txBody>
          <a:bodyPr lIns="91440" tIns="0" rIns="0" bIns="0" rtlCol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600" spc="100" baseline="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B7AC635D-0E01-2452-CC44-1DAE0F96DF63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A4ED63FD-A76F-FB56-8D44-31BD432133C5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22120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070F102-837A-486A-0CD4-E957B66B87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931920"/>
            <a:ext cx="5470497" cy="292608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519FAF77-1797-C11F-A1A9-B351E30B37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08215" y="0"/>
            <a:ext cx="4983785" cy="227685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868679"/>
            <a:ext cx="10972800" cy="1572768"/>
          </a:xfrm>
        </p:spPr>
        <p:txBody>
          <a:bodyPr lIns="91440" tIns="182880" rIns="91440" bIns="0" rtlCol="0"/>
          <a:lstStyle>
            <a:lvl1pPr algn="ctr">
              <a:lnSpc>
                <a:spcPct val="90000"/>
              </a:lnSpc>
              <a:defRPr lang="en-US" sz="4800" spc="400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2648" y="2438400"/>
            <a:ext cx="5157787" cy="365760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2000" b="1" cap="all" spc="200" baseline="0">
                <a:latin typeface="+mj-lt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752CCA9-53A3-4DA5-AD45-C2A2C12A3A6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2648" y="2871216"/>
            <a:ext cx="5157787" cy="3247462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1000"/>
              </a:spcBef>
              <a:defRPr lang="en-US" sz="1600" spc="100" baseline="0"/>
            </a:lvl1pPr>
            <a:lvl2pPr>
              <a:lnSpc>
                <a:spcPct val="100000"/>
              </a:lnSpc>
              <a:spcBef>
                <a:spcPts val="1000"/>
              </a:spcBef>
              <a:defRPr lang="en-US"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lang="en-US"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lang="en-US"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lang="en-US" sz="1100" spc="10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00800" y="2438400"/>
            <a:ext cx="5183188" cy="365760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2000" b="1" cap="all" spc="200" baseline="0">
                <a:latin typeface="+mj-lt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2E342EE-68BB-484D-98C3-48A7847549D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400800" y="2871216"/>
            <a:ext cx="5183188" cy="3247462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1000"/>
              </a:spcBef>
              <a:defRPr lang="en-US" sz="1600" spc="100" baseline="0"/>
            </a:lvl1pPr>
            <a:lvl2pPr>
              <a:lnSpc>
                <a:spcPct val="100000"/>
              </a:lnSpc>
              <a:spcBef>
                <a:spcPts val="1000"/>
              </a:spcBef>
              <a:defRPr lang="en-US"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lang="en-US"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lang="en-US"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lang="en-US" sz="1100" spc="10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B7AC635D-0E01-2452-CC44-1DAE0F96DF63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A4ED63FD-A76F-FB56-8D44-31BD432133C5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AE1E66A3-7FD1-08A5-8B20-36C5331DCF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53650" y="4014216"/>
            <a:ext cx="5738350" cy="284378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464B067-71A6-CB30-BD46-5499FAAE00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5458968" cy="291991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868679"/>
            <a:ext cx="10972800" cy="1572768"/>
          </a:xfrm>
        </p:spPr>
        <p:txBody>
          <a:bodyPr lIns="91440" tIns="182880" rIns="91440" bIns="0" rtlCol="0"/>
          <a:lstStyle>
            <a:lvl1pPr algn="ctr">
              <a:lnSpc>
                <a:spcPct val="90000"/>
              </a:lnSpc>
              <a:defRPr lang="en-US" sz="4800" spc="400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73DC3A9-D4E6-42CF-91A8-F267C7C66C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2648" y="2438400"/>
            <a:ext cx="3419856" cy="365760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2000" b="1" cap="all" spc="200" baseline="0">
                <a:latin typeface="+mj-lt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752CCA9-53A3-4DA5-AD45-C2A2C12A3A6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2648" y="2871216"/>
            <a:ext cx="3419856" cy="2925554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1000"/>
              </a:spcBef>
              <a:defRPr lang="en-US" sz="1600" spc="100" baseline="0"/>
            </a:lvl1pPr>
            <a:lvl2pPr>
              <a:lnSpc>
                <a:spcPct val="100000"/>
              </a:lnSpc>
              <a:spcBef>
                <a:spcPts val="1000"/>
              </a:spcBef>
              <a:defRPr lang="en-US"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lang="en-US"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lang="en-US"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lang="en-US" sz="1100" spc="10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100C9C6-BD61-4D2C-9146-FB785BAE4FF3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407408" y="2438400"/>
            <a:ext cx="3419856" cy="365760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2000" b="1" cap="all" spc="200" baseline="0">
                <a:latin typeface="+mj-lt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2E342EE-68BB-484D-98C3-48A7847549D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407408" y="2871216"/>
            <a:ext cx="3419856" cy="2925554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1000"/>
              </a:spcBef>
              <a:defRPr lang="en-US" sz="1600" spc="100" baseline="0"/>
            </a:lvl1pPr>
            <a:lvl2pPr>
              <a:lnSpc>
                <a:spcPct val="100000"/>
              </a:lnSpc>
              <a:spcBef>
                <a:spcPts val="1000"/>
              </a:spcBef>
              <a:defRPr lang="en-US"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lang="en-US"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lang="en-US"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lang="en-US" sz="1100" spc="10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xmlns="" id="{9A48939F-0CF9-9CBD-F606-7A4850B91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83880" y="2438400"/>
            <a:ext cx="3419856" cy="365760"/>
          </a:xfrm>
        </p:spPr>
        <p:txBody>
          <a:bodyPr rtlCol="0" anchor="t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2000" b="1" cap="all" spc="200" baseline="0">
                <a:latin typeface="+mj-lt"/>
              </a:defRPr>
            </a:lvl1pPr>
            <a:lvl2pPr marL="457200" indent="0">
              <a:buNone/>
              <a:defRPr lang="en-US" sz="2000" b="1"/>
            </a:lvl2pPr>
            <a:lvl3pPr marL="914400" indent="0">
              <a:buNone/>
              <a:defRPr lang="en-US" sz="1800" b="1"/>
            </a:lvl3pPr>
            <a:lvl4pPr marL="1371600" indent="0">
              <a:buNone/>
              <a:defRPr lang="en-US" sz="1600" b="1"/>
            </a:lvl4pPr>
            <a:lvl5pPr marL="1828800" indent="0">
              <a:buNone/>
              <a:defRPr lang="en-US" sz="1600" b="1"/>
            </a:lvl5pPr>
            <a:lvl6pPr marL="2286000" indent="0">
              <a:buNone/>
              <a:defRPr lang="en-US" sz="1600" b="1"/>
            </a:lvl6pPr>
            <a:lvl7pPr marL="2743200" indent="0">
              <a:buNone/>
              <a:defRPr lang="en-US" sz="1600" b="1"/>
            </a:lvl7pPr>
            <a:lvl8pPr marL="3200400" indent="0">
              <a:buNone/>
              <a:defRPr lang="en-US" sz="1600" b="1"/>
            </a:lvl8pPr>
            <a:lvl9pPr marL="3657600" indent="0">
              <a:buNone/>
              <a:defRPr lang="en-US"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3" name="Объект 5">
            <a:extLst>
              <a:ext uri="{FF2B5EF4-FFF2-40B4-BE49-F238E27FC236}">
                <a16:creationId xmlns:a16="http://schemas.microsoft.com/office/drawing/2014/main" xmlns="" id="{693BC756-2B97-9751-B879-03B6F1C405C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83880" y="2871216"/>
            <a:ext cx="3419856" cy="2925554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1000"/>
              </a:spcBef>
              <a:defRPr lang="en-US" sz="1600" spc="100" baseline="0"/>
            </a:lvl1pPr>
            <a:lvl2pPr>
              <a:lnSpc>
                <a:spcPct val="100000"/>
              </a:lnSpc>
              <a:spcBef>
                <a:spcPts val="1000"/>
              </a:spcBef>
              <a:defRPr lang="en-US"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lang="en-US"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lang="en-US"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lang="en-US" sz="1100" spc="10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B7AC635D-0E01-2452-CC44-1DAE0F96DF63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A4ED63FD-A76F-FB56-8D44-31BD432133C5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49287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5F45936-2436-D9FD-A05D-F3C70F90FD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758530"/>
            <a:ext cx="4700016" cy="309947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DF862D5-CF3B-E45B-934F-ACEF42B35B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5148072" cy="3436275"/>
          </a:xfrm>
          <a:prstGeom prst="rect">
            <a:avLst/>
          </a:prstGeom>
        </p:spPr>
      </p:pic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3392E024-DB0F-45F6-7A0A-359A5781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216152"/>
            <a:ext cx="5184648" cy="4416552"/>
          </a:xfrm>
        </p:spPr>
        <p:txBody>
          <a:bodyPr lIns="0" rIns="0" rtlCol="0"/>
          <a:lstStyle>
            <a:lvl1pPr algn="r">
              <a:defRPr lang="en-US" sz="4800" cap="all" spc="400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4" name="Объект 13">
            <a:extLst>
              <a:ext uri="{FF2B5EF4-FFF2-40B4-BE49-F238E27FC236}">
                <a16:creationId xmlns:a16="http://schemas.microsoft.com/office/drawing/2014/main" xmlns="" id="{59AC38BE-9C76-A3FA-7823-F4A4B43AB75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00800" y="1216025"/>
            <a:ext cx="5184648" cy="4416425"/>
          </a:xfrm>
        </p:spPr>
        <p:txBody>
          <a:bodyPr rtlCol="0" anchor="ctr"/>
          <a:lstStyle>
            <a:lvl1pPr marL="0" indent="0">
              <a:lnSpc>
                <a:spcPct val="150000"/>
              </a:lnSpc>
              <a:spcBef>
                <a:spcPts val="1000"/>
              </a:spcBef>
              <a:buNone/>
              <a:defRPr lang="en-US" sz="1600" spc="100" baseline="0"/>
            </a:lvl1pPr>
            <a:lvl2pPr marL="228600">
              <a:lnSpc>
                <a:spcPct val="150000"/>
              </a:lnSpc>
              <a:spcBef>
                <a:spcPts val="1000"/>
              </a:spcBef>
              <a:defRPr lang="en-US" sz="1600" spc="100" baseline="0"/>
            </a:lvl2pPr>
            <a:lvl3pPr marL="457200">
              <a:lnSpc>
                <a:spcPct val="150000"/>
              </a:lnSpc>
              <a:spcBef>
                <a:spcPts val="1000"/>
              </a:spcBef>
              <a:defRPr lang="en-US" sz="1600" spc="100" baseline="0"/>
            </a:lvl3pPr>
            <a:lvl4pPr marL="685800">
              <a:lnSpc>
                <a:spcPct val="150000"/>
              </a:lnSpc>
              <a:spcBef>
                <a:spcPts val="1000"/>
              </a:spcBef>
              <a:defRPr lang="en-US" sz="1600" spc="100" baseline="0"/>
            </a:lvl4pPr>
            <a:lvl5pPr marL="914400">
              <a:lnSpc>
                <a:spcPct val="150000"/>
              </a:lnSpc>
              <a:spcBef>
                <a:spcPts val="1000"/>
              </a:spcBef>
              <a:defRPr lang="en-US" sz="1600" spc="10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C35C8AF3-79E7-17ED-9EB4-3006B31E422C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875A76CC-ED26-C4F7-5AB6-59D1A4C4A7F2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41888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79AFB71-7F33-280E-7877-06F4AFFF06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10B0FF2F-3458-EA78-83DC-46FB2E5CE1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8992" y="1956816"/>
            <a:ext cx="10040112" cy="2387600"/>
          </a:xfrm>
        </p:spPr>
        <p:txBody>
          <a:bodyPr rtlCol="0" anchor="t">
            <a:noAutofit/>
          </a:bodyPr>
          <a:lstStyle>
            <a:lvl1pPr algn="l">
              <a:defRPr lang="en-US" sz="9600" spc="300" baseline="0">
                <a:ln w="28575">
                  <a:solidFill>
                    <a:schemeClr val="tx1"/>
                  </a:solidFill>
                </a:ln>
                <a:noFill/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DC93615E-193E-5253-6EE0-EC01791E3A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3483864"/>
            <a:ext cx="10040112" cy="1280160"/>
          </a:xfrm>
        </p:spPr>
        <p:txBody>
          <a:bodyPr rtlCol="0"/>
          <a:lstStyle>
            <a:lvl1pPr marL="0" indent="0" algn="l">
              <a:buNone/>
              <a:defRPr lang="en-US" sz="2400" b="1" baseline="0">
                <a:latin typeface="+mn-lt"/>
              </a:defRPr>
            </a:lvl1pPr>
            <a:lvl2pPr marL="457200" indent="0" algn="ctr">
              <a:buNone/>
              <a:defRPr lang="en-US" sz="2000"/>
            </a:lvl2pPr>
            <a:lvl3pPr marL="914400" indent="0" algn="ctr">
              <a:buNone/>
              <a:defRPr lang="en-US" sz="1800"/>
            </a:lvl3pPr>
            <a:lvl4pPr marL="1371600" indent="0" algn="ctr">
              <a:buNone/>
              <a:defRPr lang="en-US" sz="1600"/>
            </a:lvl4pPr>
            <a:lvl5pPr marL="1828800" indent="0" algn="ctr">
              <a:buNone/>
              <a:defRPr lang="en-US" sz="1600"/>
            </a:lvl5pPr>
            <a:lvl6pPr marL="2286000" indent="0" algn="ctr">
              <a:buNone/>
              <a:defRPr lang="en-US" sz="1600"/>
            </a:lvl6pPr>
            <a:lvl7pPr marL="2743200" indent="0" algn="ctr">
              <a:buNone/>
              <a:defRPr lang="en-US" sz="1600"/>
            </a:lvl7pPr>
            <a:lvl8pPr marL="3200400" indent="0" algn="ctr">
              <a:buNone/>
              <a:defRPr lang="en-US" sz="1600"/>
            </a:lvl8pPr>
            <a:lvl9pPr marL="3657600" indent="0" algn="ctr">
              <a:buNone/>
              <a:defRPr lang="en-US"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340355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C35C8AF3-79E7-17ED-9EB4-3006B31E422C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875A76CC-ED26-C4F7-5AB6-59D1A4C4A7F2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DEDC48-AA67-6FC9-FF0E-CD3CB49A5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868679"/>
            <a:ext cx="10972800" cy="1572768"/>
          </a:xfrm>
        </p:spPr>
        <p:txBody>
          <a:bodyPr lIns="91440" tIns="182880" rIns="91440" bIns="0" rtlCol="0"/>
          <a:lstStyle>
            <a:lvl1pPr algn="ctr">
              <a:lnSpc>
                <a:spcPct val="90000"/>
              </a:lnSpc>
              <a:defRPr lang="en-US" sz="4800" spc="400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875107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95418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en-US" sz="320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C3F06A0-63CE-4272-B90E-4F20296BFB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en-US" sz="3200"/>
            </a:lvl1pPr>
            <a:lvl2pPr>
              <a:defRPr lang="en-US" sz="2800"/>
            </a:lvl2pPr>
            <a:lvl3pPr>
              <a:defRPr lang="en-US" sz="2400"/>
            </a:lvl3pPr>
            <a:lvl4pPr>
              <a:defRPr lang="en-US" sz="2000"/>
            </a:lvl4pPr>
            <a:lvl5pPr>
              <a:defRPr lang="en-US" sz="2000"/>
            </a:lvl5pPr>
            <a:lvl6pPr>
              <a:defRPr lang="en-US" sz="2000"/>
            </a:lvl6pPr>
            <a:lvl7pPr>
              <a:defRPr lang="en-US" sz="2000"/>
            </a:lvl7pPr>
            <a:lvl8pPr>
              <a:defRPr lang="en-US" sz="2000"/>
            </a:lvl8pPr>
            <a:lvl9pPr>
              <a:defRPr lang="en-US"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8467220-06E3-427A-B4D3-9B0030E09DB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en-US" sz="1600"/>
            </a:lvl1pPr>
            <a:lvl2pPr marL="457200" indent="0">
              <a:buNone/>
              <a:defRPr lang="en-US" sz="1400"/>
            </a:lvl2pPr>
            <a:lvl3pPr marL="914400" indent="0">
              <a:buNone/>
              <a:defRPr lang="en-US" sz="1200"/>
            </a:lvl3pPr>
            <a:lvl4pPr marL="1371600" indent="0">
              <a:buNone/>
              <a:defRPr lang="en-US" sz="1000"/>
            </a:lvl4pPr>
            <a:lvl5pPr marL="1828800" indent="0">
              <a:buNone/>
              <a:defRPr lang="en-US" sz="1000"/>
            </a:lvl5pPr>
            <a:lvl6pPr marL="2286000" indent="0">
              <a:buNone/>
              <a:defRPr lang="en-US" sz="1000"/>
            </a:lvl6pPr>
            <a:lvl7pPr marL="2743200" indent="0">
              <a:buNone/>
              <a:defRPr lang="en-US" sz="1000"/>
            </a:lvl7pPr>
            <a:lvl8pPr marL="3200400" indent="0">
              <a:buNone/>
              <a:defRPr lang="en-US" sz="1000"/>
            </a:lvl8pPr>
            <a:lvl9pPr marL="3657600" indent="0">
              <a:buNone/>
              <a:defRPr lang="en-US"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5754AE8D-13E4-BDDA-7C36-A9E08FD0A0E8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6CE37136-8479-8CDC-7EEB-030C1A8151EF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en-US" sz="320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lang="en-US" sz="3200"/>
            </a:lvl1pPr>
            <a:lvl2pPr marL="457200" indent="0">
              <a:buNone/>
              <a:defRPr lang="en-US" sz="2800"/>
            </a:lvl2pPr>
            <a:lvl3pPr marL="914400" indent="0">
              <a:buNone/>
              <a:defRPr lang="en-US" sz="2400"/>
            </a:lvl3pPr>
            <a:lvl4pPr marL="1371600" indent="0">
              <a:buNone/>
              <a:defRPr lang="en-US" sz="2000"/>
            </a:lvl4pPr>
            <a:lvl5pPr marL="1828800" indent="0">
              <a:buNone/>
              <a:defRPr lang="en-US" sz="2000"/>
            </a:lvl5pPr>
            <a:lvl6pPr marL="2286000" indent="0">
              <a:buNone/>
              <a:defRPr lang="en-US" sz="2000"/>
            </a:lvl6pPr>
            <a:lvl7pPr marL="2743200" indent="0">
              <a:buNone/>
              <a:defRPr lang="en-US" sz="2000"/>
            </a:lvl7pPr>
            <a:lvl8pPr marL="3200400" indent="0">
              <a:buNone/>
              <a:defRPr lang="en-US" sz="2000"/>
            </a:lvl8pPr>
            <a:lvl9pPr marL="3657600" indent="0">
              <a:buNone/>
              <a:defRPr lang="en-US" sz="2000"/>
            </a:lvl9pPr>
          </a:lstStyle>
          <a:p>
            <a:pPr rtl="0"/>
            <a:endParaRPr lang="ru-RU" noProof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DF5F80D-1DB9-4E0A-8F68-924FC1C9C3B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en-US" sz="1600"/>
            </a:lvl1pPr>
            <a:lvl2pPr marL="457200" indent="0">
              <a:buNone/>
              <a:defRPr lang="en-US" sz="1400"/>
            </a:lvl2pPr>
            <a:lvl3pPr marL="914400" indent="0">
              <a:buNone/>
              <a:defRPr lang="en-US" sz="1200"/>
            </a:lvl3pPr>
            <a:lvl4pPr marL="1371600" indent="0">
              <a:buNone/>
              <a:defRPr lang="en-US" sz="1000"/>
            </a:lvl4pPr>
            <a:lvl5pPr marL="1828800" indent="0">
              <a:buNone/>
              <a:defRPr lang="en-US" sz="1000"/>
            </a:lvl5pPr>
            <a:lvl6pPr marL="2286000" indent="0">
              <a:buNone/>
              <a:defRPr lang="en-US" sz="1000"/>
            </a:lvl6pPr>
            <a:lvl7pPr marL="2743200" indent="0">
              <a:buNone/>
              <a:defRPr lang="en-US" sz="1000"/>
            </a:lvl7pPr>
            <a:lvl8pPr marL="3200400" indent="0">
              <a:buNone/>
              <a:defRPr lang="en-US" sz="1000"/>
            </a:lvl8pPr>
            <a:lvl9pPr marL="3657600" indent="0">
              <a:buNone/>
              <a:defRPr lang="en-US"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1DC6EFE9-BD9C-6124-823A-BD1C488321D2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21B53473-DF27-C657-627F-ED66976E076B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1D3B0F0-DE71-18AB-7957-4CFA29C3A3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57290"/>
            <a:ext cx="5797296" cy="60007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F04770F-E995-EF98-B4D1-9F13733EEF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3000" y="0"/>
            <a:ext cx="3429000" cy="6807199"/>
          </a:xfrm>
          <a:prstGeom prst="rect">
            <a:avLst/>
          </a:prstGeom>
        </p:spPr>
      </p:pic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3392E024-DB0F-45F6-7A0A-359A5781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216152"/>
            <a:ext cx="5184648" cy="4416552"/>
          </a:xfrm>
        </p:spPr>
        <p:txBody>
          <a:bodyPr lIns="0" rIns="0" rtlCol="0"/>
          <a:lstStyle>
            <a:lvl1pPr algn="r">
              <a:defRPr lang="en-US" sz="4800" cap="all" spc="400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4" name="Объект 13">
            <a:extLst>
              <a:ext uri="{FF2B5EF4-FFF2-40B4-BE49-F238E27FC236}">
                <a16:creationId xmlns:a16="http://schemas.microsoft.com/office/drawing/2014/main" xmlns="" id="{59AC38BE-9C76-A3FA-7823-F4A4B43AB75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00800" y="1216025"/>
            <a:ext cx="5184648" cy="4416425"/>
          </a:xfrm>
        </p:spPr>
        <p:txBody>
          <a:bodyPr rtlCol="0" anchor="ctr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2400" b="1" spc="200" baseline="0"/>
            </a:lvl1pPr>
            <a:lvl2pPr marL="228600">
              <a:lnSpc>
                <a:spcPct val="150000"/>
              </a:lnSpc>
              <a:spcBef>
                <a:spcPts val="1000"/>
              </a:spcBef>
              <a:defRPr lang="en-US" sz="2400" spc="100" baseline="0"/>
            </a:lvl2pPr>
            <a:lvl3pPr marL="457200">
              <a:lnSpc>
                <a:spcPct val="150000"/>
              </a:lnSpc>
              <a:spcBef>
                <a:spcPts val="1000"/>
              </a:spcBef>
              <a:defRPr lang="en-US" sz="2400" spc="100" baseline="0"/>
            </a:lvl3pPr>
            <a:lvl4pPr marL="685800">
              <a:lnSpc>
                <a:spcPct val="150000"/>
              </a:lnSpc>
              <a:spcBef>
                <a:spcPts val="1000"/>
              </a:spcBef>
              <a:defRPr lang="en-US" sz="2400" spc="100" baseline="0"/>
            </a:lvl4pPr>
            <a:lvl5pPr marL="914400">
              <a:lnSpc>
                <a:spcPct val="150000"/>
              </a:lnSpc>
              <a:spcBef>
                <a:spcPts val="1000"/>
              </a:spcBef>
              <a:defRPr lang="en-US" sz="2400" spc="10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C35C8AF3-79E7-17ED-9EB4-3006B31E422C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875A76CC-ED26-C4F7-5AB6-59D1A4C4A7F2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17844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0328C38-4E83-27EA-9D01-DDDF734988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70576" y="3428234"/>
            <a:ext cx="6821424" cy="342976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270B91D-A39E-3D53-DBBB-DF836D19BE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654518" cy="5239512"/>
          </a:xfrm>
          <a:prstGeom prst="rect">
            <a:avLst/>
          </a:prstGeom>
        </p:spPr>
      </p:pic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3392E024-DB0F-45F6-7A0A-359A5781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216152"/>
            <a:ext cx="5184648" cy="4416552"/>
          </a:xfrm>
        </p:spPr>
        <p:txBody>
          <a:bodyPr lIns="0" rIns="0" rtlCol="0"/>
          <a:lstStyle>
            <a:lvl1pPr algn="r">
              <a:defRPr lang="en-US" sz="4800" cap="all" spc="400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4" name="Объект 13">
            <a:extLst>
              <a:ext uri="{FF2B5EF4-FFF2-40B4-BE49-F238E27FC236}">
                <a16:creationId xmlns:a16="http://schemas.microsoft.com/office/drawing/2014/main" xmlns="" id="{59AC38BE-9C76-A3FA-7823-F4A4B43AB75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00800" y="1216025"/>
            <a:ext cx="5184648" cy="4416425"/>
          </a:xfrm>
        </p:spPr>
        <p:txBody>
          <a:bodyPr rtlCol="0" anchor="ctr"/>
          <a:lstStyle>
            <a:lvl1pPr marL="0" indent="0">
              <a:lnSpc>
                <a:spcPct val="150000"/>
              </a:lnSpc>
              <a:spcBef>
                <a:spcPts val="1000"/>
              </a:spcBef>
              <a:buNone/>
              <a:defRPr lang="en-US" sz="1600" spc="100" baseline="0"/>
            </a:lvl1pPr>
            <a:lvl2pPr marL="228600">
              <a:lnSpc>
                <a:spcPct val="150000"/>
              </a:lnSpc>
              <a:spcBef>
                <a:spcPts val="1000"/>
              </a:spcBef>
              <a:defRPr lang="en-US" sz="1600" spc="100" baseline="0"/>
            </a:lvl2pPr>
            <a:lvl3pPr marL="457200">
              <a:lnSpc>
                <a:spcPct val="150000"/>
              </a:lnSpc>
              <a:spcBef>
                <a:spcPts val="1000"/>
              </a:spcBef>
              <a:defRPr lang="en-US" sz="1600" spc="100" baseline="0"/>
            </a:lvl3pPr>
            <a:lvl4pPr marL="685800">
              <a:lnSpc>
                <a:spcPct val="150000"/>
              </a:lnSpc>
              <a:spcBef>
                <a:spcPts val="1000"/>
              </a:spcBef>
              <a:defRPr lang="en-US" sz="1600" spc="100" baseline="0"/>
            </a:lvl4pPr>
            <a:lvl5pPr marL="914400">
              <a:lnSpc>
                <a:spcPct val="150000"/>
              </a:lnSpc>
              <a:spcBef>
                <a:spcPts val="1000"/>
              </a:spcBef>
              <a:defRPr lang="en-US" sz="1600" spc="10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C35C8AF3-79E7-17ED-9EB4-3006B31E422C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875A76CC-ED26-C4F7-5AB6-59D1A4C4A7F2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61504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FEC1861-1570-5A6A-D3BA-4A17F008A5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10B0FF2F-3458-EA78-83DC-46FB2E5CE1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8992" y="1956816"/>
            <a:ext cx="10040112" cy="2387600"/>
          </a:xfrm>
        </p:spPr>
        <p:txBody>
          <a:bodyPr rtlCol="0" anchor="t">
            <a:noAutofit/>
          </a:bodyPr>
          <a:lstStyle>
            <a:lvl1pPr algn="l">
              <a:defRPr lang="en-US" sz="9600" spc="300" baseline="0">
                <a:ln w="28575">
                  <a:solidFill>
                    <a:schemeClr val="tx1"/>
                  </a:solidFill>
                </a:ln>
                <a:noFill/>
              </a:defRPr>
            </a:lvl1pPr>
          </a:lstStyle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DC93615E-193E-5253-6EE0-EC01791E3A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8992" y="4901184"/>
            <a:ext cx="10040112" cy="1280160"/>
          </a:xfrm>
        </p:spPr>
        <p:txBody>
          <a:bodyPr rtlCol="0"/>
          <a:lstStyle>
            <a:lvl1pPr marL="0" indent="0" algn="l">
              <a:buNone/>
              <a:defRPr lang="en-US" sz="2400" b="1" baseline="0">
                <a:latin typeface="+mn-lt"/>
              </a:defRPr>
            </a:lvl1pPr>
            <a:lvl2pPr marL="457200" indent="0" algn="ctr">
              <a:buNone/>
              <a:defRPr lang="en-US" sz="2000"/>
            </a:lvl2pPr>
            <a:lvl3pPr marL="914400" indent="0" algn="ctr">
              <a:buNone/>
              <a:defRPr lang="en-US" sz="1800"/>
            </a:lvl3pPr>
            <a:lvl4pPr marL="1371600" indent="0" algn="ctr">
              <a:buNone/>
              <a:defRPr lang="en-US" sz="1600"/>
            </a:lvl4pPr>
            <a:lvl5pPr marL="1828800" indent="0" algn="ctr">
              <a:buNone/>
              <a:defRPr lang="en-US" sz="1600"/>
            </a:lvl5pPr>
            <a:lvl6pPr marL="2286000" indent="0" algn="ctr">
              <a:buNone/>
              <a:defRPr lang="en-US" sz="1600"/>
            </a:lvl6pPr>
            <a:lvl7pPr marL="2743200" indent="0" algn="ctr">
              <a:buNone/>
              <a:defRPr lang="en-US" sz="1600"/>
            </a:lvl7pPr>
            <a:lvl8pPr marL="3200400" indent="0" algn="ctr">
              <a:buNone/>
              <a:defRPr lang="en-US" sz="1600"/>
            </a:lvl8pPr>
            <a:lvl9pPr marL="3657600" indent="0" algn="ctr">
              <a:buNone/>
              <a:defRPr lang="en-US"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одержимо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437D9B2-AE86-9092-7072-0F717E3CA8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655535"/>
            <a:ext cx="4727448" cy="320246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BF7E0A5-7E8E-4A90-B415-12984C7AB2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48245" y="0"/>
            <a:ext cx="5643755" cy="2313432"/>
          </a:xfrm>
          <a:prstGeom prst="rect">
            <a:avLst/>
          </a:prstGeom>
        </p:spPr>
      </p:pic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3392E024-DB0F-45F6-7A0A-359A5781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216152"/>
            <a:ext cx="5184648" cy="4416552"/>
          </a:xfrm>
        </p:spPr>
        <p:txBody>
          <a:bodyPr lIns="0" rIns="0" rtlCol="0"/>
          <a:lstStyle>
            <a:lvl1pPr algn="r">
              <a:defRPr lang="en-US" sz="4800" cap="all" spc="400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4" name="Объект 13">
            <a:extLst>
              <a:ext uri="{FF2B5EF4-FFF2-40B4-BE49-F238E27FC236}">
                <a16:creationId xmlns:a16="http://schemas.microsoft.com/office/drawing/2014/main" xmlns="" id="{59AC38BE-9C76-A3FA-7823-F4A4B43AB75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00800" y="1216025"/>
            <a:ext cx="5184648" cy="4416425"/>
          </a:xfrm>
        </p:spPr>
        <p:txBody>
          <a:bodyPr rtlCol="0" anchor="ctr"/>
          <a:lstStyle>
            <a:lvl1pPr marL="0" indent="0">
              <a:lnSpc>
                <a:spcPct val="150000"/>
              </a:lnSpc>
              <a:spcBef>
                <a:spcPts val="1000"/>
              </a:spcBef>
              <a:buNone/>
              <a:defRPr lang="en-US" sz="1600" spc="100" baseline="0"/>
            </a:lvl1pPr>
            <a:lvl2pPr marL="228600">
              <a:lnSpc>
                <a:spcPct val="150000"/>
              </a:lnSpc>
              <a:spcBef>
                <a:spcPts val="1000"/>
              </a:spcBef>
              <a:defRPr lang="en-US" sz="1600" spc="100" baseline="0"/>
            </a:lvl2pPr>
            <a:lvl3pPr marL="457200">
              <a:lnSpc>
                <a:spcPct val="150000"/>
              </a:lnSpc>
              <a:spcBef>
                <a:spcPts val="1000"/>
              </a:spcBef>
              <a:defRPr lang="en-US" sz="1600" spc="100" baseline="0"/>
            </a:lvl3pPr>
            <a:lvl4pPr marL="685800">
              <a:lnSpc>
                <a:spcPct val="150000"/>
              </a:lnSpc>
              <a:spcBef>
                <a:spcPts val="1000"/>
              </a:spcBef>
              <a:defRPr lang="en-US" sz="1600" spc="100" baseline="0"/>
            </a:lvl4pPr>
            <a:lvl5pPr marL="914400">
              <a:lnSpc>
                <a:spcPct val="150000"/>
              </a:lnSpc>
              <a:spcBef>
                <a:spcPts val="1000"/>
              </a:spcBef>
              <a:defRPr lang="en-US" sz="1600" spc="10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C35C8AF3-79E7-17ED-9EB4-3006B31E422C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875A76CC-ED26-C4F7-5AB6-59D1A4C4A7F2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36802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одержимое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EFA7995-D0F4-05F2-CDF1-463407E3BA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31909" y="0"/>
            <a:ext cx="5160091" cy="40416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92D768B-E662-B315-7576-313DFCE2AB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127248"/>
            <a:ext cx="4162200" cy="373075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868679"/>
            <a:ext cx="10972800" cy="1572768"/>
          </a:xfrm>
        </p:spPr>
        <p:txBody>
          <a:bodyPr lIns="91440" tIns="182880" rIns="91440" bIns="0" rtlCol="0"/>
          <a:lstStyle>
            <a:lvl1pPr algn="ctr">
              <a:lnSpc>
                <a:spcPct val="90000"/>
              </a:lnSpc>
              <a:defRPr lang="en-US" sz="4800" spc="400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752CCA9-53A3-4DA5-AD45-C2A2C12A3A6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2647" y="2441448"/>
            <a:ext cx="10972800" cy="3044952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1000"/>
              </a:spcBef>
              <a:defRPr lang="en-US" sz="1600" spc="100" baseline="0"/>
            </a:lvl1pPr>
            <a:lvl2pPr>
              <a:lnSpc>
                <a:spcPct val="100000"/>
              </a:lnSpc>
              <a:spcBef>
                <a:spcPts val="1000"/>
              </a:spcBef>
              <a:defRPr lang="en-US" sz="1400" spc="100" baseline="0"/>
            </a:lvl2pPr>
            <a:lvl3pPr>
              <a:lnSpc>
                <a:spcPct val="100000"/>
              </a:lnSpc>
              <a:spcBef>
                <a:spcPts val="1000"/>
              </a:spcBef>
              <a:defRPr lang="en-US" sz="1200" spc="100" baseline="0"/>
            </a:lvl3pPr>
            <a:lvl4pPr>
              <a:lnSpc>
                <a:spcPct val="100000"/>
              </a:lnSpc>
              <a:spcBef>
                <a:spcPts val="1000"/>
              </a:spcBef>
              <a:defRPr lang="en-US" sz="1100" spc="100" baseline="0"/>
            </a:lvl4pPr>
            <a:lvl5pPr>
              <a:lnSpc>
                <a:spcPct val="100000"/>
              </a:lnSpc>
              <a:spcBef>
                <a:spcPts val="1000"/>
              </a:spcBef>
              <a:defRPr lang="en-US" sz="1100" spc="100" baseline="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B7AC635D-0E01-2452-CC44-1DAE0F96DF63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A4ED63FD-A76F-FB56-8D44-31BD432133C5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58390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78303F0-A6CC-605A-D08C-4E4ED07C2F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196903" cy="361188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04458FB-E7BB-F476-4A31-9C5AA406E2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02680" y="4079057"/>
            <a:ext cx="5989320" cy="2778943"/>
          </a:xfrm>
          <a:prstGeom prst="rect">
            <a:avLst/>
          </a:prstGeom>
        </p:spPr>
      </p:pic>
      <p:sp>
        <p:nvSpPr>
          <p:cNvPr id="12" name="Заголовок 11">
            <a:extLst>
              <a:ext uri="{FF2B5EF4-FFF2-40B4-BE49-F238E27FC236}">
                <a16:creationId xmlns:a16="http://schemas.microsoft.com/office/drawing/2014/main" xmlns="" id="{3392E024-DB0F-45F6-7A0A-359A5781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3240" y="2651760"/>
            <a:ext cx="6309360" cy="1580714"/>
          </a:xfrm>
        </p:spPr>
        <p:txBody>
          <a:bodyPr lIns="91440" rIns="91440" rtlCol="0" anchor="t"/>
          <a:lstStyle>
            <a:lvl1pPr algn="l">
              <a:lnSpc>
                <a:spcPct val="100000"/>
              </a:lnSpc>
              <a:defRPr lang="en-US" sz="2800" cap="none" spc="200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xmlns="" id="{94138E8D-4D76-2023-4B97-8ACB8894C5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3240" y="4232475"/>
            <a:ext cx="5775960" cy="333945"/>
          </a:xfrm>
        </p:spPr>
        <p:txBody>
          <a:bodyPr rtlCol="0"/>
          <a:lstStyle>
            <a:lvl1pPr marL="0" indent="0">
              <a:buNone/>
              <a:defRPr lang="en-US" sz="1800" spc="200" baseline="0"/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7" name="Текст 13">
            <a:extLst>
              <a:ext uri="{FF2B5EF4-FFF2-40B4-BE49-F238E27FC236}">
                <a16:creationId xmlns:a16="http://schemas.microsoft.com/office/drawing/2014/main" xmlns="" id="{D1FFE415-7AFC-D826-1BD1-1993DED3B0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37922" y="3591339"/>
            <a:ext cx="1171575" cy="2387600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>
              <a:buNone/>
              <a:defRPr lang="en-US" sz="17000" b="1" cap="all" spc="300" dirty="0">
                <a:ln w="28575">
                  <a:solidFill>
                    <a:schemeClr val="tx1"/>
                  </a:solidFill>
                </a:ln>
                <a:noFill/>
                <a:latin typeface="+mj-lt"/>
                <a:ea typeface="+mj-ea"/>
              </a:defRPr>
            </a:lvl1pPr>
          </a:lstStyle>
          <a:p>
            <a:pPr marL="914400" lvl="0" indent="-1143000" rtl="0">
              <a:spcBef>
                <a:spcPct val="0"/>
              </a:spcBef>
            </a:pPr>
            <a:r>
              <a:rPr lang="ru-RU" noProof="0"/>
              <a:t>”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:a16="http://schemas.microsoft.com/office/drawing/2014/main" xmlns="" id="{0962DFC0-ADB3-684B-6F72-9C45BB48C2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9261" y="1982216"/>
            <a:ext cx="1171575" cy="2386584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>
              <a:buNone/>
              <a:defRPr lang="en-US" sz="17000" b="1" cap="all" spc="300" dirty="0">
                <a:ln w="28575">
                  <a:solidFill>
                    <a:schemeClr val="tx1"/>
                  </a:solidFill>
                </a:ln>
                <a:noFill/>
                <a:latin typeface="+mj-lt"/>
                <a:ea typeface="+mj-ea"/>
              </a:defRPr>
            </a:lvl1pPr>
          </a:lstStyle>
          <a:p>
            <a:pPr marL="914400" lvl="0" indent="-1143000" rtl="0">
              <a:spcBef>
                <a:spcPct val="0"/>
              </a:spcBef>
            </a:pPr>
            <a:r>
              <a:rPr lang="ru-RU" noProof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xmlns="" val="3330879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6C6FB24-160F-388E-8450-E5C970E243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64792"/>
            <a:ext cx="5359935" cy="509320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D0AF7F25-1C65-DB7F-9FA3-300318BD4B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62085" y="0"/>
            <a:ext cx="2929915" cy="2752344"/>
          </a:xfrm>
          <a:prstGeom prst="rect">
            <a:avLst/>
          </a:prstGeom>
        </p:spPr>
      </p:pic>
      <p:sp>
        <p:nvSpPr>
          <p:cNvPr id="25" name="Заголовок 1">
            <a:extLst>
              <a:ext uri="{FF2B5EF4-FFF2-40B4-BE49-F238E27FC236}">
                <a16:creationId xmlns:a16="http://schemas.microsoft.com/office/drawing/2014/main" xmlns="" id="{DCE0745D-AFE6-DE6D-B026-1FF13F34E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868679"/>
            <a:ext cx="10972800" cy="1572768"/>
          </a:xfrm>
        </p:spPr>
        <p:txBody>
          <a:bodyPr lIns="91440" tIns="182880" rIns="91440" bIns="0" rtlCol="0"/>
          <a:lstStyle>
            <a:lvl1pPr algn="ctr">
              <a:lnSpc>
                <a:spcPct val="90000"/>
              </a:lnSpc>
              <a:defRPr lang="en-US" sz="4800" spc="400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Рисунок 23">
            <a:extLst>
              <a:ext uri="{FF2B5EF4-FFF2-40B4-BE49-F238E27FC236}">
                <a16:creationId xmlns:a16="http://schemas.microsoft.com/office/drawing/2014/main" xmlns="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120" y="2450592"/>
            <a:ext cx="2057400" cy="2057400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>
                <a:solidFill>
                  <a:schemeClr val="tx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0" name="Текст 28">
            <a:extLst>
              <a:ext uri="{FF2B5EF4-FFF2-40B4-BE49-F238E27FC236}">
                <a16:creationId xmlns:a16="http://schemas.microsoft.com/office/drawing/2014/main" xmlns="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8956" y="4611550"/>
            <a:ext cx="228600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b="1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1" name="Текст 28">
            <a:extLst>
              <a:ext uri="{FF2B5EF4-FFF2-40B4-BE49-F238E27FC236}">
                <a16:creationId xmlns:a16="http://schemas.microsoft.com/office/drawing/2014/main" xmlns="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8956" y="4865225"/>
            <a:ext cx="2286000" cy="18288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200" b="0" spc="20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7" name="Рисунок 23">
            <a:extLst>
              <a:ext uri="{FF2B5EF4-FFF2-40B4-BE49-F238E27FC236}">
                <a16:creationId xmlns:a16="http://schemas.microsoft.com/office/drawing/2014/main" xmlns="" id="{9ABA5222-6FD6-405B-8AC8-18022C365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30752" y="2450592"/>
            <a:ext cx="2057400" cy="2057400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>
                <a:solidFill>
                  <a:schemeClr val="tx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2" name="Текст 28">
            <a:extLst>
              <a:ext uri="{FF2B5EF4-FFF2-40B4-BE49-F238E27FC236}">
                <a16:creationId xmlns:a16="http://schemas.microsoft.com/office/drawing/2014/main" xmlns="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29588" y="4611550"/>
            <a:ext cx="228600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b="1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3" name="Текст 28">
            <a:extLst>
              <a:ext uri="{FF2B5EF4-FFF2-40B4-BE49-F238E27FC236}">
                <a16:creationId xmlns:a16="http://schemas.microsoft.com/office/drawing/2014/main" xmlns="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29588" y="4865225"/>
            <a:ext cx="2286000" cy="18288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200" b="0" spc="20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8" name="Рисунок 23">
            <a:extLst>
              <a:ext uri="{FF2B5EF4-FFF2-40B4-BE49-F238E27FC236}">
                <a16:creationId xmlns:a16="http://schemas.microsoft.com/office/drawing/2014/main" xmlns="" id="{124DE785-775F-4AE4-94B3-FA728188EB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64808" y="2450592"/>
            <a:ext cx="2057400" cy="2057400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>
                <a:solidFill>
                  <a:schemeClr val="tx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4" name="Текст 28">
            <a:extLst>
              <a:ext uri="{FF2B5EF4-FFF2-40B4-BE49-F238E27FC236}">
                <a16:creationId xmlns:a16="http://schemas.microsoft.com/office/drawing/2014/main" xmlns="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63644" y="4611550"/>
            <a:ext cx="228600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b="1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5" name="Текст 28">
            <a:extLst>
              <a:ext uri="{FF2B5EF4-FFF2-40B4-BE49-F238E27FC236}">
                <a16:creationId xmlns:a16="http://schemas.microsoft.com/office/drawing/2014/main" xmlns="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63644" y="4865225"/>
            <a:ext cx="2286000" cy="18288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200" b="0" spc="20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9" name="Рисунок 23">
            <a:extLst>
              <a:ext uri="{FF2B5EF4-FFF2-40B4-BE49-F238E27FC236}">
                <a16:creationId xmlns:a16="http://schemas.microsoft.com/office/drawing/2014/main" xmlns="" id="{F5694B35-7776-4DB9-9EB7-3AF076EC35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98864" y="2450592"/>
            <a:ext cx="2057400" cy="2057400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>
                <a:solidFill>
                  <a:schemeClr val="tx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6" name="Текст 28">
            <a:extLst>
              <a:ext uri="{FF2B5EF4-FFF2-40B4-BE49-F238E27FC236}">
                <a16:creationId xmlns:a16="http://schemas.microsoft.com/office/drawing/2014/main" xmlns="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97700" y="4611550"/>
            <a:ext cx="228600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b="1" cap="all" spc="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7" name="Текст 28">
            <a:extLst>
              <a:ext uri="{FF2B5EF4-FFF2-40B4-BE49-F238E27FC236}">
                <a16:creationId xmlns:a16="http://schemas.microsoft.com/office/drawing/2014/main" xmlns="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97700" y="4865225"/>
            <a:ext cx="2286000" cy="182880"/>
          </a:xfrm>
        </p:spPr>
        <p:txBody>
          <a:bodyPr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200" b="0" spc="20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663C6C7E-F363-1F17-B288-D4D45B87028D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ED6D4091-312C-81B9-BAF6-5E0D6F665E5D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5441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B6A3FD7E-DF96-B9E4-8D70-DA62CC3390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66265"/>
            <a:ext cx="5358384" cy="5091735"/>
          </a:xfrm>
          <a:prstGeom prst="rect">
            <a:avLst/>
          </a:prstGeom>
        </p:spPr>
      </p:pic>
      <p:sp>
        <p:nvSpPr>
          <p:cNvPr id="25" name="Заголовок 1">
            <a:extLst>
              <a:ext uri="{FF2B5EF4-FFF2-40B4-BE49-F238E27FC236}">
                <a16:creationId xmlns:a16="http://schemas.microsoft.com/office/drawing/2014/main" xmlns="" id="{DCE0745D-AFE6-DE6D-B026-1FF13F34E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868679"/>
            <a:ext cx="10972800" cy="1572768"/>
          </a:xfrm>
        </p:spPr>
        <p:txBody>
          <a:bodyPr lIns="91440" tIns="182880" rIns="91440" bIns="0" rtlCol="0"/>
          <a:lstStyle>
            <a:lvl1pPr algn="ctr">
              <a:lnSpc>
                <a:spcPct val="90000"/>
              </a:lnSpc>
              <a:defRPr lang="en-US" sz="4800" spc="400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0" name="Текст 28">
            <a:extLst>
              <a:ext uri="{FF2B5EF4-FFF2-40B4-BE49-F238E27FC236}">
                <a16:creationId xmlns:a16="http://schemas.microsoft.com/office/drawing/2014/main" xmlns="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2670048"/>
            <a:ext cx="1399032" cy="411480"/>
          </a:xfrm>
        </p:spPr>
        <p:txBody>
          <a:bodyPr lIns="0" tIns="0" rIns="0" bIns="0" rtlCol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lang="en-US"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1" name="Текст 28">
            <a:extLst>
              <a:ext uri="{FF2B5EF4-FFF2-40B4-BE49-F238E27FC236}">
                <a16:creationId xmlns:a16="http://schemas.microsoft.com/office/drawing/2014/main" xmlns="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3094300"/>
            <a:ext cx="1399032" cy="517580"/>
          </a:xfrm>
        </p:spPr>
        <p:txBody>
          <a:bodyPr lIns="0" tIns="0" rIns="0" bIns="0" rtlCol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200" b="0" spc="10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28" name="Текст 28">
            <a:extLst>
              <a:ext uri="{FF2B5EF4-FFF2-40B4-BE49-F238E27FC236}">
                <a16:creationId xmlns:a16="http://schemas.microsoft.com/office/drawing/2014/main" xmlns="" id="{739AFCF1-55F0-974F-0F5C-34444B290B5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7200" y="4479943"/>
            <a:ext cx="1399032" cy="411480"/>
          </a:xfrm>
        </p:spPr>
        <p:txBody>
          <a:bodyPr lIns="0" tIns="0" rIns="0" bIns="0" rtlCol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lang="en-US"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xmlns="" id="{77CF7DE5-8E6D-2C2C-A514-BAB6D4B6FF3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7200" y="4904195"/>
            <a:ext cx="1399032" cy="517580"/>
          </a:xfrm>
        </p:spPr>
        <p:txBody>
          <a:bodyPr lIns="0" tIns="0" rIns="0" bIns="0" rtlCol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200" b="0" spc="10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6" name="Рисунок 23">
            <a:extLst>
              <a:ext uri="{FF2B5EF4-FFF2-40B4-BE49-F238E27FC236}">
                <a16:creationId xmlns:a16="http://schemas.microsoft.com/office/drawing/2014/main" xmlns="" id="{5E48B363-63E8-4F17-842B-53AD935A652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993392" y="2450592"/>
            <a:ext cx="1161288" cy="1161288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>
                <a:solidFill>
                  <a:schemeClr val="tx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21" name="Рисунок 23">
            <a:extLst>
              <a:ext uri="{FF2B5EF4-FFF2-40B4-BE49-F238E27FC236}">
                <a16:creationId xmlns:a16="http://schemas.microsoft.com/office/drawing/2014/main" xmlns="" id="{DBA744D6-401F-C995-EF58-BD24A0DD8581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1993392" y="4260487"/>
            <a:ext cx="1161288" cy="1161288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>
                <a:solidFill>
                  <a:schemeClr val="tx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2" name="Текст 28">
            <a:extLst>
              <a:ext uri="{FF2B5EF4-FFF2-40B4-BE49-F238E27FC236}">
                <a16:creationId xmlns:a16="http://schemas.microsoft.com/office/drawing/2014/main" xmlns="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18688" y="2670048"/>
            <a:ext cx="1399032" cy="411480"/>
          </a:xfrm>
        </p:spPr>
        <p:txBody>
          <a:bodyPr lIns="0" tIns="0" rIns="0" bIns="0" rtlCol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lang="en-US"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3" name="Текст 28">
            <a:extLst>
              <a:ext uri="{FF2B5EF4-FFF2-40B4-BE49-F238E27FC236}">
                <a16:creationId xmlns:a16="http://schemas.microsoft.com/office/drawing/2014/main" xmlns="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18688" y="3094300"/>
            <a:ext cx="1399032" cy="517580"/>
          </a:xfrm>
        </p:spPr>
        <p:txBody>
          <a:bodyPr lIns="0" tIns="0" rIns="0" bIns="0" rtlCol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200" b="0" spc="10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30" name="Текст 28">
            <a:extLst>
              <a:ext uri="{FF2B5EF4-FFF2-40B4-BE49-F238E27FC236}">
                <a16:creationId xmlns:a16="http://schemas.microsoft.com/office/drawing/2014/main" xmlns="" id="{B1201CED-247A-16CA-9F03-BF32393D3B5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18688" y="4479943"/>
            <a:ext cx="1399032" cy="411480"/>
          </a:xfrm>
        </p:spPr>
        <p:txBody>
          <a:bodyPr lIns="0" tIns="0" rIns="0" bIns="0" rtlCol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lang="en-US"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31" name="Текст 28">
            <a:extLst>
              <a:ext uri="{FF2B5EF4-FFF2-40B4-BE49-F238E27FC236}">
                <a16:creationId xmlns:a16="http://schemas.microsoft.com/office/drawing/2014/main" xmlns="" id="{2D5FA954-036C-191F-7040-1848AB2BE3C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18688" y="4904195"/>
            <a:ext cx="1399032" cy="517580"/>
          </a:xfrm>
        </p:spPr>
        <p:txBody>
          <a:bodyPr lIns="0" tIns="0" rIns="0" bIns="0" rtlCol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200" b="0" spc="10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7" name="Рисунок 23">
            <a:extLst>
              <a:ext uri="{FF2B5EF4-FFF2-40B4-BE49-F238E27FC236}">
                <a16:creationId xmlns:a16="http://schemas.microsoft.com/office/drawing/2014/main" xmlns="" id="{9ABA5222-6FD6-405B-8AC8-18022C36590F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745736" y="2450592"/>
            <a:ext cx="1161288" cy="1161288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>
                <a:solidFill>
                  <a:schemeClr val="tx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23" name="Рисунок 23">
            <a:extLst>
              <a:ext uri="{FF2B5EF4-FFF2-40B4-BE49-F238E27FC236}">
                <a16:creationId xmlns:a16="http://schemas.microsoft.com/office/drawing/2014/main" xmlns="" id="{8CFBAF86-D36B-F789-2C9C-78C6830B13C9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4745736" y="4260487"/>
            <a:ext cx="1161288" cy="1161288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>
                <a:solidFill>
                  <a:schemeClr val="tx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4" name="Текст 28">
            <a:extLst>
              <a:ext uri="{FF2B5EF4-FFF2-40B4-BE49-F238E27FC236}">
                <a16:creationId xmlns:a16="http://schemas.microsoft.com/office/drawing/2014/main" xmlns="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966787" y="2670048"/>
            <a:ext cx="1399032" cy="411480"/>
          </a:xfrm>
        </p:spPr>
        <p:txBody>
          <a:bodyPr lIns="0" tIns="0" rIns="0" bIns="0" rtlCol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lang="en-US"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5" name="Текст 28">
            <a:extLst>
              <a:ext uri="{FF2B5EF4-FFF2-40B4-BE49-F238E27FC236}">
                <a16:creationId xmlns:a16="http://schemas.microsoft.com/office/drawing/2014/main" xmlns="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66787" y="3094300"/>
            <a:ext cx="1399032" cy="517580"/>
          </a:xfrm>
        </p:spPr>
        <p:txBody>
          <a:bodyPr lIns="0" tIns="0" rIns="0" bIns="0" rtlCol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200" b="0" spc="10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32" name="Текст 28">
            <a:extLst>
              <a:ext uri="{FF2B5EF4-FFF2-40B4-BE49-F238E27FC236}">
                <a16:creationId xmlns:a16="http://schemas.microsoft.com/office/drawing/2014/main" xmlns="" id="{6E32CE61-2D9B-C245-0D18-C33760B0853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966787" y="4479943"/>
            <a:ext cx="1399032" cy="411480"/>
          </a:xfrm>
        </p:spPr>
        <p:txBody>
          <a:bodyPr lIns="0" tIns="0" rIns="0" bIns="0" rtlCol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lang="en-US"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33" name="Текст 28">
            <a:extLst>
              <a:ext uri="{FF2B5EF4-FFF2-40B4-BE49-F238E27FC236}">
                <a16:creationId xmlns:a16="http://schemas.microsoft.com/office/drawing/2014/main" xmlns="" id="{E4068D0A-21CD-897C-9CC1-0BFDAABBD49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966787" y="4904195"/>
            <a:ext cx="1399032" cy="517580"/>
          </a:xfrm>
        </p:spPr>
        <p:txBody>
          <a:bodyPr lIns="0" tIns="0" rIns="0" bIns="0" rtlCol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200" b="0" spc="10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8" name="Рисунок 23">
            <a:extLst>
              <a:ext uri="{FF2B5EF4-FFF2-40B4-BE49-F238E27FC236}">
                <a16:creationId xmlns:a16="http://schemas.microsoft.com/office/drawing/2014/main" xmlns="" id="{124DE785-775F-4AE4-94B3-FA728188EBA5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498080" y="2450592"/>
            <a:ext cx="1161288" cy="1161288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>
                <a:solidFill>
                  <a:schemeClr val="tx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26" name="Рисунок 23">
            <a:extLst>
              <a:ext uri="{FF2B5EF4-FFF2-40B4-BE49-F238E27FC236}">
                <a16:creationId xmlns:a16="http://schemas.microsoft.com/office/drawing/2014/main" xmlns="" id="{C110D526-1AE4-5106-E956-0B2ED3A4D4BC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498080" y="4260487"/>
            <a:ext cx="1161288" cy="1161288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>
                <a:solidFill>
                  <a:schemeClr val="tx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6" name="Текст 28">
            <a:extLst>
              <a:ext uri="{FF2B5EF4-FFF2-40B4-BE49-F238E27FC236}">
                <a16:creationId xmlns:a16="http://schemas.microsoft.com/office/drawing/2014/main" xmlns="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732520" y="2670048"/>
            <a:ext cx="1399032" cy="411480"/>
          </a:xfrm>
        </p:spPr>
        <p:txBody>
          <a:bodyPr lIns="0" tIns="0" rIns="0" bIns="0" rtlCol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lang="en-US"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17" name="Текст 28">
            <a:extLst>
              <a:ext uri="{FF2B5EF4-FFF2-40B4-BE49-F238E27FC236}">
                <a16:creationId xmlns:a16="http://schemas.microsoft.com/office/drawing/2014/main" xmlns="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732520" y="3094300"/>
            <a:ext cx="1399032" cy="517580"/>
          </a:xfrm>
        </p:spPr>
        <p:txBody>
          <a:bodyPr lIns="0" tIns="0" rIns="0" bIns="0" rtlCol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200" b="0" spc="10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34" name="Текст 28">
            <a:extLst>
              <a:ext uri="{FF2B5EF4-FFF2-40B4-BE49-F238E27FC236}">
                <a16:creationId xmlns:a16="http://schemas.microsoft.com/office/drawing/2014/main" xmlns="" id="{3858F91A-46AA-AF23-2716-3B2B678BBE0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732520" y="4479943"/>
            <a:ext cx="1399032" cy="411480"/>
          </a:xfrm>
        </p:spPr>
        <p:txBody>
          <a:bodyPr lIns="0" tIns="0" rIns="0" bIns="0" rtlCol="0" anchor="t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+mj-lt"/>
              <a:buNone/>
              <a:defRPr lang="en-US" sz="1400" b="1" cap="all" spc="1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35" name="Текст 28">
            <a:extLst>
              <a:ext uri="{FF2B5EF4-FFF2-40B4-BE49-F238E27FC236}">
                <a16:creationId xmlns:a16="http://schemas.microsoft.com/office/drawing/2014/main" xmlns="" id="{EBC002F6-7435-833F-0E8B-30A53B0755A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732520" y="4904195"/>
            <a:ext cx="1399032" cy="517580"/>
          </a:xfrm>
        </p:spPr>
        <p:txBody>
          <a:bodyPr lIns="0" tIns="0" rIns="0" bIns="0" rtlCol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200" b="0" spc="10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Название</a:t>
            </a:r>
          </a:p>
        </p:txBody>
      </p:sp>
      <p:sp>
        <p:nvSpPr>
          <p:cNvPr id="9" name="Рисунок 23">
            <a:extLst>
              <a:ext uri="{FF2B5EF4-FFF2-40B4-BE49-F238E27FC236}">
                <a16:creationId xmlns:a16="http://schemas.microsoft.com/office/drawing/2014/main" xmlns="" id="{F5694B35-7776-4DB9-9EB7-3AF076EC357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10250424" y="2450592"/>
            <a:ext cx="1161288" cy="1161288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>
                <a:solidFill>
                  <a:schemeClr val="tx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27" name="Рисунок 23">
            <a:extLst>
              <a:ext uri="{FF2B5EF4-FFF2-40B4-BE49-F238E27FC236}">
                <a16:creationId xmlns:a16="http://schemas.microsoft.com/office/drawing/2014/main" xmlns="" id="{2CBF8435-BD05-F386-4E6E-F2B6F6894FD7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10250424" y="4260487"/>
            <a:ext cx="1161288" cy="1161288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>
                <a:solidFill>
                  <a:schemeClr val="tx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noProof="0" smtClean="0"/>
              <a:pPr rtl="0"/>
              <a:t>‹#›</a:t>
            </a:fld>
            <a:endParaRPr lang="ru-RU" noProof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663C6C7E-F363-1F17-B288-D4D45B87028D}"/>
              </a:ext>
            </a:extLst>
          </p:cNvPr>
          <p:cNvCxnSpPr>
            <a:cxnSpLocks/>
          </p:cNvCxnSpPr>
          <p:nvPr userDrawn="1"/>
        </p:nvCxnSpPr>
        <p:spPr>
          <a:xfrm>
            <a:off x="5251048" y="868101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ED6D4091-312C-81B9-BAF6-5E0D6F665E5D}"/>
              </a:ext>
            </a:extLst>
          </p:cNvPr>
          <p:cNvCxnSpPr>
            <a:cxnSpLocks/>
          </p:cNvCxnSpPr>
          <p:nvPr userDrawn="1"/>
        </p:nvCxnSpPr>
        <p:spPr>
          <a:xfrm>
            <a:off x="5251048" y="5995687"/>
            <a:ext cx="168990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05523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Образец фо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E020D11E-3FF2-1E7F-038B-4F9534916FEB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660127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3104752"/>
            <a:ext cx="11430000" cy="2092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11575"/>
            <a:ext cx="4114800" cy="856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en-US" sz="1200" b="1" i="0" spc="20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rtl="0"/>
            <a:r>
              <a:rPr lang="ru-RU" noProof="0"/>
              <a:t>ЗАГОЛОВОК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38600" y="6006546"/>
            <a:ext cx="4114800" cy="8514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en-US" sz="1200" b="1" i="0" spc="20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rtl="0"/>
            <a:r>
              <a:rPr lang="ru-RU" noProof="0"/>
              <a:t>&lt;##&gt;</a:t>
            </a:r>
          </a:p>
        </p:txBody>
      </p:sp>
    </p:spTree>
    <p:extLst>
      <p:ext uri="{BB962C8B-B14F-4D97-AF65-F5344CB8AC3E}">
        <p14:creationId xmlns:p14="http://schemas.microsoft.com/office/powerpoint/2010/main" xmlns="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4" r:id="rId3"/>
    <p:sldLayoutId id="2147483651" r:id="rId4"/>
    <p:sldLayoutId id="2147483662" r:id="rId5"/>
    <p:sldLayoutId id="2147483665" r:id="rId6"/>
    <p:sldLayoutId id="2147483669" r:id="rId7"/>
    <p:sldLayoutId id="2147483658" r:id="rId8"/>
    <p:sldLayoutId id="2147483666" r:id="rId9"/>
    <p:sldLayoutId id="2147483668" r:id="rId10"/>
    <p:sldLayoutId id="2147483670" r:id="rId11"/>
    <p:sldLayoutId id="2147483653" r:id="rId12"/>
    <p:sldLayoutId id="2147483667" r:id="rId13"/>
    <p:sldLayoutId id="2147483661" r:id="rId14"/>
    <p:sldLayoutId id="2147483660" r:id="rId15"/>
    <p:sldLayoutId id="2147483655" r:id="rId16"/>
    <p:sldLayoutId id="2147483659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b="1" i="0" kern="1200" cap="all" spc="400" baseline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lesya-voronina89@mail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6;&#1085;&#1083;&#1072;&#1081;&#1085;&#1082;&#1091;&#1088;&#1089;&#1099;.&#1087;&#1088;&#1077;&#1079;&#1080;&#1076;&#1077;&#1085;&#1090;&#1089;&#1082;&#1080;&#1077;&#1075;&#1088;&#1072;&#1085;&#1090;&#1099;.&#1088;&#1092;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&#1087;&#1086;&#1076;&#1076;&#1077;&#1088;&#1078;&#1082;&#1072;.&#1087;&#1088;&#1077;&#1079;&#1080;&#1076;&#1077;&#1085;&#1090;&#1089;&#1082;&#1080;&#1077;&#1075;&#1088;&#1072;&#1085;&#1090;&#1099;.&#1088;&#1092;/Article/?id=83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7;&#1088;&#1077;&#1079;&#1080;&#1076;&#1077;&#1085;&#1090;&#1089;&#1082;&#1080;&#1077;&#1075;&#1088;&#1072;&#1085;&#1090;&#1099;.&#1088;&#1092;/public/contest/inde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87;&#1088;&#1077;&#1079;&#1080;&#1076;&#1077;&#1085;&#1090;&#1089;&#1082;&#1080;&#1077;&#1075;&#1088;&#1072;&#1085;&#1090;&#1099;.&#1088;&#1092;/public/home/abou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&#1087;&#1086;&#1076;&#1076;&#1077;&#1088;&#1078;&#1082;&#1072;.&#1087;&#1088;&#1077;&#1079;&#1080;&#1076;&#1077;&#1085;&#1090;&#1089;&#1082;&#1080;&#1077;&#1075;&#1088;&#1072;&#1085;&#1090;&#1099;.&#1088;&#1092;/ArticleContent/?id=78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oPqw91Ucgo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457200"/>
            <a:ext cx="10040112" cy="4191000"/>
          </a:xfrm>
        </p:spPr>
        <p:txBody>
          <a:bodyPr rtlCol="0"/>
          <a:lstStyle>
            <a:defPPr>
              <a:defRPr lang="en-US"/>
            </a:defPPr>
          </a:lstStyle>
          <a:p>
            <a:pPr algn="ctr"/>
            <a:r>
              <a:rPr lang="ru-RU" sz="3200" dirty="0" smtClean="0"/>
              <a:t>Заявка в ФОНД ПРЕЗИДЕНТСКИХ ГРАНТОВ с </a:t>
            </a:r>
            <a:r>
              <a:rPr lang="ru-RU" sz="3200" dirty="0" err="1" smtClean="0"/>
              <a:t>ПРОЕКТом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rgbClr val="7030A0"/>
                </a:solidFill>
              </a:rPr>
              <a:t>Разработка образовательной платформы с кадетским компонентом для обучения учащихся основной школы английскому языку 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068D447-28D3-4F5F-B2DC-FD67E90158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sz="1200" dirty="0" smtClean="0"/>
              <a:t>Воронина Алеся Олеговна</a:t>
            </a:r>
          </a:p>
          <a:p>
            <a:pPr rtl="0"/>
            <a:r>
              <a:rPr lang="ru-RU" sz="1200" dirty="0" smtClean="0"/>
              <a:t>ЯЛ</a:t>
            </a:r>
            <a:r>
              <a:rPr lang="en-US" sz="1200" dirty="0" smtClean="0"/>
              <a:t>/</a:t>
            </a:r>
            <a:r>
              <a:rPr lang="ru-RU" sz="1200" dirty="0" smtClean="0"/>
              <a:t>З ПЕД-1-2023 НМ</a:t>
            </a:r>
          </a:p>
          <a:p>
            <a:r>
              <a:rPr lang="en-US" sz="1200" dirty="0" smtClean="0">
                <a:hlinkClick r:id="rId3"/>
              </a:rPr>
              <a:t>alesya-voronina89@mail.ru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pPr rtl="0"/>
            <a:endParaRPr lang="ru-RU" sz="1200" dirty="0" smtClean="0"/>
          </a:p>
          <a:p>
            <a:pPr rtl="0"/>
            <a:r>
              <a:rPr lang="ru-RU" sz="1200" dirty="0" smtClean="0"/>
              <a:t>(</a:t>
            </a:r>
            <a:r>
              <a:rPr lang="en-US" sz="1200" dirty="0" smtClean="0"/>
              <a:t>Discipline: International Proposal) </a:t>
            </a:r>
            <a:endParaRPr lang="ru-RU" sz="1200" dirty="0" smtClean="0"/>
          </a:p>
        </p:txBody>
      </p:sp>
    </p:spTree>
    <p:extLst>
      <p:ext uri="{BB962C8B-B14F-4D97-AF65-F5344CB8AC3E}">
        <p14:creationId xmlns:p14="http://schemas.microsoft.com/office/powerpoint/2010/main" xmlns="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19B727DE-9C16-360C-F34F-96B63BA55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3240" y="2651760"/>
            <a:ext cx="6537960" cy="1580714"/>
          </a:xfrm>
        </p:spPr>
        <p:txBody>
          <a:bodyPr rtlCol="0"/>
          <a:lstStyle>
            <a:defPPr>
              <a:defRPr lang="en-US"/>
            </a:defPPr>
          </a:lstStyle>
          <a:p>
            <a:r>
              <a:rPr lang="en-US" dirty="0" smtClean="0">
                <a:hlinkClick r:id="rId3"/>
              </a:rPr>
              <a:t>https://</a:t>
            </a:r>
            <a:r>
              <a:rPr lang="ru-RU" dirty="0" err="1" smtClean="0">
                <a:hlinkClick r:id="rId3"/>
              </a:rPr>
              <a:t>онлайнкурсы.президентскиегранты.рф</a:t>
            </a:r>
            <a:r>
              <a:rPr lang="ru-RU" dirty="0" smtClean="0">
                <a:hlinkClick r:id="rId3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4067AB90-919C-547C-EA0C-C5763E0BC2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dirty="0" smtClean="0"/>
              <a:t>Обучение «Социальное проектирование» </a:t>
            </a:r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838F1D27-7C00-ADDA-3E62-FDBF008D5D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91625" y="3591339"/>
            <a:ext cx="1171575" cy="2387600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/>
              <a:t>”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65E24183-EEFA-02B9-BFB3-2C57E0B5A3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0225" y="1982216"/>
            <a:ext cx="1171575" cy="2386584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xmlns="" val="211371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533400"/>
            <a:ext cx="8294227" cy="5925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0807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Общие требования к заявке 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447800" y="0"/>
            <a:ext cx="9372600" cy="1360025"/>
          </a:xfrm>
        </p:spPr>
        <p:txBody>
          <a:bodyPr/>
          <a:lstStyle/>
          <a:p>
            <a:r>
              <a:rPr lang="en-US" sz="2000" dirty="0" smtClean="0">
                <a:hlinkClick r:id="rId2"/>
              </a:rPr>
              <a:t>https://</a:t>
            </a:r>
            <a:r>
              <a:rPr lang="ru-RU" sz="2000" dirty="0" err="1" smtClean="0">
                <a:hlinkClick r:id="rId2"/>
              </a:rPr>
              <a:t>поддержка.президентскиегранты.рф</a:t>
            </a:r>
            <a:r>
              <a:rPr lang="ru-RU" sz="2000" dirty="0" smtClean="0">
                <a:hlinkClick r:id="rId2"/>
              </a:rPr>
              <a:t>/</a:t>
            </a:r>
            <a:r>
              <a:rPr lang="en-US" sz="2000" dirty="0" smtClean="0">
                <a:hlinkClick r:id="rId2"/>
              </a:rPr>
              <a:t>Article/?id=83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12</a:t>
            </a:fld>
            <a:endParaRPr lang="ru-RU" noProof="0"/>
          </a:p>
        </p:txBody>
      </p:sp>
      <p:pic>
        <p:nvPicPr>
          <p:cNvPr id="4101" name="Picture 5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00800" y="1842653"/>
            <a:ext cx="5184775" cy="3163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Стрелка вверх 11"/>
          <p:cNvSpPr/>
          <p:nvPr/>
        </p:nvSpPr>
        <p:spPr>
          <a:xfrm>
            <a:off x="7162800" y="5029200"/>
            <a:ext cx="304800" cy="838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>
            <a:off x="7772400" y="5029200"/>
            <a:ext cx="304800" cy="838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>
            <a:off x="8153400" y="5029200"/>
            <a:ext cx="304800" cy="838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>
            <a:off x="8839200" y="5029200"/>
            <a:ext cx="304800" cy="838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верх 15"/>
          <p:cNvSpPr/>
          <p:nvPr/>
        </p:nvSpPr>
        <p:spPr>
          <a:xfrm>
            <a:off x="9906000" y="5029200"/>
            <a:ext cx="304800" cy="838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верх 16"/>
          <p:cNvSpPr/>
          <p:nvPr/>
        </p:nvSpPr>
        <p:spPr>
          <a:xfrm>
            <a:off x="10591800" y="5029200"/>
            <a:ext cx="304800" cy="838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1066800"/>
            <a:ext cx="10590212" cy="3811588"/>
          </a:xfrm>
        </p:spPr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Создание доступной и привлекательной образовательной среды для учащихся основной школы для изучения английского языка.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Интеграция кадетского компонента для обеспечения разнообразия обучающих методик и поддержки развития характера и дисциплины учащихся.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Повышение мотивации учащихся к изучению английского языка путем предоставления интерактивных и увлекательных материалов и заданий.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Обеспечение возможности индивидуализированного обучения с учетом потребностей каждого ученика и их уровня языковой подготовки.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Развитие коммуникативных навыков учащихся через использование современных методов обучения, включая </a:t>
            </a:r>
            <a:r>
              <a:rPr lang="ru-RU" dirty="0" err="1" smtClean="0"/>
              <a:t>мультимедийные</a:t>
            </a:r>
            <a:r>
              <a:rPr lang="ru-RU" dirty="0" smtClean="0"/>
              <a:t> материалы и интерактивные упражнения.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Поддержка учителей английского языка в осуществлении эффективного обучения через предоставление инструментов и ресурсов для подготовки и проведения занятий.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7030A0"/>
                </a:solidFill>
              </a:rPr>
              <a:t>Цели проекта</a:t>
            </a:r>
            <a:endParaRPr lang="ru-RU" sz="3200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13</a:t>
            </a:fld>
            <a:endParaRPr lang="ru-RU" noProof="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590212" cy="3811588"/>
          </a:xfrm>
        </p:spPr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Анализ потребностей и ожиданий целевой аудитории (учащихся основной школы и их родителей, учителей английского языка).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Разработка содержания и структуры образовательной платформы, включая курсы, уроки, учебные материалы и интерактивные задания.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Интеграция кадетского компонента, который может включать в себя элементы физической подготовки, лидерские тренинги, занятия по военно-патриотическому воспитанию и т.д.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Создание интерфейса пользователя, который будет интуитивно понятен для учащихся всех возрастных категорий и учителей.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Тестирование и адаптация платформы на основе обратной связи от пользователей и педагогов.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Проведение обучающих мероприятий для учителей по использованию платформы и ее интеграции в учебный процесс.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Подготовка мероприятий по продвижению и внедрению платформы в образовательные учреждения.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/>
              <a:t>Проведение мониторинга и оценки эффективности образовательной платформы с кадетским компонентом и внесение необходимых корректив в ее работу.</a:t>
            </a:r>
          </a:p>
          <a:p>
            <a:pPr marL="342900" lvl="0" indent="-342900">
              <a:buFont typeface="+mj-lt"/>
              <a:buAutoNum type="arabicPeriod"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7030A0"/>
                </a:solidFill>
              </a:rPr>
              <a:t>Задачи проекта:</a:t>
            </a:r>
            <a:endParaRPr lang="ru-RU" sz="3200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14</a:t>
            </a:fld>
            <a:endParaRPr lang="ru-RU" noProof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04800" y="223520"/>
          <a:ext cx="10363200" cy="638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6934200"/>
                <a:gridCol w="914400"/>
                <a:gridCol w="12192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Research question/Aim</a:t>
                      </a:r>
                      <a:endParaRPr lang="ru-RU" sz="1100" dirty="0" smtClean="0"/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Activities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Resources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Responsible person</a:t>
                      </a:r>
                      <a:endParaRPr lang="ru-RU" sz="1100" dirty="0" smtClean="0"/>
                    </a:p>
                    <a:p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Разработка </a:t>
                      </a:r>
                      <a:r>
                        <a:rPr lang="ru-RU" sz="1100" baseline="0" dirty="0" smtClean="0"/>
                        <a:t>учебной </a:t>
                      </a:r>
                      <a:r>
                        <a:rPr lang="ru-RU" sz="1100" baseline="0" dirty="0" smtClean="0"/>
                        <a:t>платформы с кадетским компонентом для основной школы решит проблему профессионального самоопределения </a:t>
                      </a:r>
                      <a:r>
                        <a:rPr lang="ru-RU" sz="1100" baseline="0" dirty="0" smtClean="0"/>
                        <a:t>учащихся и повысит мотивацию учащихся для </a:t>
                      </a:r>
                      <a:r>
                        <a:rPr lang="ru-RU" sz="1100" baseline="0" smtClean="0"/>
                        <a:t>изучения английского языка?  </a:t>
                      </a:r>
                      <a:endParaRPr lang="ru-RU" sz="1100" dirty="0" smtClean="0"/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Анализ потребностей и целевой аудитории: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исследования потребностей учащихся основной школы в изучении английского языка и кадетских навыков.</a:t>
                      </a:r>
                    </a:p>
                    <a:p>
                      <a:pPr lvl="1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Определение ожиданий родителей и учителей от образовательной платформы.</a:t>
                      </a:r>
                    </a:p>
                    <a:p>
                      <a:pPr lvl="0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Планирование и концептуализация: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Формулирование общей концепции платформы, включая основные функции и характеристики.</a:t>
                      </a:r>
                    </a:p>
                    <a:p>
                      <a:pPr lvl="1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Разработка плана развертывания и временного графика проекта.</a:t>
                      </a:r>
                    </a:p>
                    <a:p>
                      <a:pPr lvl="0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Разработка </a:t>
                      </a:r>
                      <a:r>
                        <a:rPr lang="ru-RU" sz="11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контента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функциональности: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образовательного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контента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включая курсы, уроки, задания и тесты по английскому языку.</a:t>
                      </a:r>
                    </a:p>
                    <a:p>
                      <a:pPr lvl="1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Разработка кадетского компонента, включая материалы по физической подготовке, лидерским тренингам и другим аспектам кадетского обучения.</a:t>
                      </a:r>
                    </a:p>
                    <a:p>
                      <a:pPr lvl="0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Дизайн и разработка интерфейса: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пользовательского интерфейса, который будет удобен для использования учащимися и учителями.</a:t>
                      </a:r>
                    </a:p>
                    <a:p>
                      <a:pPr lvl="0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Интеграция и тестирование: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Интеграция всех компонентов платформы, включая образовательный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контент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кадетские материалы и интерфейс.</a:t>
                      </a:r>
                    </a:p>
                    <a:p>
                      <a:pPr lvl="1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тестирования функциональности и исправление ошибок и недочетов.</a:t>
                      </a:r>
                    </a:p>
                    <a:p>
                      <a:pPr lvl="0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Обучение и поддержка: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Подготовка обучающих материалов и инструкций для учителей по использованию платформы в учебном процессе.</a:t>
                      </a:r>
                    </a:p>
                    <a:p>
                      <a:pPr lvl="1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Оказание поддержки пользователям и учителям по вопросам использования и технической поддержке платформы.</a:t>
                      </a:r>
                    </a:p>
                    <a:p>
                      <a:pPr lvl="0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Запуск и распространение: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Организация запуска платформы в образовательных учреждениях.</a:t>
                      </a:r>
                    </a:p>
                    <a:p>
                      <a:pPr lvl="1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мероприятий по продвижению и распространению платформы среди учащихся, учителей и родителей.</a:t>
                      </a:r>
                    </a:p>
                    <a:p>
                      <a:pPr lvl="0"/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Оценка и обновление: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оценки эффективности платформы с учетом обратной связи от пользователей и результатов обучения.</a:t>
                      </a:r>
                    </a:p>
                    <a:p>
                      <a:pPr lvl="1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Внесение необходимых корректировок и обновлений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контента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функциональности платформы.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З/</a:t>
                      </a:r>
                      <a:r>
                        <a:rPr lang="ru-RU" sz="1100" dirty="0" err="1" smtClean="0"/>
                        <a:t>п</a:t>
                      </a:r>
                      <a:endParaRPr lang="ru-RU" sz="1100" dirty="0" smtClean="0"/>
                    </a:p>
                    <a:p>
                      <a:endParaRPr lang="ru-RU" sz="1100" dirty="0" smtClean="0"/>
                    </a:p>
                    <a:p>
                      <a:r>
                        <a:rPr lang="ru-RU" sz="1100" dirty="0" smtClean="0"/>
                        <a:t>Покупка аналогов</a:t>
                      </a:r>
                    </a:p>
                    <a:p>
                      <a:endParaRPr lang="ru-RU" sz="1100" dirty="0" smtClean="0"/>
                    </a:p>
                    <a:p>
                      <a:r>
                        <a:rPr lang="ru-RU" sz="1100" dirty="0" smtClean="0"/>
                        <a:t>Покупка оборудования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Участник проекта 1</a:t>
                      </a:r>
                    </a:p>
                    <a:p>
                      <a:r>
                        <a:rPr lang="ru-RU" sz="1100" dirty="0" smtClean="0"/>
                        <a:t>Партнерские школы </a:t>
                      </a:r>
                    </a:p>
                    <a:p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25F4EFB8-B32B-E305-CA40-1BDEF9E3C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algn="ctr"/>
            <a:r>
              <a:rPr lang="ru-RU" sz="1800" b="0" dirty="0" smtClean="0"/>
              <a:t>Фонд президентских грантов — российская некоммерческая организация, которая является единым оператором грантов Президента Российской Федерации, предоставляемых на развитие гражданского общества.</a:t>
            </a:r>
            <a:endParaRPr lang="ru-RU" sz="1800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70640A05-A075-B6F7-8485-592305845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457200"/>
            <a:ext cx="4114800" cy="856526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dirty="0" smtClean="0"/>
              <a:t>РЕГИСТРАЦИЯ НА САЙТЕ</a:t>
            </a:r>
          </a:p>
          <a:p>
            <a:pPr rtl="0"/>
            <a:r>
              <a:rPr lang="ru-RU" dirty="0" smtClean="0"/>
              <a:t>ФОНДА ПРЕЗИДЕНТСКИХ ГРАНТОВ</a:t>
            </a:r>
          </a:p>
          <a:p>
            <a:r>
              <a:rPr lang="en-US" dirty="0" smtClean="0">
                <a:hlinkClick r:id="rId3"/>
              </a:rPr>
              <a:t>https://</a:t>
            </a:r>
            <a:r>
              <a:rPr lang="ru-RU" dirty="0" err="1" smtClean="0">
                <a:hlinkClick r:id="rId3"/>
              </a:rPr>
              <a:t>президентскиегранты.рф</a:t>
            </a:r>
            <a:r>
              <a:rPr lang="ru-RU" dirty="0" smtClean="0">
                <a:hlinkClick r:id="rId3"/>
              </a:rPr>
              <a:t>/</a:t>
            </a:r>
            <a:r>
              <a:rPr lang="en-US" dirty="0" smtClean="0">
                <a:hlinkClick r:id="rId3"/>
              </a:rPr>
              <a:t>public/contest/index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Содержимое 5" descr="Снимок экрана 2024-05-21 203533.png"/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6400800" y="2219739"/>
            <a:ext cx="5184775" cy="2408996"/>
          </a:xfr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4A003396-B624-401E-50C6-C0BB01AF1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smtClean="0"/>
              <a:pPr rtl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7162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07775003-C8C2-57FA-C8D5-99577C44F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algn="l"/>
            <a:r>
              <a:rPr lang="ru-RU" sz="2400" dirty="0" smtClean="0"/>
              <a:t>Фонд проводит конкурсы и по их результатам предоставляет гранты российским некоммерческим неправительственным организациям на реализацию проектов по следующим направлениям: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6B4F370C-18BC-A752-2980-6309F5D7D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r>
              <a:rPr lang="ru-RU" dirty="0" smtClean="0"/>
              <a:t>О фонде </a:t>
            </a:r>
            <a:r>
              <a:rPr lang="en-US" dirty="0" smtClean="0">
                <a:hlinkClick r:id="rId3"/>
              </a:rPr>
              <a:t>https://</a:t>
            </a:r>
            <a:r>
              <a:rPr lang="ru-RU" dirty="0" err="1" smtClean="0">
                <a:hlinkClick r:id="rId3"/>
              </a:rPr>
              <a:t>президентскиегранты.рф</a:t>
            </a:r>
            <a:r>
              <a:rPr lang="ru-RU" dirty="0" smtClean="0">
                <a:hlinkClick r:id="rId3"/>
              </a:rPr>
              <a:t>/</a:t>
            </a:r>
            <a:r>
              <a:rPr lang="en-US" dirty="0" smtClean="0">
                <a:hlinkClick r:id="rId3"/>
              </a:rPr>
              <a:t>public/home/about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95D67805-CCBD-8182-540F-93068A90C4E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>
              <a:buFont typeface="Arial" pitchFamily="34" charset="0"/>
              <a:buChar char="•"/>
            </a:pPr>
            <a:r>
              <a:rPr lang="ru-RU" sz="1200" dirty="0" smtClean="0"/>
              <a:t>социальное обслуживание, социальная поддержка и защита граждан;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охрана здоровья граждан, пропаганда здорового образа жизни;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поддержка семьи, материнства, отцовства и детства;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поддержка молодёжных проектов;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поддержка проектов в области науки, образования, просвещения;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поддержка проектов в области культуры и искусства;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сохранение исторической памяти;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защита прав и свобод человека и гражданина.</a:t>
            </a:r>
          </a:p>
          <a:p>
            <a:pPr rtl="0"/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F0986A75-51DF-087B-EE6E-0899D0826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smtClean="0"/>
              <a:pPr rtl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0525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992" y="1956816"/>
            <a:ext cx="10040112" cy="2691384"/>
          </a:xfrm>
        </p:spPr>
        <p:txBody>
          <a:bodyPr rtlCol="0" anchor="t">
            <a:noAutofit/>
          </a:bodyPr>
          <a:lstStyle>
            <a:defPPr>
              <a:defRPr lang="en-US"/>
            </a:defPPr>
          </a:lstStyle>
          <a:p>
            <a:pPr algn="l" rtl="0"/>
            <a:endParaRPr lang="ru-RU" sz="9600" spc="300" dirty="0">
              <a:ln w="28575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068D447-28D3-4F5F-B2DC-FD67E90158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 anchor="t"/>
          <a:lstStyle>
            <a:defPPr>
              <a:defRPr lang="en-US"/>
            </a:defPPr>
          </a:lstStyle>
          <a:p>
            <a:pPr marL="0" indent="0" algn="l" rtl="0">
              <a:buNone/>
            </a:pPr>
            <a:endParaRPr lang="ru-RU" b="1" dirty="0"/>
          </a:p>
        </p:txBody>
      </p:sp>
      <p:pic>
        <p:nvPicPr>
          <p:cNvPr id="4" name="Рисунок 3" descr="Снимок экрана 2024-05-21 20433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219200"/>
            <a:ext cx="10707595" cy="47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8071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1" y="1198486"/>
            <a:ext cx="4343400" cy="299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3400" y="1143000"/>
            <a:ext cx="3758835" cy="317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1219200"/>
            <a:ext cx="2667000" cy="297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08071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Примеры проектов в данном направлении </a:t>
            </a:r>
            <a:endParaRPr lang="ru-RU" sz="1200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ЗАГОЛОВОК ПРЕЗЕНТАЦИИ</a:t>
            </a:r>
            <a:endParaRPr lang="ru-RU" noProof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6</a:t>
            </a:fld>
            <a:endParaRPr lang="ru-RU" noProof="0"/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229600" y="304800"/>
            <a:ext cx="3546963" cy="602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2895600"/>
            <a:ext cx="3424175" cy="324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Подача заявки</a:t>
            </a:r>
            <a:br>
              <a:rPr lang="ru-RU" dirty="0" smtClean="0"/>
            </a:br>
            <a:r>
              <a:rPr lang="ru-RU" dirty="0" smtClean="0"/>
              <a:t>подробная информация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/>
              <a:t>Условия для участников и этапы </a:t>
            </a:r>
            <a:endParaRPr lang="ru-RU" sz="1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1200" dirty="0" smtClean="0">
                <a:hlinkClick r:id="rId2"/>
              </a:rPr>
              <a:t>https://</a:t>
            </a:r>
            <a:r>
              <a:rPr lang="ru-RU" sz="1200" dirty="0" err="1" smtClean="0">
                <a:hlinkClick r:id="rId2"/>
              </a:rPr>
              <a:t>поддержка.президентскиегранты.рф</a:t>
            </a:r>
            <a:r>
              <a:rPr lang="ru-RU" sz="1200" dirty="0" smtClean="0">
                <a:hlinkClick r:id="rId2"/>
              </a:rPr>
              <a:t>/</a:t>
            </a:r>
            <a:r>
              <a:rPr lang="en-US" sz="1200" dirty="0" err="1" smtClean="0">
                <a:hlinkClick r:id="rId2"/>
              </a:rPr>
              <a:t>ArticleContent</a:t>
            </a:r>
            <a:r>
              <a:rPr lang="en-US" sz="1200" dirty="0" smtClean="0">
                <a:hlinkClick r:id="rId2"/>
              </a:rPr>
              <a:t>/?id=78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ЗАГОЛОВОК ПРЕЗЕНТАЦИИ</a:t>
            </a:r>
            <a:endParaRPr lang="ru-RU" noProof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7</a:t>
            </a:fld>
            <a:endParaRPr lang="ru-RU" noProof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03810" y="2871788"/>
            <a:ext cx="4975718" cy="324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943986" y="2871788"/>
            <a:ext cx="2096816" cy="324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Нормативная база </a:t>
            </a:r>
            <a:endParaRPr lang="ru-RU" sz="36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 smtClean="0"/>
              <a:t>ЗАГОЛОВОК ПРЕЗЕНТАЦИИ</a:t>
            </a:r>
            <a:endParaRPr lang="ru-RU" noProof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ru-RU" noProof="0" smtClean="0"/>
              <a:pPr rtl="0"/>
              <a:t>8</a:t>
            </a:fld>
            <a:endParaRPr lang="ru-RU" noProof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00800" y="2538411"/>
            <a:ext cx="5184775" cy="177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Заголовок 42">
            <a:extLst>
              <a:ext uri="{FF2B5EF4-FFF2-40B4-BE49-F238E27FC236}">
                <a16:creationId xmlns:a16="http://schemas.microsoft.com/office/drawing/2014/main" xmlns="" id="{6F402D0D-1253-FDCF-200C-358D2373C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dirty="0" smtClean="0"/>
              <a:t>Этапы </a:t>
            </a:r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82C041C-BA32-9DB5-9158-1264919F5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0649137D-2A6C-3A81-F639-FA3C26C76D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483C06D0-E1DB-BF5B-0723-E86ECD593FA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46218" y="2432434"/>
            <a:ext cx="1825582" cy="1783080"/>
          </a:xfrm>
        </p:spPr>
        <p:txBody>
          <a:bodyPr rtlCol="0"/>
          <a:lstStyle>
            <a:defPPr>
              <a:defRPr lang="en-US"/>
            </a:defPPr>
          </a:lstStyle>
          <a:p>
            <a:pPr lvl="0" rtl="0"/>
            <a:r>
              <a:rPr lang="ru-RU" sz="1400" dirty="0" smtClean="0"/>
              <a:t>Разработка социального проекта </a:t>
            </a:r>
          </a:p>
          <a:p>
            <a:pPr lvl="0"/>
            <a:r>
              <a:rPr lang="en-US" sz="1400" b="1" dirty="0" smtClean="0">
                <a:hlinkClick r:id="rId3"/>
              </a:rPr>
              <a:t>https://www.youtube.com/watch?v=6oPqw91Ucgo</a:t>
            </a:r>
            <a:r>
              <a:rPr lang="ru-RU" sz="1400" b="1" dirty="0" smtClean="0"/>
              <a:t> </a:t>
            </a:r>
            <a:endParaRPr lang="ru-RU" sz="1400" b="1" dirty="0"/>
          </a:p>
        </p:txBody>
      </p:sp>
      <p:cxnSp>
        <p:nvCxnSpPr>
          <p:cNvPr id="47" name="Прямая соединительная линия со стрелкой 44" descr="Соединительная стрелка">
            <a:extLst>
              <a:ext uri="{FF2B5EF4-FFF2-40B4-BE49-F238E27FC236}">
                <a16:creationId xmlns:a16="http://schemas.microsoft.com/office/drawing/2014/main" xmlns="" id="{BC3D7D22-1710-7586-51EC-807950387573}"/>
              </a:ext>
            </a:extLst>
          </p:cNvPr>
          <p:cNvCxnSpPr>
            <a:cxnSpLocks/>
            <a:stCxn id="5" idx="3"/>
            <a:endCxn id="3" idx="0"/>
          </p:cNvCxnSpPr>
          <p:nvPr/>
        </p:nvCxnSpPr>
        <p:spPr>
          <a:xfrm rot="5400000" flipH="1" flipV="1">
            <a:off x="3791601" y="2620051"/>
            <a:ext cx="558161" cy="1966011"/>
          </a:xfrm>
          <a:prstGeom prst="bentConnector2">
            <a:avLst/>
          </a:prstGeom>
          <a:ln w="12700">
            <a:solidFill>
              <a:schemeClr val="tx1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BAC312B-0248-777F-AEB1-4F76CAA95A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763E08B0-2334-33D6-E6CC-5D7120AD82A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89586" y="2432435"/>
            <a:ext cx="1825582" cy="1783080"/>
          </a:xfrm>
        </p:spPr>
        <p:txBody>
          <a:bodyPr rtlCol="0"/>
          <a:lstStyle>
            <a:defPPr>
              <a:defRPr lang="en-US"/>
            </a:defPPr>
          </a:lstStyle>
          <a:p>
            <a:pPr lvl="0" rtl="0"/>
            <a:r>
              <a:rPr lang="ru-RU" sz="1400" dirty="0" smtClean="0"/>
              <a:t>Ознакомиться с принципами формирования бюджета </a:t>
            </a:r>
            <a:endParaRPr lang="ru-RU" sz="1400" dirty="0"/>
          </a:p>
        </p:txBody>
      </p:sp>
      <p:cxnSp>
        <p:nvCxnSpPr>
          <p:cNvPr id="51" name="Прямая соединительная линия со стрелкой 44" descr="Соединительная стрелка">
            <a:extLst>
              <a:ext uri="{FF2B5EF4-FFF2-40B4-BE49-F238E27FC236}">
                <a16:creationId xmlns:a16="http://schemas.microsoft.com/office/drawing/2014/main" xmlns="" id="{48A4C37F-6D4C-F508-C28E-2170FC2A6D8F}"/>
              </a:ext>
            </a:extLst>
          </p:cNvPr>
          <p:cNvCxnSpPr>
            <a:cxnSpLocks/>
            <a:stCxn id="6" idx="3"/>
            <a:endCxn id="4" idx="0"/>
          </p:cNvCxnSpPr>
          <p:nvPr/>
        </p:nvCxnSpPr>
        <p:spPr>
          <a:xfrm rot="5400000" flipH="1" flipV="1">
            <a:off x="8238067" y="2622431"/>
            <a:ext cx="553400" cy="1966010"/>
          </a:xfrm>
          <a:prstGeom prst="bentConnector2">
            <a:avLst/>
          </a:prstGeom>
          <a:ln w="12700">
            <a:solidFill>
              <a:schemeClr val="tx1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62F7B83-4957-3FDF-FCD7-670A863C20B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B0661D74-2EFE-C693-BB74-D733AD13A86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035230" y="2437196"/>
            <a:ext cx="2153668" cy="1783080"/>
          </a:xfrm>
        </p:spPr>
        <p:txBody>
          <a:bodyPr rtlCol="0"/>
          <a:lstStyle>
            <a:defPPr>
              <a:defRPr lang="en-US"/>
            </a:defPPr>
          </a:lstStyle>
          <a:p>
            <a:pPr lvl="0" rtl="0"/>
            <a:r>
              <a:rPr lang="ru-RU" sz="1400" b="1" dirty="0" smtClean="0"/>
              <a:t>Приложить документы и отследить статус заявки  </a:t>
            </a:r>
            <a:endParaRPr lang="ru-RU" sz="1400" b="1" dirty="0"/>
          </a:p>
        </p:txBody>
      </p:sp>
      <p:cxnSp>
        <p:nvCxnSpPr>
          <p:cNvPr id="45" name="Прямая соединительная линия со стрелкой 44" descr="Соединительная стрелка">
            <a:extLst>
              <a:ext uri="{FF2B5EF4-FFF2-40B4-BE49-F238E27FC236}">
                <a16:creationId xmlns:a16="http://schemas.microsoft.com/office/drawing/2014/main" xmlns="" id="{B8BFA6A1-385F-2847-59C6-213D0606710D}"/>
              </a:ext>
            </a:extLst>
          </p:cNvPr>
          <p:cNvCxnSpPr>
            <a:stCxn id="2" idx="1"/>
            <a:endCxn id="5" idx="0"/>
          </p:cNvCxnSpPr>
          <p:nvPr/>
        </p:nvCxnSpPr>
        <p:spPr>
          <a:xfrm rot="16200000" flipH="1">
            <a:off x="1571938" y="3513970"/>
            <a:ext cx="553400" cy="1966011"/>
          </a:xfrm>
          <a:prstGeom prst="bentConnector2">
            <a:avLst/>
          </a:prstGeom>
          <a:ln w="12700">
            <a:solidFill>
              <a:schemeClr val="tx1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68C0CFC-4DE9-71AA-6D3C-E8652D9BEB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xmlns="" id="{43DFEEA6-4AAD-5436-17AA-56EFDA3E43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383305" y="3882136"/>
            <a:ext cx="2333984" cy="1783080"/>
          </a:xfrm>
        </p:spPr>
        <p:txBody>
          <a:bodyPr rtlCol="0"/>
          <a:lstStyle>
            <a:defPPr>
              <a:defRPr lang="en-US"/>
            </a:defPPr>
          </a:lstStyle>
          <a:p>
            <a:pPr lvl="0" rtl="0"/>
            <a:r>
              <a:rPr lang="ru-RU" sz="1400" dirty="0" smtClean="0"/>
              <a:t>Заполнить заявку в срок с несколькими разделами  </a:t>
            </a:r>
            <a:endParaRPr lang="ru-RU" sz="1400" b="1" dirty="0"/>
          </a:p>
        </p:txBody>
      </p:sp>
      <p:cxnSp>
        <p:nvCxnSpPr>
          <p:cNvPr id="49" name="Прямая соединительная линия со стрелкой 44" descr="Соединительная стрелка">
            <a:extLst>
              <a:ext uri="{FF2B5EF4-FFF2-40B4-BE49-F238E27FC236}">
                <a16:creationId xmlns:a16="http://schemas.microsoft.com/office/drawing/2014/main" xmlns="" id="{900822B8-79FE-91B5-6738-C9AA0E33984E}"/>
              </a:ext>
            </a:extLst>
          </p:cNvPr>
          <p:cNvCxnSpPr>
            <a:cxnSpLocks/>
            <a:stCxn id="3" idx="1"/>
            <a:endCxn id="6" idx="0"/>
          </p:cNvCxnSpPr>
          <p:nvPr/>
        </p:nvCxnSpPr>
        <p:spPr>
          <a:xfrm rot="16200000" flipH="1">
            <a:off x="6013644" y="3511589"/>
            <a:ext cx="558161" cy="1966011"/>
          </a:xfrm>
          <a:prstGeom prst="bentConnector2">
            <a:avLst/>
          </a:prstGeom>
          <a:ln w="12700">
            <a:solidFill>
              <a:schemeClr val="tx1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B68524C6-142C-4627-2305-AAB73C14EE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xmlns="" id="{13F81BE4-398C-16CD-B300-25082227312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827391" y="3882136"/>
            <a:ext cx="1899441" cy="1783080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ru-RU" sz="1400" dirty="0" smtClean="0"/>
              <a:t>Подтверждение заявки и отправка в фонд  </a:t>
            </a:r>
            <a:endParaRPr lang="ru-RU" sz="1400" b="1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2D01FA3-0BE0-D543-3ABD-0B0771F30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294A09A9-5501-47C1-A89A-A340965A2BE2}" type="slidenum">
              <a:rPr lang="ru-RU" smtClean="0"/>
              <a:pPr rtl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0437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Droplet">
      <a:dk1>
        <a:srgbClr val="000000"/>
      </a:dk1>
      <a:lt1>
        <a:srgbClr val="FFFFFF"/>
      </a:lt1>
      <a:dk2>
        <a:srgbClr val="0065A8"/>
      </a:dk2>
      <a:lt2>
        <a:srgbClr val="E7E6E6"/>
      </a:lt2>
      <a:accent1>
        <a:srgbClr val="FDCFFD"/>
      </a:accent1>
      <a:accent2>
        <a:srgbClr val="B6DFFF"/>
      </a:accent2>
      <a:accent3>
        <a:srgbClr val="8AE3A8"/>
      </a:accent3>
      <a:accent4>
        <a:srgbClr val="A69BFB"/>
      </a:accent4>
      <a:accent5>
        <a:srgbClr val="B5C3FF"/>
      </a:accent5>
      <a:accent6>
        <a:srgbClr val="73E9C4"/>
      </a:accent6>
      <a:hlink>
        <a:srgbClr val="0563C1"/>
      </a:hlink>
      <a:folHlink>
        <a:srgbClr val="954F72"/>
      </a:folHlink>
    </a:clrScheme>
    <a:fontScheme name="Custom 2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-Design-TM34316244_Win32_SD_v9" id="{3E0090C2-CA58-4B70-B5D1-01F921C14922}" vid="{00CD7D6A-B673-47B4-AF03-4EFC805EABBC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B9CED55E8F8543BEFD54205924B97E" ma:contentTypeVersion="15" ma:contentTypeDescription="Create a new document." ma:contentTypeScope="" ma:versionID="7934cfc98febfa177962bc8a36be076c">
  <xsd:schema xmlns:xsd="http://www.w3.org/2001/XMLSchema" xmlns:xs="http://www.w3.org/2001/XMLSchema" xmlns:p="http://schemas.microsoft.com/office/2006/metadata/properties" xmlns:ns2="4f0d45a2-344c-4fe0-9811-4277bf2c2e17" xmlns:ns3="bb13cd20-357b-48a5-aff4-3bb4b52aae3e" targetNamespace="http://schemas.microsoft.com/office/2006/metadata/properties" ma:root="true" ma:fieldsID="aa190bc864bcebc737c679dbb323a16d" ns2:_="" ns3:_="">
    <xsd:import namespace="4f0d45a2-344c-4fe0-9811-4277bf2c2e17"/>
    <xsd:import namespace="bb13cd20-357b-48a5-aff4-3bb4b52aae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d45a2-344c-4fe0-9811-4277bf2c2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42cf434-6fa7-423d-b9b2-a30b23ae4b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13cd20-357b-48a5-aff4-3bb4b52aae3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8435a69-c5f6-4b2d-823a-b7e1eae613dc}" ma:internalName="TaxCatchAll" ma:showField="CatchAllData" ma:web="bb13cd20-357b-48a5-aff4-3bb4b52aae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b13cd20-357b-48a5-aff4-3bb4b52aae3e" xsi:nil="true"/>
    <MediaServiceKeyPoints xmlns="4f0d45a2-344c-4fe0-9811-4277bf2c2e17" xsi:nil="true"/>
    <lcf76f155ced4ddcb4097134ff3c332f xmlns="4f0d45a2-344c-4fe0-9811-4277bf2c2e1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8E57227-B209-41C6-952B-171D14C759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d45a2-344c-4fe0-9811-4277bf2c2e17"/>
    <ds:schemaRef ds:uri="bb13cd20-357b-48a5-aff4-3bb4b52aae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441F879-28B8-493E-AE7E-E245EA409B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239F86-289C-4137-84E8-C0091446A9E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  <ds:schemaRef ds:uri="bb13cd20-357b-48a5-aff4-3bb4b52aae3e"/>
    <ds:schemaRef ds:uri="4f0d45a2-344c-4fe0-9811-4277bf2c2e17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718</Words>
  <Application>Microsoft Office PowerPoint</Application>
  <PresentationFormat>Произвольный</PresentationFormat>
  <Paragraphs>115</Paragraphs>
  <Slides>15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Заявка в ФОНД ПРЕЗИДЕНТСКИХ ГРАНТОВ с ПРОЕКТом    Разработка образовательной платформы с кадетским компонентом для обучения учащихся основной школы английскому языку </vt:lpstr>
      <vt:lpstr>Фонд президентских грантов — российская некоммерческая организация, которая является единым оператором грантов Президента Российской Федерации, предоставляемых на развитие гражданского общества.</vt:lpstr>
      <vt:lpstr>Фонд проводит конкурсы и по их результатам предоставляет гранты российским некоммерческим неправительственным организациям на реализацию проектов по следующим направлениям: </vt:lpstr>
      <vt:lpstr>Слайд 4</vt:lpstr>
      <vt:lpstr>Слайд 5</vt:lpstr>
      <vt:lpstr>Слайд 6</vt:lpstr>
      <vt:lpstr>Подача заявки подробная информация</vt:lpstr>
      <vt:lpstr>Нормативная база </vt:lpstr>
      <vt:lpstr>Этапы </vt:lpstr>
      <vt:lpstr>https://онлайнкурсы.президентскиегранты.рф/ </vt:lpstr>
      <vt:lpstr>Слайд 11</vt:lpstr>
      <vt:lpstr>Общие требования к заявке 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2022-07-23T05:42:44Z</dcterms:created>
  <dcterms:modified xsi:type="dcterms:W3CDTF">2024-05-22T18:06:01Z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0x0101003AB9CED55E8F8543BEFD54205924B97E</vt:lpwstr>
  </property>
</Properties>
</file>