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57224" y="214290"/>
          <a:ext cx="7772400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"/>
                <a:gridCol w="5100680"/>
                <a:gridCol w="785770"/>
                <a:gridCol w="9144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Research question/Aim</a:t>
                      </a:r>
                      <a:endParaRPr lang="ru-RU" sz="1050" dirty="0" smtClean="0"/>
                    </a:p>
                    <a:p>
                      <a:endParaRPr lang="ru-RU" sz="105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Activities</a:t>
                      </a:r>
                      <a:endParaRPr lang="ru-RU" sz="105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Resources</a:t>
                      </a:r>
                      <a:endParaRPr lang="ru-RU" sz="105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Responsible person</a:t>
                      </a:r>
                      <a:endParaRPr lang="ru-RU" sz="1050" dirty="0" smtClean="0"/>
                    </a:p>
                    <a:p>
                      <a:endParaRPr lang="ru-RU" sz="105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/>
                        <a:t>Разработка </a:t>
                      </a:r>
                      <a:r>
                        <a:rPr lang="ru-RU" sz="1050" baseline="0" dirty="0" smtClean="0"/>
                        <a:t>учебной </a:t>
                      </a:r>
                      <a:r>
                        <a:rPr lang="ru-RU" sz="1050" baseline="0" dirty="0" smtClean="0"/>
                        <a:t>платформы с кадетским компонентом для основной школы решит проблему профессионального самоопределения </a:t>
                      </a:r>
                      <a:r>
                        <a:rPr lang="ru-RU" sz="1050" baseline="0" dirty="0" smtClean="0"/>
                        <a:t>учащихся и повысит мотивацию учащихся для изучения английского языка?  </a:t>
                      </a:r>
                      <a:endParaRPr lang="ru-RU" sz="1050" dirty="0" smtClean="0"/>
                    </a:p>
                    <a:p>
                      <a:endParaRPr lang="ru-RU" sz="105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Анализ потребностей и целевой аудитории:</a:t>
                      </a:r>
                      <a:endParaRPr lang="ru-RU" sz="10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исследования потребностей учащихся основной школы в изучении английского языка и кадетских навыков.</a:t>
                      </a:r>
                    </a:p>
                    <a:p>
                      <a:pPr lvl="1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Определение ожиданий родителей и учителей от образовательной платформы.</a:t>
                      </a:r>
                    </a:p>
                    <a:p>
                      <a:pPr lvl="0"/>
                      <a:r>
                        <a:rPr lang="ru-RU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Планирование и концептуализация:</a:t>
                      </a:r>
                      <a:endParaRPr lang="ru-RU" sz="10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Формулирование общей концепции платформы, включая основные функции и характеристики.</a:t>
                      </a:r>
                    </a:p>
                    <a:p>
                      <a:pPr lvl="1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плана развертывания и временного графика проекта.</a:t>
                      </a:r>
                    </a:p>
                    <a:p>
                      <a:pPr lvl="0"/>
                      <a:r>
                        <a:rPr lang="ru-RU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</a:t>
                      </a:r>
                      <a:r>
                        <a:rPr lang="ru-RU" sz="105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контента</a:t>
                      </a:r>
                      <a:r>
                        <a:rPr lang="ru-RU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функциональности:</a:t>
                      </a:r>
                      <a:endParaRPr lang="ru-RU" sz="10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образовательного </a:t>
                      </a:r>
                      <a:r>
                        <a:rPr lang="ru-RU" sz="105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контента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включая курсы, уроки, задания и тесты по английскому языку.</a:t>
                      </a:r>
                    </a:p>
                    <a:p>
                      <a:pPr lvl="1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кадетского компонента, включая материалы по физической подготовке, лидерским тренингам и другим аспектам кадетского обучения.</a:t>
                      </a:r>
                    </a:p>
                    <a:p>
                      <a:pPr lvl="0"/>
                      <a:r>
                        <a:rPr lang="ru-RU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Дизайн и разработка интерфейса:</a:t>
                      </a:r>
                      <a:endParaRPr lang="ru-RU" sz="10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пользовательского интерфейса, который будет удобен для использования учащимися и учителями.</a:t>
                      </a:r>
                    </a:p>
                    <a:p>
                      <a:pPr lvl="0"/>
                      <a:r>
                        <a:rPr lang="ru-RU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Интеграция и тестирование:</a:t>
                      </a:r>
                      <a:endParaRPr lang="ru-RU" sz="10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Интеграция всех компонентов платформы, включая образовательный </a:t>
                      </a:r>
                      <a:r>
                        <a:rPr lang="ru-RU" sz="105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контент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кадетские материалы и интерфейс.</a:t>
                      </a:r>
                    </a:p>
                    <a:p>
                      <a:pPr lvl="1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тестирования функциональности и исправление ошибок и недочетов.</a:t>
                      </a:r>
                    </a:p>
                    <a:p>
                      <a:pPr lvl="0"/>
                      <a:r>
                        <a:rPr lang="ru-RU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Обучение и поддержка:</a:t>
                      </a:r>
                      <a:endParaRPr lang="ru-RU" sz="10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Подготовка обучающих материалов и инструкций для учителей по использованию платформы в учебном процессе.</a:t>
                      </a:r>
                    </a:p>
                    <a:p>
                      <a:pPr lvl="1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Оказание поддержки пользователям и учителям по вопросам использования и технической поддержке платформы.</a:t>
                      </a:r>
                    </a:p>
                    <a:p>
                      <a:pPr lvl="0"/>
                      <a:r>
                        <a:rPr lang="ru-RU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Запуск и распространение:</a:t>
                      </a:r>
                      <a:endParaRPr lang="ru-RU" sz="10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запуска платформы в образовательных учреждениях.</a:t>
                      </a:r>
                    </a:p>
                    <a:p>
                      <a:pPr lvl="1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мероприятий по продвижению и распространению платформы среди учащихся, учителей и родителей.</a:t>
                      </a:r>
                    </a:p>
                    <a:p>
                      <a:pPr lvl="0"/>
                      <a:r>
                        <a:rPr lang="ru-RU" sz="105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Оценка и обновление:</a:t>
                      </a:r>
                      <a:endParaRPr lang="ru-RU" sz="105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оценки эффективности платформы с учетом обратной связи от пользователей и результатов обучения.</a:t>
                      </a:r>
                    </a:p>
                    <a:p>
                      <a:pPr lvl="1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Внесение необходимых корректировок и обновлений </a:t>
                      </a:r>
                      <a:r>
                        <a:rPr lang="ru-RU" sz="105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контента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функциональности платформы.</a:t>
                      </a:r>
                    </a:p>
                    <a:p>
                      <a:endParaRPr lang="ru-RU" sz="105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З/</a:t>
                      </a:r>
                      <a:r>
                        <a:rPr lang="ru-RU" sz="1050" dirty="0" err="1" smtClean="0"/>
                        <a:t>п</a:t>
                      </a:r>
                      <a:endParaRPr lang="ru-RU" sz="1050" dirty="0" smtClean="0"/>
                    </a:p>
                    <a:p>
                      <a:endParaRPr lang="ru-RU" sz="1050" dirty="0" smtClean="0"/>
                    </a:p>
                    <a:p>
                      <a:r>
                        <a:rPr lang="ru-RU" sz="1050" dirty="0" smtClean="0"/>
                        <a:t>Покупка аналогов</a:t>
                      </a:r>
                    </a:p>
                    <a:p>
                      <a:endParaRPr lang="ru-RU" sz="1050" dirty="0" smtClean="0"/>
                    </a:p>
                    <a:p>
                      <a:r>
                        <a:rPr lang="ru-RU" sz="1050" dirty="0" smtClean="0"/>
                        <a:t>Покупка </a:t>
                      </a:r>
                      <a:r>
                        <a:rPr lang="ru-RU" sz="1050" dirty="0" smtClean="0"/>
                        <a:t>оборудования</a:t>
                      </a:r>
                      <a:endParaRPr lang="en-US" sz="1050" dirty="0" smtClean="0"/>
                    </a:p>
                    <a:p>
                      <a:endParaRPr lang="en-US" sz="1050" dirty="0" smtClean="0"/>
                    </a:p>
                    <a:p>
                      <a:r>
                        <a:rPr lang="ru-RU" sz="1050" dirty="0" smtClean="0"/>
                        <a:t>Покупка</a:t>
                      </a:r>
                      <a:r>
                        <a:rPr lang="ru-RU" sz="1050" baseline="0" dirty="0" smtClean="0"/>
                        <a:t> домена </a:t>
                      </a:r>
                      <a:endParaRPr lang="ru-RU" sz="1050" dirty="0" smtClean="0"/>
                    </a:p>
                    <a:p>
                      <a:endParaRPr lang="ru-RU" sz="105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Участник проекта 1</a:t>
                      </a:r>
                    </a:p>
                    <a:p>
                      <a:r>
                        <a:rPr lang="ru-RU" sz="1050" dirty="0" smtClean="0"/>
                        <a:t>Партнерские школы </a:t>
                      </a:r>
                    </a:p>
                    <a:p>
                      <a:endParaRPr lang="ru-RU" sz="1050" dirty="0"/>
                    </a:p>
                  </a:txBody>
                  <a:tcPr marL="68580" marR="6858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261</Words>
  <Application>Microsoft Office PowerPoint</Application>
  <PresentationFormat>Экран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Алеся</dc:creator>
  <cp:lastModifiedBy>Алеся</cp:lastModifiedBy>
  <cp:revision>1</cp:revision>
  <dcterms:created xsi:type="dcterms:W3CDTF">2024-05-22T18:06:28Z</dcterms:created>
  <dcterms:modified xsi:type="dcterms:W3CDTF">2024-05-22T18:09:01Z</dcterms:modified>
</cp:coreProperties>
</file>