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9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AFFF2-D92C-4C87-87F0-9AA4F2F62902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C9872B-7B71-4A6A-B18E-7A7AC31EC0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690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467F91-0A91-4D22-99F4-5C01608EC9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FE7E6C1-ECD2-4157-889F-C96D16F123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CA145A-C550-436F-806F-28FD7964E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CED6D4-B89A-4959-BF81-35861B43E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EDA4A0-3F56-4010-AF06-701B1EBBE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466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54D576-ECB2-45A3-B947-8DAF2342B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42C2735-D0DF-4D6D-BF14-EEA58FC906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3EB537-25B9-4F77-A657-6693B84CD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007134-08EA-4061-81C6-F5BC8DE31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F6C7C3-2278-4CBF-BDD8-7C202EA64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635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6D9587F-6C09-4CF4-B666-AFB276C898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F98CB18-4C6F-406D-B2A5-DF5806AA5A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4E97C1-F803-45F1-AEF7-4A097A8DB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39CD03-E52D-419F-BA5A-2A5169208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08598C-C159-46EC-94FB-563C99F8B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409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CF50D5-070F-4F8E-A184-F37E212EA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743B3F-5EAC-400E-93D9-CCF504A05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3AF1A6-593B-429C-85E6-B3B0399D0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6E66C2-43D7-4575-BAF2-C3FC95B65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A1642D7-76EB-45FF-80DB-F7D83A816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500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217DCE-397F-4E1A-B9CD-D672471C0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D68EF25-42DF-4D62-8CCF-C9DEAE1F66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1295AA-5628-4B49-9CE7-248F59783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CDD2E0-EECD-4E54-BE62-73BD904FC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92A2F7-26EF-47B0-B5B6-57D3373D0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018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DBDD9E-A4BD-46D4-9AE2-CCEC1DC0B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92BAC0-C993-4CBB-A3E7-B9891992CF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66EA109-0086-4EA4-BFE0-955E7A7BA7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EE5A774-EA26-498D-BA73-9A926FE4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1CB3F44-6091-4953-AD16-B61A1617C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03C635A-E2B2-438E-9BA8-3D8F75B09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055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31C65E-B089-42CF-88EA-5B2FD544E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EF3D2C4-4ECE-4DBB-A4A8-851AD0528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8CA1BBB-8FE2-4D9D-9DA7-D9A25BFC6D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17FF2F9-A845-4EA3-8E37-24124B6FC1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0E89B03-4F76-4737-866B-2B7F5DEABB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85A2D1A-F992-4D5E-81C9-CBFF3BBEA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A40519B-6043-4E3A-A0CE-934DB1326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31616C1-CA35-4BA3-819F-E2AE5F93D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425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1B3357-B1C9-46DD-BB7E-0EFF5DC7A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FDA3F04-C979-4B1B-8F3B-E340F813C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15AD628-615E-47D3-A688-54C7E3FE0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9DC6390-1001-4BA6-A19B-0AD796756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98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7B74545-4CE5-40B7-9A31-B3CB90032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B6BE76C-75E7-488B-A7ED-605B3DE9F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6E9CFF9-2EB1-4D37-86C0-F156B3E49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420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7D676A-59D2-42BB-A997-15BF26939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CC0815-07C3-4B73-B1E6-8E5CBDDB3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4ABC75C-AB34-4D56-9154-47194B3BBD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77B1D64-0FE1-4453-AA1F-631B09270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2378C28-7338-45AA-ACBF-297EEB234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829820A-57B4-4D58-B022-957C1C0F6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602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4C07A8-5DEC-4F21-B8DC-D645962BA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E09F4C6-4CA6-4CE5-BFB8-BC8E06DA1D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9486FE3-A038-45FB-A595-F4A95D1416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280CCDB-7DD3-4380-B433-E2FD3BD14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9E9F1FD-3394-42B8-A669-262EC1C7E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656A9AD-C623-40FA-ADFA-0D6422622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562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859BFD-BBFE-4B34-A0C4-0EB37809C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3D7771F-A2F5-4663-96D6-59CFF2A22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71376E-E41A-41D3-8155-495D032DAF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F1F31F-6EDC-4C47-BCA2-6537488CC3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E6DECB-177D-46C0-B074-1419E0D16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54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Текст 2">
            <a:extLst>
              <a:ext uri="{FF2B5EF4-FFF2-40B4-BE49-F238E27FC236}">
                <a16:creationId xmlns:a16="http://schemas.microsoft.com/office/drawing/2014/main" id="{7F069A5F-4696-88B0-02DE-3C26EECCC1AC}"/>
              </a:ext>
            </a:extLst>
          </p:cNvPr>
          <p:cNvSpPr txBox="1"/>
          <p:nvPr/>
        </p:nvSpPr>
        <p:spPr>
          <a:xfrm>
            <a:off x="752280" y="283946"/>
            <a:ext cx="9416678" cy="6647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  <a:sym typeface="Gilroy-ExtraBold"/>
              </a:defRPr>
            </a:lvl1pPr>
          </a:lstStyle>
          <a:p>
            <a:pPr marL="0" lvl="0" indent="0" algn="l" defTabSz="914358" rtl="0">
              <a:lnSpc>
                <a:spcPct val="90000"/>
              </a:lnSpc>
              <a:buClr>
                <a:srgbClr val="8F00FF"/>
              </a:buClr>
              <a:buSzPts val="2700"/>
            </a:pPr>
            <a:r>
              <a:rPr lang="ru-RU" sz="4133" kern="1200" dirty="0">
                <a:solidFill>
                  <a:srgbClr val="8E01FF"/>
                </a:solidFill>
                <a:latin typeface="Raleway SemiBold"/>
                <a:sym typeface="Raleway SemiBold"/>
              </a:rPr>
              <a:t>ЦЕННОСТНОЕ ПРЕДЛОЖЕНИЕ</a:t>
            </a:r>
          </a:p>
        </p:txBody>
      </p:sp>
      <p:grpSp>
        <p:nvGrpSpPr>
          <p:cNvPr id="19" name="Google Shape;132;p26">
            <a:extLst>
              <a:ext uri="{FF2B5EF4-FFF2-40B4-BE49-F238E27FC236}">
                <a16:creationId xmlns:a16="http://schemas.microsoft.com/office/drawing/2014/main" id="{92FC60CD-1C86-0A70-85E3-F399B7CF57C4}"/>
              </a:ext>
            </a:extLst>
          </p:cNvPr>
          <p:cNvGrpSpPr/>
          <p:nvPr/>
        </p:nvGrpSpPr>
        <p:grpSpPr>
          <a:xfrm>
            <a:off x="0" y="1014360"/>
            <a:ext cx="6096000" cy="110384"/>
            <a:chOff x="0" y="692501"/>
            <a:chExt cx="2624940" cy="97200"/>
          </a:xfrm>
        </p:grpSpPr>
        <p:sp>
          <p:nvSpPr>
            <p:cNvPr id="20" name="Google Shape;133;p26">
              <a:extLst>
                <a:ext uri="{FF2B5EF4-FFF2-40B4-BE49-F238E27FC236}">
                  <a16:creationId xmlns:a16="http://schemas.microsoft.com/office/drawing/2014/main" id="{D29FC699-13B7-0026-DB1B-B002237E4E4A}"/>
                </a:ext>
              </a:extLst>
            </p:cNvPr>
            <p:cNvSpPr/>
            <p:nvPr/>
          </p:nvSpPr>
          <p:spPr>
            <a:xfrm>
              <a:off x="0" y="692501"/>
              <a:ext cx="1294500" cy="97200"/>
            </a:xfrm>
            <a:prstGeom prst="rect">
              <a:avLst/>
            </a:prstGeom>
            <a:solidFill>
              <a:srgbClr val="FBB3C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1" name="Google Shape;134;p26">
              <a:extLst>
                <a:ext uri="{FF2B5EF4-FFF2-40B4-BE49-F238E27FC236}">
                  <a16:creationId xmlns:a16="http://schemas.microsoft.com/office/drawing/2014/main" id="{9CC5E0E2-EC46-8FEB-41C8-08D317FFFF32}"/>
                </a:ext>
              </a:extLst>
            </p:cNvPr>
            <p:cNvSpPr/>
            <p:nvPr/>
          </p:nvSpPr>
          <p:spPr>
            <a:xfrm>
              <a:off x="336583" y="692501"/>
              <a:ext cx="1294500" cy="97200"/>
            </a:xfrm>
            <a:prstGeom prst="rect">
              <a:avLst/>
            </a:prstGeom>
            <a:solidFill>
              <a:srgbClr val="9F00FF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2" name="Google Shape;135;p26">
              <a:extLst>
                <a:ext uri="{FF2B5EF4-FFF2-40B4-BE49-F238E27FC236}">
                  <a16:creationId xmlns:a16="http://schemas.microsoft.com/office/drawing/2014/main" id="{AACE5F7A-A87C-23A7-6938-FF34B0F79CA2}"/>
                </a:ext>
              </a:extLst>
            </p:cNvPr>
            <p:cNvSpPr/>
            <p:nvPr/>
          </p:nvSpPr>
          <p:spPr>
            <a:xfrm>
              <a:off x="673166" y="692501"/>
              <a:ext cx="1294500" cy="97200"/>
            </a:xfrm>
            <a:prstGeom prst="rect">
              <a:avLst/>
            </a:prstGeom>
            <a:solidFill>
              <a:srgbClr val="FD493D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3" name="Google Shape;136;p26">
              <a:extLst>
                <a:ext uri="{FF2B5EF4-FFF2-40B4-BE49-F238E27FC236}">
                  <a16:creationId xmlns:a16="http://schemas.microsoft.com/office/drawing/2014/main" id="{CC6241CC-F131-87FA-B87B-EDCA9E4B19B4}"/>
                </a:ext>
              </a:extLst>
            </p:cNvPr>
            <p:cNvSpPr/>
            <p:nvPr/>
          </p:nvSpPr>
          <p:spPr>
            <a:xfrm>
              <a:off x="993857" y="692501"/>
              <a:ext cx="1294500" cy="97200"/>
            </a:xfrm>
            <a:prstGeom prst="rect">
              <a:avLst/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4" name="Google Shape;137;p26">
              <a:extLst>
                <a:ext uri="{FF2B5EF4-FFF2-40B4-BE49-F238E27FC236}">
                  <a16:creationId xmlns:a16="http://schemas.microsoft.com/office/drawing/2014/main" id="{39D9E6E0-6A98-6C35-EB94-84DE9D131939}"/>
                </a:ext>
              </a:extLst>
            </p:cNvPr>
            <p:cNvSpPr/>
            <p:nvPr/>
          </p:nvSpPr>
          <p:spPr>
            <a:xfrm>
              <a:off x="1330440" y="692501"/>
              <a:ext cx="1294500" cy="97200"/>
            </a:xfrm>
            <a:prstGeom prst="rect">
              <a:avLst/>
            </a:prstGeom>
            <a:solidFill>
              <a:srgbClr val="B5D8E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25" name="Google Shape;107;p25">
            <a:extLst>
              <a:ext uri="{FF2B5EF4-FFF2-40B4-BE49-F238E27FC236}">
                <a16:creationId xmlns:a16="http://schemas.microsoft.com/office/drawing/2014/main" id="{0E5BD604-5973-442E-B027-656739F317A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8796" y="1412776"/>
            <a:ext cx="5443188" cy="3434746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accent3"/>
                </a:solidFill>
                <a:latin typeface="Raleway SemiBold"/>
                <a:ea typeface="Raleway SemiBold"/>
                <a:cs typeface="Raleway SemiBold"/>
                <a:sym typeface="Raleway SemiBold"/>
              </a:rPr>
              <a:t>Мы, компания</a:t>
            </a:r>
            <a:r>
              <a:rPr lang="ru-RU" sz="1600" dirty="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rPr>
              <a:t> Х,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accent3"/>
                </a:solidFill>
                <a:latin typeface="Raleway SemiBold"/>
                <a:ea typeface="Raleway SemiBold"/>
                <a:cs typeface="Raleway SemiBold"/>
                <a:sym typeface="Raleway SemiBold"/>
              </a:rPr>
              <a:t>помогаем</a:t>
            </a:r>
            <a:r>
              <a:rPr lang="ru-RU" sz="1600" dirty="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rPr>
              <a:t> клиентам  врачам-стоматологам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accent3"/>
                </a:solidFill>
                <a:latin typeface="Raleway SemiBold"/>
                <a:ea typeface="Raleway SemiBold"/>
                <a:cs typeface="Raleway SemiBold"/>
                <a:sym typeface="Raleway SemiBold"/>
              </a:rPr>
              <a:t>в ситуации</a:t>
            </a:r>
            <a:r>
              <a:rPr lang="ru-RU" sz="1600" dirty="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rPr>
              <a:t>  дискомфорта при осмотре полости рта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accent3"/>
                </a:solidFill>
                <a:latin typeface="Raleway SemiBold"/>
                <a:ea typeface="Raleway SemiBold"/>
                <a:cs typeface="Raleway SemiBold"/>
                <a:sym typeface="Raleway SemiBold"/>
              </a:rPr>
              <a:t>решать проблему</a:t>
            </a:r>
            <a:r>
              <a:rPr lang="ru-RU" sz="1600" dirty="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rPr>
              <a:t>  запотевания стоматологического зеркала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accent3"/>
                </a:solidFill>
                <a:latin typeface="Raleway SemiBold"/>
                <a:ea typeface="Raleway SemiBold"/>
                <a:cs typeface="Raleway SemiBold"/>
                <a:sym typeface="Raleway SemiBold"/>
              </a:rPr>
              <a:t>с помощью</a:t>
            </a:r>
            <a:r>
              <a:rPr lang="ru-RU" sz="1600" dirty="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rPr>
              <a:t> технологии пленки «</a:t>
            </a:r>
            <a:r>
              <a:rPr lang="ru-RU" sz="1600" dirty="0" err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rPr>
              <a:t>Антипар</a:t>
            </a:r>
            <a:r>
              <a:rPr lang="ru-RU" sz="1600" dirty="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rPr>
              <a:t>»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1600" dirty="0">
                <a:solidFill>
                  <a:schemeClr val="accent3"/>
                </a:solidFill>
                <a:latin typeface="Raleway SemiBold"/>
                <a:ea typeface="Raleway SemiBold"/>
                <a:cs typeface="Raleway SemiBold"/>
                <a:sym typeface="Raleway SemiBold"/>
              </a:rPr>
              <a:t>и получать ценность в</a:t>
            </a:r>
            <a:r>
              <a:rPr lang="ru-RU" sz="1600" dirty="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rPr>
              <a:t>  организации и комфорта рабочего места</a:t>
            </a:r>
          </a:p>
        </p:txBody>
      </p:sp>
      <p:sp>
        <p:nvSpPr>
          <p:cNvPr id="2" name="Google Shape;146;p27">
            <a:extLst>
              <a:ext uri="{FF2B5EF4-FFF2-40B4-BE49-F238E27FC236}">
                <a16:creationId xmlns:a16="http://schemas.microsoft.com/office/drawing/2014/main" id="{158D4302-C40B-9B12-F228-A4E7C93C3EA5}"/>
              </a:ext>
            </a:extLst>
          </p:cNvPr>
          <p:cNvSpPr/>
          <p:nvPr/>
        </p:nvSpPr>
        <p:spPr>
          <a:xfrm>
            <a:off x="-16535" y="309776"/>
            <a:ext cx="687900" cy="687900"/>
          </a:xfrm>
          <a:prstGeom prst="rect">
            <a:avLst/>
          </a:prstGeom>
          <a:solidFill>
            <a:srgbClr val="FBA918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A4CA303-B835-DD37-712E-39CD4E419C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309776"/>
            <a:ext cx="638900" cy="6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9801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38</Words>
  <Application>Microsoft Office PowerPoint</Application>
  <PresentationFormat>Широкоэкранный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Helvetica Neue</vt:lpstr>
      <vt:lpstr>Raleway</vt:lpstr>
      <vt:lpstr>Raleway SemiBold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Грекова</dc:creator>
  <cp:lastModifiedBy>Екатерина Грекова</cp:lastModifiedBy>
  <cp:revision>3</cp:revision>
  <dcterms:created xsi:type="dcterms:W3CDTF">2024-05-31T17:05:44Z</dcterms:created>
  <dcterms:modified xsi:type="dcterms:W3CDTF">2024-05-31T17:08:32Z</dcterms:modified>
</cp:coreProperties>
</file>