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67d0a74f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2c67d0a74f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5">
            <a:extLst>
              <a:ext uri="{FF2B5EF4-FFF2-40B4-BE49-F238E27FC236}">
                <a16:creationId xmlns:a16="http://schemas.microsoft.com/office/drawing/2014/main" id="{7116BAA6-78E4-0FA2-3B74-6B240D5990B2}"/>
              </a:ext>
            </a:extLst>
          </p:cNvPr>
          <p:cNvSpPr/>
          <p:nvPr/>
        </p:nvSpPr>
        <p:spPr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09;p25">
            <a:extLst>
              <a:ext uri="{FF2B5EF4-FFF2-40B4-BE49-F238E27FC236}">
                <a16:creationId xmlns:a16="http://schemas.microsoft.com/office/drawing/2014/main" id="{14CB3333-0E9A-11D5-DE69-C9649D93C4C8}"/>
              </a:ext>
            </a:extLst>
          </p:cNvPr>
          <p:cNvSpPr/>
          <p:nvPr/>
        </p:nvSpPr>
        <p:spPr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5625" y="1136684"/>
            <a:ext cx="6281064" cy="196338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r>
              <a:rPr lang="ru-RU" sz="4133" dirty="0">
                <a:solidFill>
                  <a:srgbClr val="8E01FF"/>
                </a:solidFill>
              </a:rPr>
              <a:t>Пленка «</a:t>
            </a:r>
            <a:r>
              <a:rPr lang="ru-RU" sz="4133" dirty="0" err="1">
                <a:solidFill>
                  <a:srgbClr val="8E01FF"/>
                </a:solidFill>
              </a:rPr>
              <a:t>Антипар</a:t>
            </a:r>
            <a:r>
              <a:rPr lang="ru-RU" sz="4133" dirty="0">
                <a:solidFill>
                  <a:srgbClr val="8E01FF"/>
                </a:solidFill>
              </a:rPr>
              <a:t>» для стоматологического зеркала</a:t>
            </a:r>
            <a:endParaRPr sz="4133" dirty="0">
              <a:solidFill>
                <a:srgbClr val="8E01FF"/>
              </a:solidFill>
            </a:endParaRPr>
          </a:p>
        </p:txBody>
      </p:sp>
      <p:pic>
        <p:nvPicPr>
          <p:cNvPr id="108" name="Google Shape;108;p25"/>
          <p:cNvPicPr preferRelativeResize="0"/>
          <p:nvPr/>
        </p:nvPicPr>
        <p:blipFill rotWithShape="1">
          <a:blip r:embed="rId3">
            <a:alphaModFix/>
          </a:blip>
          <a:srcRect l="48519"/>
          <a:stretch/>
        </p:blipFill>
        <p:spPr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>
            <a:off x="10780821" y="1464600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rtl="0"/>
            <a:endParaRPr sz="1867"/>
          </a:p>
        </p:txBody>
      </p:sp>
      <p:sp>
        <p:nvSpPr>
          <p:cNvPr id="111" name="Google Shape;111;p25"/>
          <p:cNvSpPr/>
          <p:nvPr/>
        </p:nvSpPr>
        <p:spPr>
          <a:xfrm rot="10800000" flipH="1">
            <a:off x="10780763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rtl="0"/>
            <a:endParaRPr sz="1867"/>
          </a:p>
        </p:txBody>
      </p:sp>
      <p:sp>
        <p:nvSpPr>
          <p:cNvPr id="116" name="Google Shape;116;p25"/>
          <p:cNvSpPr txBox="1"/>
          <p:nvPr/>
        </p:nvSpPr>
        <p:spPr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/>
            <a:fld id="{00000000-1234-1234-1234-123412341234}" type="slidenum">
              <a:rPr lang="ru" sz="1333">
                <a:solidFill>
                  <a:schemeClr val="lt1"/>
                </a:solidFill>
              </a:rPr>
              <a:pPr algn="ctr" rtl="0"/>
              <a:t>1</a:t>
            </a:fld>
            <a:endParaRPr sz="1333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>
            <a:extLst>
              <a:ext uri="{FF2B5EF4-FFF2-40B4-BE49-F238E27FC236}">
                <a16:creationId xmlns:a16="http://schemas.microsoft.com/office/drawing/2014/main" id="{66BE28C8-B86C-5B9B-6A3A-D44370801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935DA811-09E5-621A-6B87-EE732A704549}"/>
              </a:ext>
            </a:extLst>
          </p:cNvPr>
          <p:cNvSpPr txBox="1"/>
          <p:nvPr/>
        </p:nvSpPr>
        <p:spPr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rPr lang="ru-RU" sz="1867" b="1" dirty="0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867" b="1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242883-282C-CA60-27F2-FA6B0C4CDA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309" y="300033"/>
            <a:ext cx="1298471" cy="99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Широкоэкранный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Gilroy-ExtraBold</vt:lpstr>
      <vt:lpstr>Тема Office</vt:lpstr>
      <vt:lpstr>Пленка «Антипар» для стоматологического зеркала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5</cp:revision>
  <dcterms:created xsi:type="dcterms:W3CDTF">2024-05-31T17:05:44Z</dcterms:created>
  <dcterms:modified xsi:type="dcterms:W3CDTF">2024-05-31T17:10:32Z</dcterms:modified>
</cp:coreProperties>
</file>