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05" r:id="rId4"/>
    <p:sldId id="311" r:id="rId5"/>
    <p:sldId id="312" r:id="rId6"/>
    <p:sldId id="313" r:id="rId7"/>
    <p:sldId id="307" r:id="rId8"/>
    <p:sldId id="306" r:id="rId9"/>
    <p:sldId id="308" r:id="rId10"/>
    <p:sldId id="314" r:id="rId11"/>
    <p:sldId id="309" r:id="rId12"/>
    <p:sldId id="300" r:id="rId13"/>
    <p:sldId id="298" r:id="rId14"/>
    <p:sldId id="310" r:id="rId15"/>
    <p:sldId id="317" r:id="rId16"/>
    <p:sldId id="301" r:id="rId17"/>
    <p:sldId id="318" r:id="rId18"/>
    <p:sldId id="319" r:id="rId19"/>
    <p:sldId id="30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FF"/>
    <a:srgbClr val="E8E9EA"/>
    <a:srgbClr val="A53C43"/>
    <a:srgbClr val="C2B38C"/>
    <a:srgbClr val="F4AF88"/>
    <a:srgbClr val="DC4345"/>
    <a:srgbClr val="4B89B0"/>
    <a:srgbClr val="EC8117"/>
    <a:srgbClr val="4A6377"/>
    <a:srgbClr val="A34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nik.7.7.7@yandex.ru" userId="6831dce8e04ef701" providerId="LiveId" clId="{AA9F4BA6-E6F1-415A-A3C5-BC714483F4E9}"/>
    <pc:docChg chg="modSld">
      <pc:chgData name="Lesnik.7.7.7@yandex.ru" userId="6831dce8e04ef701" providerId="LiveId" clId="{AA9F4BA6-E6F1-415A-A3C5-BC714483F4E9}" dt="2023-09-19T14:12:50.461" v="0" actId="14100"/>
      <pc:docMkLst>
        <pc:docMk/>
      </pc:docMkLst>
      <pc:sldChg chg="modSp mod">
        <pc:chgData name="Lesnik.7.7.7@yandex.ru" userId="6831dce8e04ef701" providerId="LiveId" clId="{AA9F4BA6-E6F1-415A-A3C5-BC714483F4E9}" dt="2023-09-19T14:12:50.461" v="0" actId="14100"/>
        <pc:sldMkLst>
          <pc:docMk/>
          <pc:sldMk cId="654094900" sldId="311"/>
        </pc:sldMkLst>
        <pc:spChg chg="mod">
          <ac:chgData name="Lesnik.7.7.7@yandex.ru" userId="6831dce8e04ef701" providerId="LiveId" clId="{AA9F4BA6-E6F1-415A-A3C5-BC714483F4E9}" dt="2023-09-19T14:12:50.461" v="0" actId="14100"/>
          <ac:spMkLst>
            <pc:docMk/>
            <pc:sldMk cId="654094900" sldId="311"/>
            <ac:spMk id="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CEEBB-EFA8-4478-9B98-3430463585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5862F-88A5-4CE2-B9F8-7B9B6CE1F298}">
      <dgm:prSet phldrT="[Текст]" custT="1"/>
      <dgm:spPr/>
      <dgm:t>
        <a:bodyPr/>
        <a:lstStyle/>
        <a:p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Реклама в социальных сетях</a:t>
          </a:r>
          <a:endParaRPr lang="ru-RU" sz="2000" dirty="0"/>
        </a:p>
      </dgm:t>
    </dgm:pt>
    <dgm:pt modelId="{A1BB7589-E7AE-4175-9FE7-2395D9918FFD}" type="parTrans" cxnId="{E772D467-825A-428B-8162-3F11EA32B71B}">
      <dgm:prSet/>
      <dgm:spPr/>
      <dgm:t>
        <a:bodyPr/>
        <a:lstStyle/>
        <a:p>
          <a:endParaRPr lang="ru-RU"/>
        </a:p>
      </dgm:t>
    </dgm:pt>
    <dgm:pt modelId="{1CC706DA-7524-4928-A2C3-51B8A004F33C}" type="sibTrans" cxnId="{E772D467-825A-428B-8162-3F11EA32B71B}">
      <dgm:prSet/>
      <dgm:spPr/>
      <dgm:t>
        <a:bodyPr/>
        <a:lstStyle/>
        <a:p>
          <a:endParaRPr lang="ru-RU"/>
        </a:p>
      </dgm:t>
    </dgm:pt>
    <dgm:pt modelId="{6564F010-E643-4B79-A8DF-63C5279C57B7}">
      <dgm:prSet phldrT="[Текст]" custT="1"/>
      <dgm:spPr/>
      <dgm:t>
        <a:bodyPr/>
        <a:lstStyle/>
        <a:p>
          <a:r>
            <a:rPr lang="ru-RU" sz="2000" dirty="0"/>
            <a:t>Вакансии на сайте компаний</a:t>
          </a:r>
        </a:p>
      </dgm:t>
    </dgm:pt>
    <dgm:pt modelId="{6DF2C3BB-F2CF-4903-B439-6BBAD4376EB9}" type="parTrans" cxnId="{E02FB739-B05F-48B7-A08F-169964B0DC2C}">
      <dgm:prSet/>
      <dgm:spPr/>
      <dgm:t>
        <a:bodyPr/>
        <a:lstStyle/>
        <a:p>
          <a:endParaRPr lang="ru-RU"/>
        </a:p>
      </dgm:t>
    </dgm:pt>
    <dgm:pt modelId="{97AAE409-25C0-400B-8E76-79CB5B15536A}" type="sibTrans" cxnId="{E02FB739-B05F-48B7-A08F-169964B0DC2C}">
      <dgm:prSet/>
      <dgm:spPr/>
      <dgm:t>
        <a:bodyPr/>
        <a:lstStyle/>
        <a:p>
          <a:endParaRPr lang="ru-RU"/>
        </a:p>
      </dgm:t>
    </dgm:pt>
    <dgm:pt modelId="{4A4369B7-7C17-4F37-A296-7E1F3834EED4}">
      <dgm:prSet phldrT="[Текст]" custT="1"/>
      <dgm:spPr/>
      <dgm:t>
        <a:bodyPr/>
        <a:lstStyle/>
        <a:p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Участие в различных мероприятиях</a:t>
          </a:r>
          <a:endParaRPr lang="ru-RU" sz="2000" dirty="0"/>
        </a:p>
      </dgm:t>
    </dgm:pt>
    <dgm:pt modelId="{E7055CC0-1A88-40CB-A3E3-66C741D2A8A8}" type="parTrans" cxnId="{1DF57EAB-1526-44F3-953E-C4C018D52065}">
      <dgm:prSet/>
      <dgm:spPr/>
      <dgm:t>
        <a:bodyPr/>
        <a:lstStyle/>
        <a:p>
          <a:endParaRPr lang="ru-RU"/>
        </a:p>
      </dgm:t>
    </dgm:pt>
    <dgm:pt modelId="{D75711F9-2650-45E5-B702-266F62B4AD45}" type="sibTrans" cxnId="{1DF57EAB-1526-44F3-953E-C4C018D52065}">
      <dgm:prSet/>
      <dgm:spPr/>
      <dgm:t>
        <a:bodyPr/>
        <a:lstStyle/>
        <a:p>
          <a:endParaRPr lang="ru-RU"/>
        </a:p>
      </dgm:t>
    </dgm:pt>
    <dgm:pt modelId="{4F8624A8-260B-4DB2-A198-E51DE83E17F8}">
      <dgm:prSet phldrT="[Текст]" custT="1"/>
      <dgm:spPr/>
      <dgm:t>
        <a:bodyPr/>
        <a:lstStyle/>
        <a:p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Выставление объявлений на разные сайты (к примеру, </a:t>
          </a:r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hh.ru</a:t>
          </a:r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ru-RU" sz="2000" dirty="0"/>
        </a:p>
      </dgm:t>
    </dgm:pt>
    <dgm:pt modelId="{DFD0736E-8A51-4F54-91D7-6B9FBD6572C5}" type="parTrans" cxnId="{94E59BAC-6781-4BD1-BB21-9D10D9366A8B}">
      <dgm:prSet/>
      <dgm:spPr/>
      <dgm:t>
        <a:bodyPr/>
        <a:lstStyle/>
        <a:p>
          <a:endParaRPr lang="ru-RU"/>
        </a:p>
      </dgm:t>
    </dgm:pt>
    <dgm:pt modelId="{9BA3DB6A-1ED8-43AA-8166-31BB3EA3665C}" type="sibTrans" cxnId="{94E59BAC-6781-4BD1-BB21-9D10D9366A8B}">
      <dgm:prSet/>
      <dgm:spPr/>
      <dgm:t>
        <a:bodyPr/>
        <a:lstStyle/>
        <a:p>
          <a:endParaRPr lang="ru-RU"/>
        </a:p>
      </dgm:t>
    </dgm:pt>
    <dgm:pt modelId="{521209C8-EBAB-4360-921C-7868F2C0D6BD}">
      <dgm:prSet phldrT="[Текст]" custT="1"/>
      <dgm:spPr/>
      <dgm:t>
        <a:bodyPr/>
        <a:lstStyle/>
        <a:p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Выступления в ВУЗах перед студентами</a:t>
          </a:r>
          <a:endParaRPr lang="ru-RU" sz="2000" dirty="0"/>
        </a:p>
      </dgm:t>
    </dgm:pt>
    <dgm:pt modelId="{4333387D-9527-4045-A9FF-802E313EFC65}" type="parTrans" cxnId="{FEC4D414-2C4D-4995-A987-06B870317FE6}">
      <dgm:prSet/>
      <dgm:spPr/>
      <dgm:t>
        <a:bodyPr/>
        <a:lstStyle/>
        <a:p>
          <a:endParaRPr lang="ru-RU"/>
        </a:p>
      </dgm:t>
    </dgm:pt>
    <dgm:pt modelId="{4BC10348-C65E-4871-8492-B3111E0829B7}" type="sibTrans" cxnId="{FEC4D414-2C4D-4995-A987-06B870317FE6}">
      <dgm:prSet/>
      <dgm:spPr/>
      <dgm:t>
        <a:bodyPr/>
        <a:lstStyle/>
        <a:p>
          <a:endParaRPr lang="ru-RU"/>
        </a:p>
      </dgm:t>
    </dgm:pt>
    <dgm:pt modelId="{37B24B3C-0CA0-40A0-AA23-65CE9AE2E5B6}">
      <dgm:prSet phldrT="[Текст]" custT="1"/>
      <dgm:spPr/>
      <dgm:t>
        <a:bodyPr/>
        <a:lstStyle/>
        <a:p>
          <a:r>
            <a:rPr lang="ru-RU" sz="2000" dirty="0"/>
            <a:t>Сарафанное радио (маркетинг из уст в уста)</a:t>
          </a:r>
        </a:p>
      </dgm:t>
    </dgm:pt>
    <dgm:pt modelId="{BD99362A-A265-41D2-8021-FBF2743EF2B1}" type="parTrans" cxnId="{DC030B01-7A25-43FE-8ABD-D72D35E62703}">
      <dgm:prSet/>
      <dgm:spPr/>
      <dgm:t>
        <a:bodyPr/>
        <a:lstStyle/>
        <a:p>
          <a:endParaRPr lang="ru-RU"/>
        </a:p>
      </dgm:t>
    </dgm:pt>
    <dgm:pt modelId="{00D54D6A-966F-4CA3-99D4-C55F8FCAE5FB}" type="sibTrans" cxnId="{DC030B01-7A25-43FE-8ABD-D72D35E62703}">
      <dgm:prSet/>
      <dgm:spPr/>
      <dgm:t>
        <a:bodyPr/>
        <a:lstStyle/>
        <a:p>
          <a:endParaRPr lang="ru-RU"/>
        </a:p>
      </dgm:t>
    </dgm:pt>
    <dgm:pt modelId="{23BA9989-7A3F-4A71-A5EB-6D2AD975B494}">
      <dgm:prSet phldrT="[Текст]" custT="1"/>
      <dgm:spPr/>
      <dgm:t>
        <a:bodyPr/>
        <a:lstStyle/>
        <a:p>
          <a:r>
            <a:rPr lang="ru-RU" sz="2000" b="1" dirty="0"/>
            <a:t>77%</a:t>
          </a:r>
        </a:p>
      </dgm:t>
    </dgm:pt>
    <dgm:pt modelId="{4B8BC725-E067-4AFF-B207-9418835299D5}" type="parTrans" cxnId="{1B2E5871-5408-43AC-B591-37036B18C403}">
      <dgm:prSet/>
      <dgm:spPr/>
      <dgm:t>
        <a:bodyPr/>
        <a:lstStyle/>
        <a:p>
          <a:endParaRPr lang="ru-RU" sz="2000"/>
        </a:p>
      </dgm:t>
    </dgm:pt>
    <dgm:pt modelId="{D4E20BD0-3435-45F2-9F4E-6022813394F2}" type="sibTrans" cxnId="{1B2E5871-5408-43AC-B591-37036B18C403}">
      <dgm:prSet/>
      <dgm:spPr/>
      <dgm:t>
        <a:bodyPr/>
        <a:lstStyle/>
        <a:p>
          <a:endParaRPr lang="ru-RU"/>
        </a:p>
      </dgm:t>
    </dgm:pt>
    <dgm:pt modelId="{84E0D6CC-0DBB-48A8-85F6-5AA84E85E19A}">
      <dgm:prSet phldrT="[Текст]" custT="1"/>
      <dgm:spPr/>
      <dgm:t>
        <a:bodyPr/>
        <a:lstStyle/>
        <a:p>
          <a:r>
            <a:rPr lang="ru-RU" sz="2000" b="1" dirty="0"/>
            <a:t>62%</a:t>
          </a:r>
        </a:p>
      </dgm:t>
    </dgm:pt>
    <dgm:pt modelId="{11BD0436-58BF-4AB2-B28B-20E21BC73749}" type="parTrans" cxnId="{D2FC17F7-C8A6-416D-8A28-6201CB637D19}">
      <dgm:prSet/>
      <dgm:spPr/>
      <dgm:t>
        <a:bodyPr/>
        <a:lstStyle/>
        <a:p>
          <a:endParaRPr lang="ru-RU" sz="2000"/>
        </a:p>
      </dgm:t>
    </dgm:pt>
    <dgm:pt modelId="{D8859E87-A4EE-40F8-9C61-FD67691F7717}" type="sibTrans" cxnId="{D2FC17F7-C8A6-416D-8A28-6201CB637D19}">
      <dgm:prSet/>
      <dgm:spPr/>
      <dgm:t>
        <a:bodyPr/>
        <a:lstStyle/>
        <a:p>
          <a:endParaRPr lang="ru-RU"/>
        </a:p>
      </dgm:t>
    </dgm:pt>
    <dgm:pt modelId="{B332268A-5C75-44AC-AB5B-B8B912B518C3}">
      <dgm:prSet phldrT="[Текст]" custT="1"/>
      <dgm:spPr/>
      <dgm:t>
        <a:bodyPr/>
        <a:lstStyle/>
        <a:p>
          <a:r>
            <a:rPr lang="ru-RU" sz="2000" b="1" dirty="0"/>
            <a:t>52%</a:t>
          </a:r>
        </a:p>
      </dgm:t>
    </dgm:pt>
    <dgm:pt modelId="{1EDA46B8-4E15-4713-A157-5936BE926825}" type="parTrans" cxnId="{1BEDFBFD-37F0-4EA0-AD32-0FD747552C1F}">
      <dgm:prSet/>
      <dgm:spPr/>
      <dgm:t>
        <a:bodyPr/>
        <a:lstStyle/>
        <a:p>
          <a:endParaRPr lang="ru-RU" sz="2000"/>
        </a:p>
      </dgm:t>
    </dgm:pt>
    <dgm:pt modelId="{C5F1E98E-C6A2-40EB-8A15-AC1E1B176D43}" type="sibTrans" cxnId="{1BEDFBFD-37F0-4EA0-AD32-0FD747552C1F}">
      <dgm:prSet/>
      <dgm:spPr/>
      <dgm:t>
        <a:bodyPr/>
        <a:lstStyle/>
        <a:p>
          <a:endParaRPr lang="ru-RU"/>
        </a:p>
      </dgm:t>
    </dgm:pt>
    <dgm:pt modelId="{D668B588-327E-4AE5-B18D-A9FCCDFD6E0F}">
      <dgm:prSet phldrT="[Текст]" custT="1"/>
      <dgm:spPr/>
      <dgm:t>
        <a:bodyPr/>
        <a:lstStyle/>
        <a:p>
          <a:r>
            <a:rPr lang="ru-RU" sz="2000" b="1" dirty="0"/>
            <a:t>51%</a:t>
          </a:r>
        </a:p>
      </dgm:t>
    </dgm:pt>
    <dgm:pt modelId="{2CCB0891-4A2C-4E56-B75C-0EFE41E23EA3}" type="parTrans" cxnId="{FFAF660D-6365-454C-9E13-FD34194BC37F}">
      <dgm:prSet/>
      <dgm:spPr/>
      <dgm:t>
        <a:bodyPr/>
        <a:lstStyle/>
        <a:p>
          <a:endParaRPr lang="ru-RU" sz="2000"/>
        </a:p>
      </dgm:t>
    </dgm:pt>
    <dgm:pt modelId="{65086B99-4A05-443D-8AE8-D7CC5D1630E6}" type="sibTrans" cxnId="{FFAF660D-6365-454C-9E13-FD34194BC37F}">
      <dgm:prSet/>
      <dgm:spPr/>
      <dgm:t>
        <a:bodyPr/>
        <a:lstStyle/>
        <a:p>
          <a:endParaRPr lang="ru-RU"/>
        </a:p>
      </dgm:t>
    </dgm:pt>
    <dgm:pt modelId="{6C9A815A-1E54-4664-B0C7-EE059D6D3F58}">
      <dgm:prSet phldrT="[Текст]" custT="1"/>
      <dgm:spPr/>
      <dgm:t>
        <a:bodyPr/>
        <a:lstStyle/>
        <a:p>
          <a:r>
            <a:rPr lang="ru-RU" sz="2000" b="1" dirty="0"/>
            <a:t>47%</a:t>
          </a:r>
        </a:p>
      </dgm:t>
    </dgm:pt>
    <dgm:pt modelId="{C85B8ADC-8A11-478A-BE61-BBD219B9966F}" type="parTrans" cxnId="{184F10EB-ECD9-4601-A454-42944CC4C5E3}">
      <dgm:prSet/>
      <dgm:spPr/>
      <dgm:t>
        <a:bodyPr/>
        <a:lstStyle/>
        <a:p>
          <a:endParaRPr lang="ru-RU" sz="2000"/>
        </a:p>
      </dgm:t>
    </dgm:pt>
    <dgm:pt modelId="{C56792C6-FE1A-425E-B17F-8A82FDEF0CDC}" type="sibTrans" cxnId="{184F10EB-ECD9-4601-A454-42944CC4C5E3}">
      <dgm:prSet/>
      <dgm:spPr/>
      <dgm:t>
        <a:bodyPr/>
        <a:lstStyle/>
        <a:p>
          <a:endParaRPr lang="ru-RU"/>
        </a:p>
      </dgm:t>
    </dgm:pt>
    <dgm:pt modelId="{4C9FFBBF-3798-4F77-B666-8435F5DE44B9}">
      <dgm:prSet phldrT="[Текст]" custT="1"/>
      <dgm:spPr/>
      <dgm:t>
        <a:bodyPr/>
        <a:lstStyle/>
        <a:p>
          <a:r>
            <a:rPr lang="ru-RU" sz="2000" b="1" dirty="0"/>
            <a:t>20%</a:t>
          </a:r>
        </a:p>
      </dgm:t>
    </dgm:pt>
    <dgm:pt modelId="{69FC3717-3D2F-4888-96ED-9F031C2C6355}" type="parTrans" cxnId="{C422DEA3-6019-4B4E-A05E-866A63DFDF16}">
      <dgm:prSet/>
      <dgm:spPr/>
      <dgm:t>
        <a:bodyPr/>
        <a:lstStyle/>
        <a:p>
          <a:endParaRPr lang="ru-RU" sz="2000"/>
        </a:p>
      </dgm:t>
    </dgm:pt>
    <dgm:pt modelId="{D9FD413F-A997-40D6-B50E-9C76AABAF898}" type="sibTrans" cxnId="{C422DEA3-6019-4B4E-A05E-866A63DFDF16}">
      <dgm:prSet/>
      <dgm:spPr/>
      <dgm:t>
        <a:bodyPr/>
        <a:lstStyle/>
        <a:p>
          <a:endParaRPr lang="ru-RU"/>
        </a:p>
      </dgm:t>
    </dgm:pt>
    <dgm:pt modelId="{25C19080-D251-45BC-A015-EADC8D7DACAC}" type="pres">
      <dgm:prSet presAssocID="{76CCEEBB-EFA8-4478-9B98-3430463585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5F08C0-6F05-4930-868A-48F51A46FC8C}" type="pres">
      <dgm:prSet presAssocID="{4F8624A8-260B-4DB2-A198-E51DE83E17F8}" presName="root" presStyleCnt="0"/>
      <dgm:spPr/>
    </dgm:pt>
    <dgm:pt modelId="{226869BF-F199-4E6C-9E5A-1747CA9B4561}" type="pres">
      <dgm:prSet presAssocID="{4F8624A8-260B-4DB2-A198-E51DE83E17F8}" presName="rootComposite" presStyleCnt="0"/>
      <dgm:spPr/>
    </dgm:pt>
    <dgm:pt modelId="{C9AB4BC0-E8FC-499F-BDC9-87EB88ACC59C}" type="pres">
      <dgm:prSet presAssocID="{4F8624A8-260B-4DB2-A198-E51DE83E17F8}" presName="rootText" presStyleLbl="node1" presStyleIdx="0" presStyleCnt="6" custScaleX="204223" custScaleY="216027" custLinFactY="-84098" custLinFactNeighborX="-32123" custLinFactNeighborY="-100000"/>
      <dgm:spPr/>
      <dgm:t>
        <a:bodyPr/>
        <a:lstStyle/>
        <a:p>
          <a:endParaRPr lang="ru-RU"/>
        </a:p>
      </dgm:t>
    </dgm:pt>
    <dgm:pt modelId="{EEE1A791-CC67-48F7-87E6-D020D1BFEDD5}" type="pres">
      <dgm:prSet presAssocID="{4F8624A8-260B-4DB2-A198-E51DE83E17F8}" presName="rootConnector" presStyleLbl="node1" presStyleIdx="0" presStyleCnt="6"/>
      <dgm:spPr/>
      <dgm:t>
        <a:bodyPr/>
        <a:lstStyle/>
        <a:p>
          <a:endParaRPr lang="ru-RU"/>
        </a:p>
      </dgm:t>
    </dgm:pt>
    <dgm:pt modelId="{17DCF0B2-500E-4955-9F33-C388A167603F}" type="pres">
      <dgm:prSet presAssocID="{4F8624A8-260B-4DB2-A198-E51DE83E17F8}" presName="childShape" presStyleCnt="0"/>
      <dgm:spPr/>
    </dgm:pt>
    <dgm:pt modelId="{226345AA-5FAB-4602-9691-8B3941F8A39B}" type="pres">
      <dgm:prSet presAssocID="{4B8BC725-E067-4AFF-B207-9418835299D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E6575A6-201F-4BCD-AF6E-24523CE0A5DC}" type="pres">
      <dgm:prSet presAssocID="{23BA9989-7A3F-4A71-A5EB-6D2AD975B494}" presName="childText" presStyleLbl="bgAcc1" presStyleIdx="0" presStyleCnt="6" custScaleX="74486" custLinFactY="-86447" custLinFactNeighborX="51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F9DC1-B272-43BA-9C41-8E6C31AF368B}" type="pres">
      <dgm:prSet presAssocID="{521209C8-EBAB-4360-921C-7868F2C0D6BD}" presName="root" presStyleCnt="0"/>
      <dgm:spPr/>
    </dgm:pt>
    <dgm:pt modelId="{4CA58ED3-038D-4117-B778-34CD24490169}" type="pres">
      <dgm:prSet presAssocID="{521209C8-EBAB-4360-921C-7868F2C0D6BD}" presName="rootComposite" presStyleCnt="0"/>
      <dgm:spPr/>
    </dgm:pt>
    <dgm:pt modelId="{693A2FCC-360C-488A-801A-342565055949}" type="pres">
      <dgm:prSet presAssocID="{521209C8-EBAB-4360-921C-7868F2C0D6BD}" presName="rootText" presStyleLbl="node1" presStyleIdx="1" presStyleCnt="6" custScaleX="186728" custScaleY="204286" custLinFactY="-86467" custLinFactNeighborX="-3178" custLinFactNeighborY="-100000"/>
      <dgm:spPr/>
      <dgm:t>
        <a:bodyPr/>
        <a:lstStyle/>
        <a:p>
          <a:endParaRPr lang="ru-RU"/>
        </a:p>
      </dgm:t>
    </dgm:pt>
    <dgm:pt modelId="{6CE2A66B-DED0-4D97-A797-CD67A144F362}" type="pres">
      <dgm:prSet presAssocID="{521209C8-EBAB-4360-921C-7868F2C0D6BD}" presName="rootConnector" presStyleLbl="node1" presStyleIdx="1" presStyleCnt="6"/>
      <dgm:spPr/>
      <dgm:t>
        <a:bodyPr/>
        <a:lstStyle/>
        <a:p>
          <a:endParaRPr lang="ru-RU"/>
        </a:p>
      </dgm:t>
    </dgm:pt>
    <dgm:pt modelId="{F33DC232-763C-4AA9-8B29-9BB88FAC6562}" type="pres">
      <dgm:prSet presAssocID="{521209C8-EBAB-4360-921C-7868F2C0D6BD}" presName="childShape" presStyleCnt="0"/>
      <dgm:spPr/>
    </dgm:pt>
    <dgm:pt modelId="{0A35AB40-1228-4D95-9A81-779878AC088D}" type="pres">
      <dgm:prSet presAssocID="{11BD0436-58BF-4AB2-B28B-20E21BC7374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9331C05E-8ABB-4E65-A39A-17FA0D2C50EE}" type="pres">
      <dgm:prSet presAssocID="{84E0D6CC-0DBB-48A8-85F6-5AA84E85E19A}" presName="childText" presStyleLbl="bgAcc1" presStyleIdx="1" presStyleCnt="6" custScaleX="62602" custLinFactY="-84189" custLinFactNeighborX="-89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407D-F04B-4BE8-BEE2-AE6F4B85B3AD}" type="pres">
      <dgm:prSet presAssocID="{37B24B3C-0CA0-40A0-AA23-65CE9AE2E5B6}" presName="root" presStyleCnt="0"/>
      <dgm:spPr/>
    </dgm:pt>
    <dgm:pt modelId="{474AC4E7-159F-4E6C-863C-D531BD1A6059}" type="pres">
      <dgm:prSet presAssocID="{37B24B3C-0CA0-40A0-AA23-65CE9AE2E5B6}" presName="rootComposite" presStyleCnt="0"/>
      <dgm:spPr/>
    </dgm:pt>
    <dgm:pt modelId="{624A45C2-63BB-4AA2-876B-C56B1CC88F50}" type="pres">
      <dgm:prSet presAssocID="{37B24B3C-0CA0-40A0-AA23-65CE9AE2E5B6}" presName="rootText" presStyleLbl="node1" presStyleIdx="2" presStyleCnt="6" custScaleX="197386" custScaleY="198566" custLinFactY="-83289" custLinFactNeighborX="-9006" custLinFactNeighborY="-100000"/>
      <dgm:spPr/>
      <dgm:t>
        <a:bodyPr/>
        <a:lstStyle/>
        <a:p>
          <a:endParaRPr lang="ru-RU"/>
        </a:p>
      </dgm:t>
    </dgm:pt>
    <dgm:pt modelId="{2F78559C-06BB-412A-9CA7-77B1CF16F22E}" type="pres">
      <dgm:prSet presAssocID="{37B24B3C-0CA0-40A0-AA23-65CE9AE2E5B6}" presName="rootConnector" presStyleLbl="node1" presStyleIdx="2" presStyleCnt="6"/>
      <dgm:spPr/>
      <dgm:t>
        <a:bodyPr/>
        <a:lstStyle/>
        <a:p>
          <a:endParaRPr lang="ru-RU"/>
        </a:p>
      </dgm:t>
    </dgm:pt>
    <dgm:pt modelId="{97BB27B9-F331-4EF3-91BA-4C035A4ECCA5}" type="pres">
      <dgm:prSet presAssocID="{37B24B3C-0CA0-40A0-AA23-65CE9AE2E5B6}" presName="childShape" presStyleCnt="0"/>
      <dgm:spPr/>
    </dgm:pt>
    <dgm:pt modelId="{3844F26E-4ABE-4E53-B07B-29C3DC5292AD}" type="pres">
      <dgm:prSet presAssocID="{1EDA46B8-4E15-4713-A157-5936BE926825}" presName="Name13" presStyleLbl="parChTrans1D2" presStyleIdx="2" presStyleCnt="6"/>
      <dgm:spPr/>
      <dgm:t>
        <a:bodyPr/>
        <a:lstStyle/>
        <a:p>
          <a:endParaRPr lang="ru-RU"/>
        </a:p>
      </dgm:t>
    </dgm:pt>
    <dgm:pt modelId="{7EC19AC7-0818-4081-B5D5-B2918436C563}" type="pres">
      <dgm:prSet presAssocID="{B332268A-5C75-44AC-AB5B-B8B912B518C3}" presName="childText" presStyleLbl="bgAcc1" presStyleIdx="2" presStyleCnt="6" custScaleX="60879" custLinFactY="-75366" custLinFactNeighborX="-120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00C81-99EE-453C-9D19-29D009574F7E}" type="pres">
      <dgm:prSet presAssocID="{B345862F-88A5-4CE2-B9F8-7B9B6CE1F298}" presName="root" presStyleCnt="0"/>
      <dgm:spPr/>
    </dgm:pt>
    <dgm:pt modelId="{5C86B02A-AF40-479B-B34E-6795EBE59122}" type="pres">
      <dgm:prSet presAssocID="{B345862F-88A5-4CE2-B9F8-7B9B6CE1F298}" presName="rootComposite" presStyleCnt="0"/>
      <dgm:spPr/>
    </dgm:pt>
    <dgm:pt modelId="{09AC751F-0188-4D49-974F-85496120DBE0}" type="pres">
      <dgm:prSet presAssocID="{B345862F-88A5-4CE2-B9F8-7B9B6CE1F298}" presName="rootText" presStyleLbl="node1" presStyleIdx="3" presStyleCnt="6" custScaleX="190779" custScaleY="156573" custLinFactX="-300000" custLinFactY="80585" custLinFactNeighborX="-355887" custLinFactNeighborY="100000"/>
      <dgm:spPr/>
      <dgm:t>
        <a:bodyPr/>
        <a:lstStyle/>
        <a:p>
          <a:endParaRPr lang="ru-RU"/>
        </a:p>
      </dgm:t>
    </dgm:pt>
    <dgm:pt modelId="{38F66F23-7B0C-4430-B4E1-5430C11BD8BF}" type="pres">
      <dgm:prSet presAssocID="{B345862F-88A5-4CE2-B9F8-7B9B6CE1F298}" presName="rootConnector" presStyleLbl="node1" presStyleIdx="3" presStyleCnt="6"/>
      <dgm:spPr/>
      <dgm:t>
        <a:bodyPr/>
        <a:lstStyle/>
        <a:p>
          <a:endParaRPr lang="ru-RU"/>
        </a:p>
      </dgm:t>
    </dgm:pt>
    <dgm:pt modelId="{24015620-B05F-4F04-AFA6-88F2BD6E016F}" type="pres">
      <dgm:prSet presAssocID="{B345862F-88A5-4CE2-B9F8-7B9B6CE1F298}" presName="childShape" presStyleCnt="0"/>
      <dgm:spPr/>
    </dgm:pt>
    <dgm:pt modelId="{E3E940D3-3290-4D99-B663-E91ED0A8902B}" type="pres">
      <dgm:prSet presAssocID="{2CCB0891-4A2C-4E56-B75C-0EFE41E23EA3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0D092C9-ABE9-4694-B0DB-7E5CF82F4B98}" type="pres">
      <dgm:prSet presAssocID="{D668B588-327E-4AE5-B18D-A9FCCDFD6E0F}" presName="childText" presStyleLbl="bgAcc1" presStyleIdx="3" presStyleCnt="6" custScaleX="74463" custLinFactX="-400000" custLinFactY="80585" custLinFactNeighborX="-4221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269CA-2569-4D90-8614-A0C00FBA1466}" type="pres">
      <dgm:prSet presAssocID="{6564F010-E643-4B79-A8DF-63C5279C57B7}" presName="root" presStyleCnt="0"/>
      <dgm:spPr/>
    </dgm:pt>
    <dgm:pt modelId="{683D3557-FCD5-4130-B26A-9D8EAFA041FC}" type="pres">
      <dgm:prSet presAssocID="{6564F010-E643-4B79-A8DF-63C5279C57B7}" presName="rootComposite" presStyleCnt="0"/>
      <dgm:spPr/>
    </dgm:pt>
    <dgm:pt modelId="{A60648F5-CAC7-4EDA-9BE7-D1A54239134B}" type="pres">
      <dgm:prSet presAssocID="{6564F010-E643-4B79-A8DF-63C5279C57B7}" presName="rootText" presStyleLbl="node1" presStyleIdx="4" presStyleCnt="6" custScaleX="197602" custScaleY="160730" custLinFactX="-300000" custLinFactY="82569" custLinFactNeighborX="-363488" custLinFactNeighborY="100000"/>
      <dgm:spPr/>
      <dgm:t>
        <a:bodyPr/>
        <a:lstStyle/>
        <a:p>
          <a:endParaRPr lang="ru-RU"/>
        </a:p>
      </dgm:t>
    </dgm:pt>
    <dgm:pt modelId="{3796D661-4C03-41AD-A66E-FE79CA0ED4E9}" type="pres">
      <dgm:prSet presAssocID="{6564F010-E643-4B79-A8DF-63C5279C57B7}" presName="rootConnector" presStyleLbl="node1" presStyleIdx="4" presStyleCnt="6"/>
      <dgm:spPr/>
      <dgm:t>
        <a:bodyPr/>
        <a:lstStyle/>
        <a:p>
          <a:endParaRPr lang="ru-RU"/>
        </a:p>
      </dgm:t>
    </dgm:pt>
    <dgm:pt modelId="{050B874A-C5AD-4903-BBC5-284CF18094A2}" type="pres">
      <dgm:prSet presAssocID="{6564F010-E643-4B79-A8DF-63C5279C57B7}" presName="childShape" presStyleCnt="0"/>
      <dgm:spPr/>
    </dgm:pt>
    <dgm:pt modelId="{3DD6BC7A-4996-4DF8-BEF5-1B944642A94C}" type="pres">
      <dgm:prSet presAssocID="{C85B8ADC-8A11-478A-BE61-BBD219B9966F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D08792E-2869-4E3E-A377-6F21809B812C}" type="pres">
      <dgm:prSet presAssocID="{6C9A815A-1E54-4664-B0C7-EE059D6D3F58}" presName="childText" presStyleLbl="bgAcc1" presStyleIdx="4" presStyleCnt="6" custScaleX="62580" custLinFactX="-400000" custLinFactY="82569" custLinFactNeighborX="-4293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8A230-8376-4A80-9834-645652A53E02}" type="pres">
      <dgm:prSet presAssocID="{4A4369B7-7C17-4F37-A296-7E1F3834EED4}" presName="root" presStyleCnt="0"/>
      <dgm:spPr/>
    </dgm:pt>
    <dgm:pt modelId="{A143D2B3-9B6E-4FC6-BA92-60D0433A77F9}" type="pres">
      <dgm:prSet presAssocID="{4A4369B7-7C17-4F37-A296-7E1F3834EED4}" presName="rootComposite" presStyleCnt="0"/>
      <dgm:spPr/>
    </dgm:pt>
    <dgm:pt modelId="{18A0C088-4435-4376-B0B1-59A8E98E51E5}" type="pres">
      <dgm:prSet presAssocID="{4A4369B7-7C17-4F37-A296-7E1F3834EED4}" presName="rootText" presStyleLbl="node1" presStyleIdx="5" presStyleCnt="6" custScaleX="192308" custScaleY="165869" custLinFactX="-300000" custLinFactY="82708" custLinFactNeighborX="-370478" custLinFactNeighborY="100000"/>
      <dgm:spPr/>
      <dgm:t>
        <a:bodyPr/>
        <a:lstStyle/>
        <a:p>
          <a:endParaRPr lang="ru-RU"/>
        </a:p>
      </dgm:t>
    </dgm:pt>
    <dgm:pt modelId="{F10D3F0C-F62E-430D-93C7-AAC47127BCB7}" type="pres">
      <dgm:prSet presAssocID="{4A4369B7-7C17-4F37-A296-7E1F3834EED4}" presName="rootConnector" presStyleLbl="node1" presStyleIdx="5" presStyleCnt="6"/>
      <dgm:spPr/>
      <dgm:t>
        <a:bodyPr/>
        <a:lstStyle/>
        <a:p>
          <a:endParaRPr lang="ru-RU"/>
        </a:p>
      </dgm:t>
    </dgm:pt>
    <dgm:pt modelId="{8AFD7288-72B5-4A62-A18B-86C685BD1500}" type="pres">
      <dgm:prSet presAssocID="{4A4369B7-7C17-4F37-A296-7E1F3834EED4}" presName="childShape" presStyleCnt="0"/>
      <dgm:spPr/>
    </dgm:pt>
    <dgm:pt modelId="{A172B0DD-59A7-4172-BDFD-6A02FFF9C713}" type="pres">
      <dgm:prSet presAssocID="{69FC3717-3D2F-4888-96ED-9F031C2C6355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BC57793-7098-4A28-AEB7-D550A089EF6B}" type="pres">
      <dgm:prSet presAssocID="{4C9FFBBF-3798-4F77-B666-8435F5DE44B9}" presName="childText" presStyleLbl="bgAcc1" presStyleIdx="5" presStyleCnt="6" custScaleX="62137" custLinFactX="-400000" custLinFactY="82708" custLinFactNeighborX="-4381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1F1DE-5F19-412B-AC45-D3B8598290D6}" type="presOf" srcId="{76CCEEBB-EFA8-4478-9B98-343046358560}" destId="{25C19080-D251-45BC-A015-EADC8D7DACAC}" srcOrd="0" destOrd="0" presId="urn:microsoft.com/office/officeart/2005/8/layout/hierarchy3"/>
    <dgm:cxn modelId="{C422DEA3-6019-4B4E-A05E-866A63DFDF16}" srcId="{4A4369B7-7C17-4F37-A296-7E1F3834EED4}" destId="{4C9FFBBF-3798-4F77-B666-8435F5DE44B9}" srcOrd="0" destOrd="0" parTransId="{69FC3717-3D2F-4888-96ED-9F031C2C6355}" sibTransId="{D9FD413F-A997-40D6-B50E-9C76AABAF898}"/>
    <dgm:cxn modelId="{184F10EB-ECD9-4601-A454-42944CC4C5E3}" srcId="{6564F010-E643-4B79-A8DF-63C5279C57B7}" destId="{6C9A815A-1E54-4664-B0C7-EE059D6D3F58}" srcOrd="0" destOrd="0" parTransId="{C85B8ADC-8A11-478A-BE61-BBD219B9966F}" sibTransId="{C56792C6-FE1A-425E-B17F-8A82FDEF0CDC}"/>
    <dgm:cxn modelId="{1B2E5871-5408-43AC-B591-37036B18C403}" srcId="{4F8624A8-260B-4DB2-A198-E51DE83E17F8}" destId="{23BA9989-7A3F-4A71-A5EB-6D2AD975B494}" srcOrd="0" destOrd="0" parTransId="{4B8BC725-E067-4AFF-B207-9418835299D5}" sibTransId="{D4E20BD0-3435-45F2-9F4E-6022813394F2}"/>
    <dgm:cxn modelId="{E72F381A-EC36-4FA2-AAA1-16AA5981CC0F}" type="presOf" srcId="{B332268A-5C75-44AC-AB5B-B8B912B518C3}" destId="{7EC19AC7-0818-4081-B5D5-B2918436C563}" srcOrd="0" destOrd="0" presId="urn:microsoft.com/office/officeart/2005/8/layout/hierarchy3"/>
    <dgm:cxn modelId="{FC795AF2-24DF-4859-9948-536DFDAD5F67}" type="presOf" srcId="{4A4369B7-7C17-4F37-A296-7E1F3834EED4}" destId="{18A0C088-4435-4376-B0B1-59A8E98E51E5}" srcOrd="0" destOrd="0" presId="urn:microsoft.com/office/officeart/2005/8/layout/hierarchy3"/>
    <dgm:cxn modelId="{8CA065BD-7868-4396-BA79-B88FF02D4C20}" type="presOf" srcId="{521209C8-EBAB-4360-921C-7868F2C0D6BD}" destId="{693A2FCC-360C-488A-801A-342565055949}" srcOrd="0" destOrd="0" presId="urn:microsoft.com/office/officeart/2005/8/layout/hierarchy3"/>
    <dgm:cxn modelId="{A2D673FC-F165-4547-B783-5718E68BDF6B}" type="presOf" srcId="{B345862F-88A5-4CE2-B9F8-7B9B6CE1F298}" destId="{38F66F23-7B0C-4430-B4E1-5430C11BD8BF}" srcOrd="1" destOrd="0" presId="urn:microsoft.com/office/officeart/2005/8/layout/hierarchy3"/>
    <dgm:cxn modelId="{01979573-A1EF-453A-A259-8525739CA8B9}" type="presOf" srcId="{4B8BC725-E067-4AFF-B207-9418835299D5}" destId="{226345AA-5FAB-4602-9691-8B3941F8A39B}" srcOrd="0" destOrd="0" presId="urn:microsoft.com/office/officeart/2005/8/layout/hierarchy3"/>
    <dgm:cxn modelId="{DC030B01-7A25-43FE-8ABD-D72D35E62703}" srcId="{76CCEEBB-EFA8-4478-9B98-343046358560}" destId="{37B24B3C-0CA0-40A0-AA23-65CE9AE2E5B6}" srcOrd="2" destOrd="0" parTransId="{BD99362A-A265-41D2-8021-FBF2743EF2B1}" sibTransId="{00D54D6A-966F-4CA3-99D4-C55F8FCAE5FB}"/>
    <dgm:cxn modelId="{C2A86D19-AE3D-4875-A3A0-49B8A26BA813}" type="presOf" srcId="{521209C8-EBAB-4360-921C-7868F2C0D6BD}" destId="{6CE2A66B-DED0-4D97-A797-CD67A144F362}" srcOrd="1" destOrd="0" presId="urn:microsoft.com/office/officeart/2005/8/layout/hierarchy3"/>
    <dgm:cxn modelId="{FFAF660D-6365-454C-9E13-FD34194BC37F}" srcId="{B345862F-88A5-4CE2-B9F8-7B9B6CE1F298}" destId="{D668B588-327E-4AE5-B18D-A9FCCDFD6E0F}" srcOrd="0" destOrd="0" parTransId="{2CCB0891-4A2C-4E56-B75C-0EFE41E23EA3}" sibTransId="{65086B99-4A05-443D-8AE8-D7CC5D1630E6}"/>
    <dgm:cxn modelId="{13B25979-2F81-44F0-99DD-533AF43D1D25}" type="presOf" srcId="{69FC3717-3D2F-4888-96ED-9F031C2C6355}" destId="{A172B0DD-59A7-4172-BDFD-6A02FFF9C713}" srcOrd="0" destOrd="0" presId="urn:microsoft.com/office/officeart/2005/8/layout/hierarchy3"/>
    <dgm:cxn modelId="{AA38354B-061C-4356-A8C4-C0622F9ACD96}" type="presOf" srcId="{4F8624A8-260B-4DB2-A198-E51DE83E17F8}" destId="{C9AB4BC0-E8FC-499F-BDC9-87EB88ACC59C}" srcOrd="0" destOrd="0" presId="urn:microsoft.com/office/officeart/2005/8/layout/hierarchy3"/>
    <dgm:cxn modelId="{838B1FEB-F582-4732-9E9D-A8A3C1B0811C}" type="presOf" srcId="{4A4369B7-7C17-4F37-A296-7E1F3834EED4}" destId="{F10D3F0C-F62E-430D-93C7-AAC47127BCB7}" srcOrd="1" destOrd="0" presId="urn:microsoft.com/office/officeart/2005/8/layout/hierarchy3"/>
    <dgm:cxn modelId="{D2FC17F7-C8A6-416D-8A28-6201CB637D19}" srcId="{521209C8-EBAB-4360-921C-7868F2C0D6BD}" destId="{84E0D6CC-0DBB-48A8-85F6-5AA84E85E19A}" srcOrd="0" destOrd="0" parTransId="{11BD0436-58BF-4AB2-B28B-20E21BC73749}" sibTransId="{D8859E87-A4EE-40F8-9C61-FD67691F7717}"/>
    <dgm:cxn modelId="{188DC064-A709-487F-A2FA-FAB47E22BD64}" type="presOf" srcId="{D668B588-327E-4AE5-B18D-A9FCCDFD6E0F}" destId="{70D092C9-ABE9-4694-B0DB-7E5CF82F4B98}" srcOrd="0" destOrd="0" presId="urn:microsoft.com/office/officeart/2005/8/layout/hierarchy3"/>
    <dgm:cxn modelId="{BF1902B3-6251-4B0B-AF0B-0AB3B905B85C}" type="presOf" srcId="{11BD0436-58BF-4AB2-B28B-20E21BC73749}" destId="{0A35AB40-1228-4D95-9A81-779878AC088D}" srcOrd="0" destOrd="0" presId="urn:microsoft.com/office/officeart/2005/8/layout/hierarchy3"/>
    <dgm:cxn modelId="{94E59BAC-6781-4BD1-BB21-9D10D9366A8B}" srcId="{76CCEEBB-EFA8-4478-9B98-343046358560}" destId="{4F8624A8-260B-4DB2-A198-E51DE83E17F8}" srcOrd="0" destOrd="0" parTransId="{DFD0736E-8A51-4F54-91D7-6B9FBD6572C5}" sibTransId="{9BA3DB6A-1ED8-43AA-8166-31BB3EA3665C}"/>
    <dgm:cxn modelId="{101B37CD-B68B-4655-BC5C-9DCE19EAAE9E}" type="presOf" srcId="{37B24B3C-0CA0-40A0-AA23-65CE9AE2E5B6}" destId="{624A45C2-63BB-4AA2-876B-C56B1CC88F50}" srcOrd="0" destOrd="0" presId="urn:microsoft.com/office/officeart/2005/8/layout/hierarchy3"/>
    <dgm:cxn modelId="{1DF57EAB-1526-44F3-953E-C4C018D52065}" srcId="{76CCEEBB-EFA8-4478-9B98-343046358560}" destId="{4A4369B7-7C17-4F37-A296-7E1F3834EED4}" srcOrd="5" destOrd="0" parTransId="{E7055CC0-1A88-40CB-A3E3-66C741D2A8A8}" sibTransId="{D75711F9-2650-45E5-B702-266F62B4AD45}"/>
    <dgm:cxn modelId="{1481BDF4-7952-4A3F-BFC9-829FF767FE6E}" type="presOf" srcId="{B345862F-88A5-4CE2-B9F8-7B9B6CE1F298}" destId="{09AC751F-0188-4D49-974F-85496120DBE0}" srcOrd="0" destOrd="0" presId="urn:microsoft.com/office/officeart/2005/8/layout/hierarchy3"/>
    <dgm:cxn modelId="{E02FB739-B05F-48B7-A08F-169964B0DC2C}" srcId="{76CCEEBB-EFA8-4478-9B98-343046358560}" destId="{6564F010-E643-4B79-A8DF-63C5279C57B7}" srcOrd="4" destOrd="0" parTransId="{6DF2C3BB-F2CF-4903-B439-6BBAD4376EB9}" sibTransId="{97AAE409-25C0-400B-8E76-79CB5B15536A}"/>
    <dgm:cxn modelId="{B8EECDE7-A186-4FEA-AC4D-7B54C5A303D1}" type="presOf" srcId="{37B24B3C-0CA0-40A0-AA23-65CE9AE2E5B6}" destId="{2F78559C-06BB-412A-9CA7-77B1CF16F22E}" srcOrd="1" destOrd="0" presId="urn:microsoft.com/office/officeart/2005/8/layout/hierarchy3"/>
    <dgm:cxn modelId="{F18EA956-F836-4A37-99FD-D85736EC0F9D}" type="presOf" srcId="{6C9A815A-1E54-4664-B0C7-EE059D6D3F58}" destId="{ED08792E-2869-4E3E-A377-6F21809B812C}" srcOrd="0" destOrd="0" presId="urn:microsoft.com/office/officeart/2005/8/layout/hierarchy3"/>
    <dgm:cxn modelId="{88CEC2D6-9723-4B1B-B44E-FAFFA90A3BA4}" type="presOf" srcId="{2CCB0891-4A2C-4E56-B75C-0EFE41E23EA3}" destId="{E3E940D3-3290-4D99-B663-E91ED0A8902B}" srcOrd="0" destOrd="0" presId="urn:microsoft.com/office/officeart/2005/8/layout/hierarchy3"/>
    <dgm:cxn modelId="{980EC7CC-8808-41AE-B3F3-BF92AE63A9FB}" type="presOf" srcId="{4C9FFBBF-3798-4F77-B666-8435F5DE44B9}" destId="{CBC57793-7098-4A28-AEB7-D550A089EF6B}" srcOrd="0" destOrd="0" presId="urn:microsoft.com/office/officeart/2005/8/layout/hierarchy3"/>
    <dgm:cxn modelId="{FEC4D414-2C4D-4995-A987-06B870317FE6}" srcId="{76CCEEBB-EFA8-4478-9B98-343046358560}" destId="{521209C8-EBAB-4360-921C-7868F2C0D6BD}" srcOrd="1" destOrd="0" parTransId="{4333387D-9527-4045-A9FF-802E313EFC65}" sibTransId="{4BC10348-C65E-4871-8492-B3111E0829B7}"/>
    <dgm:cxn modelId="{046C2A51-8314-4F4E-A9A6-376BB1F7FB45}" type="presOf" srcId="{84E0D6CC-0DBB-48A8-85F6-5AA84E85E19A}" destId="{9331C05E-8ABB-4E65-A39A-17FA0D2C50EE}" srcOrd="0" destOrd="0" presId="urn:microsoft.com/office/officeart/2005/8/layout/hierarchy3"/>
    <dgm:cxn modelId="{1BEDFBFD-37F0-4EA0-AD32-0FD747552C1F}" srcId="{37B24B3C-0CA0-40A0-AA23-65CE9AE2E5B6}" destId="{B332268A-5C75-44AC-AB5B-B8B912B518C3}" srcOrd="0" destOrd="0" parTransId="{1EDA46B8-4E15-4713-A157-5936BE926825}" sibTransId="{C5F1E98E-C6A2-40EB-8A15-AC1E1B176D43}"/>
    <dgm:cxn modelId="{E772D467-825A-428B-8162-3F11EA32B71B}" srcId="{76CCEEBB-EFA8-4478-9B98-343046358560}" destId="{B345862F-88A5-4CE2-B9F8-7B9B6CE1F298}" srcOrd="3" destOrd="0" parTransId="{A1BB7589-E7AE-4175-9FE7-2395D9918FFD}" sibTransId="{1CC706DA-7524-4928-A2C3-51B8A004F33C}"/>
    <dgm:cxn modelId="{55E11CBB-5120-46D6-A85F-AEE0DCB1D603}" type="presOf" srcId="{C85B8ADC-8A11-478A-BE61-BBD219B9966F}" destId="{3DD6BC7A-4996-4DF8-BEF5-1B944642A94C}" srcOrd="0" destOrd="0" presId="urn:microsoft.com/office/officeart/2005/8/layout/hierarchy3"/>
    <dgm:cxn modelId="{0F607C91-51F3-4729-8214-F1AF1107CB65}" type="presOf" srcId="{23BA9989-7A3F-4A71-A5EB-6D2AD975B494}" destId="{5E6575A6-201F-4BCD-AF6E-24523CE0A5DC}" srcOrd="0" destOrd="0" presId="urn:microsoft.com/office/officeart/2005/8/layout/hierarchy3"/>
    <dgm:cxn modelId="{CFFE6C04-2927-483D-B794-02478D949546}" type="presOf" srcId="{6564F010-E643-4B79-A8DF-63C5279C57B7}" destId="{3796D661-4C03-41AD-A66E-FE79CA0ED4E9}" srcOrd="1" destOrd="0" presId="urn:microsoft.com/office/officeart/2005/8/layout/hierarchy3"/>
    <dgm:cxn modelId="{D4A75D93-9A8E-4EC5-A6FE-ABBB1A616654}" type="presOf" srcId="{1EDA46B8-4E15-4713-A157-5936BE926825}" destId="{3844F26E-4ABE-4E53-B07B-29C3DC5292AD}" srcOrd="0" destOrd="0" presId="urn:microsoft.com/office/officeart/2005/8/layout/hierarchy3"/>
    <dgm:cxn modelId="{0D822296-6D9E-4EE8-B2F8-0158B58A578A}" type="presOf" srcId="{4F8624A8-260B-4DB2-A198-E51DE83E17F8}" destId="{EEE1A791-CC67-48F7-87E6-D020D1BFEDD5}" srcOrd="1" destOrd="0" presId="urn:microsoft.com/office/officeart/2005/8/layout/hierarchy3"/>
    <dgm:cxn modelId="{6DFC3C51-E224-4A06-B1E7-9DAFC7527375}" type="presOf" srcId="{6564F010-E643-4B79-A8DF-63C5279C57B7}" destId="{A60648F5-CAC7-4EDA-9BE7-D1A54239134B}" srcOrd="0" destOrd="0" presId="urn:microsoft.com/office/officeart/2005/8/layout/hierarchy3"/>
    <dgm:cxn modelId="{BA1A5AD9-5DAF-4A44-8CC7-0BD7F6A5395E}" type="presParOf" srcId="{25C19080-D251-45BC-A015-EADC8D7DACAC}" destId="{4E5F08C0-6F05-4930-868A-48F51A46FC8C}" srcOrd="0" destOrd="0" presId="urn:microsoft.com/office/officeart/2005/8/layout/hierarchy3"/>
    <dgm:cxn modelId="{A5DE49CD-92DB-44FE-A902-2DC117AD01BD}" type="presParOf" srcId="{4E5F08C0-6F05-4930-868A-48F51A46FC8C}" destId="{226869BF-F199-4E6C-9E5A-1747CA9B4561}" srcOrd="0" destOrd="0" presId="urn:microsoft.com/office/officeart/2005/8/layout/hierarchy3"/>
    <dgm:cxn modelId="{4507C6DB-1F4F-4E87-A3E8-C73ECD3AB180}" type="presParOf" srcId="{226869BF-F199-4E6C-9E5A-1747CA9B4561}" destId="{C9AB4BC0-E8FC-499F-BDC9-87EB88ACC59C}" srcOrd="0" destOrd="0" presId="urn:microsoft.com/office/officeart/2005/8/layout/hierarchy3"/>
    <dgm:cxn modelId="{751682CF-DA18-47E1-AACA-D966DC49A209}" type="presParOf" srcId="{226869BF-F199-4E6C-9E5A-1747CA9B4561}" destId="{EEE1A791-CC67-48F7-87E6-D020D1BFEDD5}" srcOrd="1" destOrd="0" presId="urn:microsoft.com/office/officeart/2005/8/layout/hierarchy3"/>
    <dgm:cxn modelId="{96053E58-BBCF-406B-979C-65AECDF486CC}" type="presParOf" srcId="{4E5F08C0-6F05-4930-868A-48F51A46FC8C}" destId="{17DCF0B2-500E-4955-9F33-C388A167603F}" srcOrd="1" destOrd="0" presId="urn:microsoft.com/office/officeart/2005/8/layout/hierarchy3"/>
    <dgm:cxn modelId="{1DC6AC09-3E0B-45F3-8E64-155ADA3D01B6}" type="presParOf" srcId="{17DCF0B2-500E-4955-9F33-C388A167603F}" destId="{226345AA-5FAB-4602-9691-8B3941F8A39B}" srcOrd="0" destOrd="0" presId="urn:microsoft.com/office/officeart/2005/8/layout/hierarchy3"/>
    <dgm:cxn modelId="{CDE0C1CB-D9B2-4143-99C7-FC0E465A7889}" type="presParOf" srcId="{17DCF0B2-500E-4955-9F33-C388A167603F}" destId="{5E6575A6-201F-4BCD-AF6E-24523CE0A5DC}" srcOrd="1" destOrd="0" presId="urn:microsoft.com/office/officeart/2005/8/layout/hierarchy3"/>
    <dgm:cxn modelId="{45DE7FF1-5F28-4E85-85DD-E93C18AFD76D}" type="presParOf" srcId="{25C19080-D251-45BC-A015-EADC8D7DACAC}" destId="{118F9DC1-B272-43BA-9C41-8E6C31AF368B}" srcOrd="1" destOrd="0" presId="urn:microsoft.com/office/officeart/2005/8/layout/hierarchy3"/>
    <dgm:cxn modelId="{B1135ECC-025F-4677-BF66-50724636D10D}" type="presParOf" srcId="{118F9DC1-B272-43BA-9C41-8E6C31AF368B}" destId="{4CA58ED3-038D-4117-B778-34CD24490169}" srcOrd="0" destOrd="0" presId="urn:microsoft.com/office/officeart/2005/8/layout/hierarchy3"/>
    <dgm:cxn modelId="{3E72168F-60D8-4CC4-8A3E-C0591E049DA1}" type="presParOf" srcId="{4CA58ED3-038D-4117-B778-34CD24490169}" destId="{693A2FCC-360C-488A-801A-342565055949}" srcOrd="0" destOrd="0" presId="urn:microsoft.com/office/officeart/2005/8/layout/hierarchy3"/>
    <dgm:cxn modelId="{0A88B3A6-D5CC-42B3-B0A0-517317D21BA2}" type="presParOf" srcId="{4CA58ED3-038D-4117-B778-34CD24490169}" destId="{6CE2A66B-DED0-4D97-A797-CD67A144F362}" srcOrd="1" destOrd="0" presId="urn:microsoft.com/office/officeart/2005/8/layout/hierarchy3"/>
    <dgm:cxn modelId="{D3BB30D7-8B8F-4C36-8391-F89D9357B1D3}" type="presParOf" srcId="{118F9DC1-B272-43BA-9C41-8E6C31AF368B}" destId="{F33DC232-763C-4AA9-8B29-9BB88FAC6562}" srcOrd="1" destOrd="0" presId="urn:microsoft.com/office/officeart/2005/8/layout/hierarchy3"/>
    <dgm:cxn modelId="{B6144420-C702-4E6D-8556-F105D6978DAD}" type="presParOf" srcId="{F33DC232-763C-4AA9-8B29-9BB88FAC6562}" destId="{0A35AB40-1228-4D95-9A81-779878AC088D}" srcOrd="0" destOrd="0" presId="urn:microsoft.com/office/officeart/2005/8/layout/hierarchy3"/>
    <dgm:cxn modelId="{6C5963DA-EFC7-4BEF-B524-BCDA669C1376}" type="presParOf" srcId="{F33DC232-763C-4AA9-8B29-9BB88FAC6562}" destId="{9331C05E-8ABB-4E65-A39A-17FA0D2C50EE}" srcOrd="1" destOrd="0" presId="urn:microsoft.com/office/officeart/2005/8/layout/hierarchy3"/>
    <dgm:cxn modelId="{6143CBC1-72BA-47A8-B3CB-352831C2D94C}" type="presParOf" srcId="{25C19080-D251-45BC-A015-EADC8D7DACAC}" destId="{2DB1407D-F04B-4BE8-BEE2-AE6F4B85B3AD}" srcOrd="2" destOrd="0" presId="urn:microsoft.com/office/officeart/2005/8/layout/hierarchy3"/>
    <dgm:cxn modelId="{29DF8775-A98E-475C-9CD0-F1ECA41CCACE}" type="presParOf" srcId="{2DB1407D-F04B-4BE8-BEE2-AE6F4B85B3AD}" destId="{474AC4E7-159F-4E6C-863C-D531BD1A6059}" srcOrd="0" destOrd="0" presId="urn:microsoft.com/office/officeart/2005/8/layout/hierarchy3"/>
    <dgm:cxn modelId="{512ABCEC-4293-46EF-AD9F-6286F1B196D4}" type="presParOf" srcId="{474AC4E7-159F-4E6C-863C-D531BD1A6059}" destId="{624A45C2-63BB-4AA2-876B-C56B1CC88F50}" srcOrd="0" destOrd="0" presId="urn:microsoft.com/office/officeart/2005/8/layout/hierarchy3"/>
    <dgm:cxn modelId="{0CA9769A-9866-4678-BE56-DF6C88565591}" type="presParOf" srcId="{474AC4E7-159F-4E6C-863C-D531BD1A6059}" destId="{2F78559C-06BB-412A-9CA7-77B1CF16F22E}" srcOrd="1" destOrd="0" presId="urn:microsoft.com/office/officeart/2005/8/layout/hierarchy3"/>
    <dgm:cxn modelId="{65E4C5E1-3FE7-43B9-988D-63D35A9DF7EC}" type="presParOf" srcId="{2DB1407D-F04B-4BE8-BEE2-AE6F4B85B3AD}" destId="{97BB27B9-F331-4EF3-91BA-4C035A4ECCA5}" srcOrd="1" destOrd="0" presId="urn:microsoft.com/office/officeart/2005/8/layout/hierarchy3"/>
    <dgm:cxn modelId="{D663A3D0-2ACA-4F6F-BF4C-05B58A98CE7E}" type="presParOf" srcId="{97BB27B9-F331-4EF3-91BA-4C035A4ECCA5}" destId="{3844F26E-4ABE-4E53-B07B-29C3DC5292AD}" srcOrd="0" destOrd="0" presId="urn:microsoft.com/office/officeart/2005/8/layout/hierarchy3"/>
    <dgm:cxn modelId="{D1D3EC79-3575-47E6-BB82-2BA78C9789C5}" type="presParOf" srcId="{97BB27B9-F331-4EF3-91BA-4C035A4ECCA5}" destId="{7EC19AC7-0818-4081-B5D5-B2918436C563}" srcOrd="1" destOrd="0" presId="urn:microsoft.com/office/officeart/2005/8/layout/hierarchy3"/>
    <dgm:cxn modelId="{B746A550-331C-4B5C-9CD2-F9F456B86550}" type="presParOf" srcId="{25C19080-D251-45BC-A015-EADC8D7DACAC}" destId="{C3D00C81-99EE-453C-9D19-29D009574F7E}" srcOrd="3" destOrd="0" presId="urn:microsoft.com/office/officeart/2005/8/layout/hierarchy3"/>
    <dgm:cxn modelId="{0990CBF6-848A-41EE-901F-69EFE06F4B49}" type="presParOf" srcId="{C3D00C81-99EE-453C-9D19-29D009574F7E}" destId="{5C86B02A-AF40-479B-B34E-6795EBE59122}" srcOrd="0" destOrd="0" presId="urn:microsoft.com/office/officeart/2005/8/layout/hierarchy3"/>
    <dgm:cxn modelId="{7B97A029-D16A-48AE-ABE7-EC73AB80629D}" type="presParOf" srcId="{5C86B02A-AF40-479B-B34E-6795EBE59122}" destId="{09AC751F-0188-4D49-974F-85496120DBE0}" srcOrd="0" destOrd="0" presId="urn:microsoft.com/office/officeart/2005/8/layout/hierarchy3"/>
    <dgm:cxn modelId="{86B69EC3-D3BF-48E5-B6F0-098D13D24DC7}" type="presParOf" srcId="{5C86B02A-AF40-479B-B34E-6795EBE59122}" destId="{38F66F23-7B0C-4430-B4E1-5430C11BD8BF}" srcOrd="1" destOrd="0" presId="urn:microsoft.com/office/officeart/2005/8/layout/hierarchy3"/>
    <dgm:cxn modelId="{DCEFB4CC-F0DB-4B40-885C-AFF07ECE29F3}" type="presParOf" srcId="{C3D00C81-99EE-453C-9D19-29D009574F7E}" destId="{24015620-B05F-4F04-AFA6-88F2BD6E016F}" srcOrd="1" destOrd="0" presId="urn:microsoft.com/office/officeart/2005/8/layout/hierarchy3"/>
    <dgm:cxn modelId="{A0C52681-F74C-4539-807A-53241396A0AC}" type="presParOf" srcId="{24015620-B05F-4F04-AFA6-88F2BD6E016F}" destId="{E3E940D3-3290-4D99-B663-E91ED0A8902B}" srcOrd="0" destOrd="0" presId="urn:microsoft.com/office/officeart/2005/8/layout/hierarchy3"/>
    <dgm:cxn modelId="{27183E0F-7082-4619-A70E-6BB6C9AE1340}" type="presParOf" srcId="{24015620-B05F-4F04-AFA6-88F2BD6E016F}" destId="{70D092C9-ABE9-4694-B0DB-7E5CF82F4B98}" srcOrd="1" destOrd="0" presId="urn:microsoft.com/office/officeart/2005/8/layout/hierarchy3"/>
    <dgm:cxn modelId="{4A5738EF-6616-43CB-91E5-3C05DA617FEC}" type="presParOf" srcId="{25C19080-D251-45BC-A015-EADC8D7DACAC}" destId="{30F269CA-2569-4D90-8614-A0C00FBA1466}" srcOrd="4" destOrd="0" presId="urn:microsoft.com/office/officeart/2005/8/layout/hierarchy3"/>
    <dgm:cxn modelId="{D15D255F-99CD-4BA4-AE39-22D90729D8AA}" type="presParOf" srcId="{30F269CA-2569-4D90-8614-A0C00FBA1466}" destId="{683D3557-FCD5-4130-B26A-9D8EAFA041FC}" srcOrd="0" destOrd="0" presId="urn:microsoft.com/office/officeart/2005/8/layout/hierarchy3"/>
    <dgm:cxn modelId="{98563133-B1D8-4711-AFE8-E0CC3C047475}" type="presParOf" srcId="{683D3557-FCD5-4130-B26A-9D8EAFA041FC}" destId="{A60648F5-CAC7-4EDA-9BE7-D1A54239134B}" srcOrd="0" destOrd="0" presId="urn:microsoft.com/office/officeart/2005/8/layout/hierarchy3"/>
    <dgm:cxn modelId="{C9F12C03-396B-4849-8B3D-99C702AD5DC1}" type="presParOf" srcId="{683D3557-FCD5-4130-B26A-9D8EAFA041FC}" destId="{3796D661-4C03-41AD-A66E-FE79CA0ED4E9}" srcOrd="1" destOrd="0" presId="urn:microsoft.com/office/officeart/2005/8/layout/hierarchy3"/>
    <dgm:cxn modelId="{F4F80928-1F15-48EE-AFE2-BEE25D4AF715}" type="presParOf" srcId="{30F269CA-2569-4D90-8614-A0C00FBA1466}" destId="{050B874A-C5AD-4903-BBC5-284CF18094A2}" srcOrd="1" destOrd="0" presId="urn:microsoft.com/office/officeart/2005/8/layout/hierarchy3"/>
    <dgm:cxn modelId="{02A3004A-36B3-48A4-88E0-D8B3CECBEC9B}" type="presParOf" srcId="{050B874A-C5AD-4903-BBC5-284CF18094A2}" destId="{3DD6BC7A-4996-4DF8-BEF5-1B944642A94C}" srcOrd="0" destOrd="0" presId="urn:microsoft.com/office/officeart/2005/8/layout/hierarchy3"/>
    <dgm:cxn modelId="{31DC1503-24D8-48E2-8D9D-DB3D7270BBB7}" type="presParOf" srcId="{050B874A-C5AD-4903-BBC5-284CF18094A2}" destId="{ED08792E-2869-4E3E-A377-6F21809B812C}" srcOrd="1" destOrd="0" presId="urn:microsoft.com/office/officeart/2005/8/layout/hierarchy3"/>
    <dgm:cxn modelId="{9318E738-BB3D-4E48-BD51-7FF0BFAD14BB}" type="presParOf" srcId="{25C19080-D251-45BC-A015-EADC8D7DACAC}" destId="{1958A230-8376-4A80-9834-645652A53E02}" srcOrd="5" destOrd="0" presId="urn:microsoft.com/office/officeart/2005/8/layout/hierarchy3"/>
    <dgm:cxn modelId="{B4BF1C12-1C93-4B9A-A631-3AC463A41D63}" type="presParOf" srcId="{1958A230-8376-4A80-9834-645652A53E02}" destId="{A143D2B3-9B6E-4FC6-BA92-60D0433A77F9}" srcOrd="0" destOrd="0" presId="urn:microsoft.com/office/officeart/2005/8/layout/hierarchy3"/>
    <dgm:cxn modelId="{BF98CA98-8F0F-4B72-B559-EE61B87D9195}" type="presParOf" srcId="{A143D2B3-9B6E-4FC6-BA92-60D0433A77F9}" destId="{18A0C088-4435-4376-B0B1-59A8E98E51E5}" srcOrd="0" destOrd="0" presId="urn:microsoft.com/office/officeart/2005/8/layout/hierarchy3"/>
    <dgm:cxn modelId="{332547E7-605E-49F6-BE1F-6A766E57DFFE}" type="presParOf" srcId="{A143D2B3-9B6E-4FC6-BA92-60D0433A77F9}" destId="{F10D3F0C-F62E-430D-93C7-AAC47127BCB7}" srcOrd="1" destOrd="0" presId="urn:microsoft.com/office/officeart/2005/8/layout/hierarchy3"/>
    <dgm:cxn modelId="{6B13338F-7680-463F-8B11-8936678E54FA}" type="presParOf" srcId="{1958A230-8376-4A80-9834-645652A53E02}" destId="{8AFD7288-72B5-4A62-A18B-86C685BD1500}" srcOrd="1" destOrd="0" presId="urn:microsoft.com/office/officeart/2005/8/layout/hierarchy3"/>
    <dgm:cxn modelId="{ED854268-EE90-43AE-8F2C-1F5852540129}" type="presParOf" srcId="{8AFD7288-72B5-4A62-A18B-86C685BD1500}" destId="{A172B0DD-59A7-4172-BDFD-6A02FFF9C713}" srcOrd="0" destOrd="0" presId="urn:microsoft.com/office/officeart/2005/8/layout/hierarchy3"/>
    <dgm:cxn modelId="{B4E9E161-ECDE-446B-B1F6-C432EF4CF841}" type="presParOf" srcId="{8AFD7288-72B5-4A62-A18B-86C685BD1500}" destId="{CBC57793-7098-4A28-AEB7-D550A089EF6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5D0DE-4948-45CA-BA03-D5F68F7AE981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45772-45D0-4B36-887E-B6EA721EDED2}">
      <dgm:prSet phldrT="[Текст]"/>
      <dgm:spPr/>
      <dgm:t>
        <a:bodyPr/>
        <a:lstStyle/>
        <a:p>
          <a:r>
            <a:rPr lang="ru-RU" dirty="0"/>
            <a:t>В России 2572 учебных заведений (не считая школ)</a:t>
          </a:r>
        </a:p>
      </dgm:t>
    </dgm:pt>
    <dgm:pt modelId="{D17ED6CF-AF3A-4CCF-A60C-DD7B7FD1EF08}" type="parTrans" cxnId="{7B64F787-767B-4068-9255-3F76E059771B}">
      <dgm:prSet/>
      <dgm:spPr/>
      <dgm:t>
        <a:bodyPr/>
        <a:lstStyle/>
        <a:p>
          <a:endParaRPr lang="ru-RU"/>
        </a:p>
      </dgm:t>
    </dgm:pt>
    <dgm:pt modelId="{7D7C5335-231A-4316-8CBE-776F60EB93F3}" type="sibTrans" cxnId="{7B64F787-767B-4068-9255-3F76E059771B}">
      <dgm:prSet/>
      <dgm:spPr/>
      <dgm:t>
        <a:bodyPr/>
        <a:lstStyle/>
        <a:p>
          <a:pPr algn="ctr"/>
          <a:r>
            <a:rPr lang="en-US" dirty="0"/>
            <a:t>TAM</a:t>
          </a:r>
          <a:endParaRPr lang="ru-RU" dirty="0"/>
        </a:p>
      </dgm:t>
    </dgm:pt>
    <dgm:pt modelId="{A75CE2C3-05EA-4654-848F-401FE3CEC606}">
      <dgm:prSet phldrT="[Текст]"/>
      <dgm:spPr/>
      <dgm:t>
        <a:bodyPr/>
        <a:lstStyle/>
        <a:p>
          <a:r>
            <a:rPr lang="ru-RU" dirty="0"/>
            <a:t>В Ярославской области 57</a:t>
          </a:r>
        </a:p>
      </dgm:t>
    </dgm:pt>
    <dgm:pt modelId="{97FDA7B3-2213-4CDA-ADD0-809FE39BD230}" type="parTrans" cxnId="{C6497D79-E9EF-4EF2-B20C-58106AAFE540}">
      <dgm:prSet/>
      <dgm:spPr/>
      <dgm:t>
        <a:bodyPr/>
        <a:lstStyle/>
        <a:p>
          <a:endParaRPr lang="ru-RU"/>
        </a:p>
      </dgm:t>
    </dgm:pt>
    <dgm:pt modelId="{E84180F9-C7D6-4697-9486-6D2BA00EEFDF}" type="sibTrans" cxnId="{C6497D79-E9EF-4EF2-B20C-58106AAFE540}">
      <dgm:prSet/>
      <dgm:spPr/>
      <dgm:t>
        <a:bodyPr/>
        <a:lstStyle/>
        <a:p>
          <a:pPr algn="ctr"/>
          <a:r>
            <a:rPr lang="en-US" dirty="0"/>
            <a:t>SAM</a:t>
          </a:r>
          <a:endParaRPr lang="ru-RU" dirty="0"/>
        </a:p>
      </dgm:t>
    </dgm:pt>
    <dgm:pt modelId="{09AFA1BD-E378-4426-9C0B-A318670A4AC7}">
      <dgm:prSet phldrT="[Текст]"/>
      <dgm:spPr/>
      <dgm:t>
        <a:bodyPr/>
        <a:lstStyle/>
        <a:p>
          <a:r>
            <a:rPr lang="ru-RU" dirty="0"/>
            <a:t>В Ярославле 27</a:t>
          </a:r>
        </a:p>
      </dgm:t>
    </dgm:pt>
    <dgm:pt modelId="{55AC2F75-D079-4323-B6E9-0480AEC69CE8}" type="parTrans" cxnId="{36F5E590-2577-4029-A9A3-33231ACBD145}">
      <dgm:prSet/>
      <dgm:spPr/>
      <dgm:t>
        <a:bodyPr/>
        <a:lstStyle/>
        <a:p>
          <a:endParaRPr lang="ru-RU"/>
        </a:p>
      </dgm:t>
    </dgm:pt>
    <dgm:pt modelId="{44A2E359-0D29-44D6-A65C-E8C715C82E27}" type="sibTrans" cxnId="{36F5E590-2577-4029-A9A3-33231ACBD145}">
      <dgm:prSet/>
      <dgm:spPr/>
      <dgm:t>
        <a:bodyPr/>
        <a:lstStyle/>
        <a:p>
          <a:pPr algn="ctr"/>
          <a:r>
            <a:rPr lang="en-US" dirty="0"/>
            <a:t>SOM</a:t>
          </a:r>
          <a:endParaRPr lang="ru-RU" dirty="0"/>
        </a:p>
      </dgm:t>
    </dgm:pt>
    <dgm:pt modelId="{54051C26-EF7D-46C1-AE1C-FAC7E250F3A5}" type="pres">
      <dgm:prSet presAssocID="{4BC5D0DE-4948-45CA-BA03-D5F68F7AE9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8F6135-D295-4C7A-9782-E50072D0325D}" type="pres">
      <dgm:prSet presAssocID="{FF945772-45D0-4B36-887E-B6EA721EDED2}" presName="hierRoot1" presStyleCnt="0">
        <dgm:presLayoutVars>
          <dgm:hierBranch val="init"/>
        </dgm:presLayoutVars>
      </dgm:prSet>
      <dgm:spPr/>
    </dgm:pt>
    <dgm:pt modelId="{12B4AA20-92EE-4039-B30A-61829EAA3B5D}" type="pres">
      <dgm:prSet presAssocID="{FF945772-45D0-4B36-887E-B6EA721EDED2}" presName="rootComposite1" presStyleCnt="0"/>
      <dgm:spPr/>
    </dgm:pt>
    <dgm:pt modelId="{CF42D0B6-0553-4EB0-A2E0-068E71FE7BAF}" type="pres">
      <dgm:prSet presAssocID="{FF945772-45D0-4B36-887E-B6EA721EDED2}" presName="rootText1" presStyleLbl="node0" presStyleIdx="0" presStyleCnt="1" custScaleX="24083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11474CA-19A6-4642-8D4B-67A9792BBC82}" type="pres">
      <dgm:prSet presAssocID="{FF945772-45D0-4B36-887E-B6EA721EDED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053128A-959F-464C-AA09-8FF27C612FD2}" type="pres">
      <dgm:prSet presAssocID="{FF945772-45D0-4B36-887E-B6EA721EDED2}" presName="rootConnector1" presStyleLbl="node1" presStyleIdx="0" presStyleCnt="2"/>
      <dgm:spPr/>
      <dgm:t>
        <a:bodyPr/>
        <a:lstStyle/>
        <a:p>
          <a:endParaRPr lang="ru-RU"/>
        </a:p>
      </dgm:t>
    </dgm:pt>
    <dgm:pt modelId="{24A1FF7A-3464-4F57-A4EF-2875D3F992BF}" type="pres">
      <dgm:prSet presAssocID="{FF945772-45D0-4B36-887E-B6EA721EDED2}" presName="hierChild2" presStyleCnt="0"/>
      <dgm:spPr/>
    </dgm:pt>
    <dgm:pt modelId="{F9E79AD8-CEEA-416C-89A4-61DC9941DB4A}" type="pres">
      <dgm:prSet presAssocID="{97FDA7B3-2213-4CDA-ADD0-809FE39BD230}" presName="Name37" presStyleLbl="parChTrans1D2" presStyleIdx="0" presStyleCnt="1"/>
      <dgm:spPr/>
      <dgm:t>
        <a:bodyPr/>
        <a:lstStyle/>
        <a:p>
          <a:endParaRPr lang="ru-RU"/>
        </a:p>
      </dgm:t>
    </dgm:pt>
    <dgm:pt modelId="{70F4EA33-4267-419F-8A5D-6A2882D999B0}" type="pres">
      <dgm:prSet presAssocID="{A75CE2C3-05EA-4654-848F-401FE3CEC606}" presName="hierRoot2" presStyleCnt="0">
        <dgm:presLayoutVars>
          <dgm:hierBranch val="init"/>
        </dgm:presLayoutVars>
      </dgm:prSet>
      <dgm:spPr/>
    </dgm:pt>
    <dgm:pt modelId="{CC6006C4-4F17-4A0C-AB6C-8DA61E488BDA}" type="pres">
      <dgm:prSet presAssocID="{A75CE2C3-05EA-4654-848F-401FE3CEC606}" presName="rootComposite" presStyleCnt="0"/>
      <dgm:spPr/>
    </dgm:pt>
    <dgm:pt modelId="{C9CFC1C8-C011-4090-B320-E8E5490A09F9}" type="pres">
      <dgm:prSet presAssocID="{A75CE2C3-05EA-4654-848F-401FE3CEC606}" presName="rootText" presStyleLbl="node1" presStyleIdx="0" presStyleCnt="2" custScaleX="20374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BF39018-52C4-43C3-A6F3-7B27BB9E299B}" type="pres">
      <dgm:prSet presAssocID="{A75CE2C3-05EA-4654-848F-401FE3CEC606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5A930E3-67E2-43B9-B5C3-5D455D91A8DA}" type="pres">
      <dgm:prSet presAssocID="{A75CE2C3-05EA-4654-848F-401FE3CEC606}" presName="rootConnector" presStyleLbl="node2" presStyleIdx="0" presStyleCnt="0"/>
      <dgm:spPr/>
      <dgm:t>
        <a:bodyPr/>
        <a:lstStyle/>
        <a:p>
          <a:endParaRPr lang="ru-RU"/>
        </a:p>
      </dgm:t>
    </dgm:pt>
    <dgm:pt modelId="{C1499DD8-B127-4C0B-B748-C5BF2D280BBE}" type="pres">
      <dgm:prSet presAssocID="{A75CE2C3-05EA-4654-848F-401FE3CEC606}" presName="hierChild4" presStyleCnt="0"/>
      <dgm:spPr/>
    </dgm:pt>
    <dgm:pt modelId="{775EA8AF-8D9D-43A4-91DC-B152943E23FB}" type="pres">
      <dgm:prSet presAssocID="{55AC2F75-D079-4323-B6E9-0480AEC69CE8}" presName="Name37" presStyleLbl="parChTrans1D3" presStyleIdx="0" presStyleCnt="1"/>
      <dgm:spPr/>
      <dgm:t>
        <a:bodyPr/>
        <a:lstStyle/>
        <a:p>
          <a:endParaRPr lang="ru-RU"/>
        </a:p>
      </dgm:t>
    </dgm:pt>
    <dgm:pt modelId="{AAEBD702-91B0-49C4-945F-5CD5FB88A247}" type="pres">
      <dgm:prSet presAssocID="{09AFA1BD-E378-4426-9C0B-A318670A4AC7}" presName="hierRoot2" presStyleCnt="0">
        <dgm:presLayoutVars>
          <dgm:hierBranch val="init"/>
        </dgm:presLayoutVars>
      </dgm:prSet>
      <dgm:spPr/>
    </dgm:pt>
    <dgm:pt modelId="{51FB7838-BAC0-427A-BF00-0C766DEC417B}" type="pres">
      <dgm:prSet presAssocID="{09AFA1BD-E378-4426-9C0B-A318670A4AC7}" presName="rootComposite" presStyleCnt="0"/>
      <dgm:spPr/>
    </dgm:pt>
    <dgm:pt modelId="{F9959B75-FF7D-425B-8F5E-01A58A170FD7}" type="pres">
      <dgm:prSet presAssocID="{09AFA1BD-E378-4426-9C0B-A318670A4AC7}" presName="rootText" presStyleLbl="node1" presStyleIdx="1" presStyleCnt="2" custScaleX="13378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37CF135-59AE-4E90-8215-451AC2BFC758}" type="pres">
      <dgm:prSet presAssocID="{09AFA1BD-E378-4426-9C0B-A318670A4AC7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4CCD99F-E1FC-4FC4-A74A-6897BF3EBDCE}" type="pres">
      <dgm:prSet presAssocID="{09AFA1BD-E378-4426-9C0B-A318670A4AC7}" presName="rootConnector" presStyleLbl="node3" presStyleIdx="0" presStyleCnt="0"/>
      <dgm:spPr/>
      <dgm:t>
        <a:bodyPr/>
        <a:lstStyle/>
        <a:p>
          <a:endParaRPr lang="ru-RU"/>
        </a:p>
      </dgm:t>
    </dgm:pt>
    <dgm:pt modelId="{BE6434E8-A7F2-47C5-8926-EA3B6172028C}" type="pres">
      <dgm:prSet presAssocID="{09AFA1BD-E378-4426-9C0B-A318670A4AC7}" presName="hierChild4" presStyleCnt="0"/>
      <dgm:spPr/>
    </dgm:pt>
    <dgm:pt modelId="{8116CF9F-E4A8-4EB9-9ADB-B505F7F8B2F1}" type="pres">
      <dgm:prSet presAssocID="{09AFA1BD-E378-4426-9C0B-A318670A4AC7}" presName="hierChild5" presStyleCnt="0"/>
      <dgm:spPr/>
    </dgm:pt>
    <dgm:pt modelId="{76A964B6-9ABE-4F43-BDBD-F1E5F3BFDBBF}" type="pres">
      <dgm:prSet presAssocID="{A75CE2C3-05EA-4654-848F-401FE3CEC606}" presName="hierChild5" presStyleCnt="0"/>
      <dgm:spPr/>
    </dgm:pt>
    <dgm:pt modelId="{E1A843C4-814A-4084-B524-7950981F998F}" type="pres">
      <dgm:prSet presAssocID="{FF945772-45D0-4B36-887E-B6EA721EDED2}" presName="hierChild3" presStyleCnt="0"/>
      <dgm:spPr/>
    </dgm:pt>
  </dgm:ptLst>
  <dgm:cxnLst>
    <dgm:cxn modelId="{03F7E7BB-D199-4D5A-A68C-A799FD79D053}" type="presOf" srcId="{E84180F9-C7D6-4697-9486-6D2BA00EEFDF}" destId="{ABF39018-52C4-43C3-A6F3-7B27BB9E299B}" srcOrd="0" destOrd="0" presId="urn:microsoft.com/office/officeart/2008/layout/NameandTitleOrganizationalChart"/>
    <dgm:cxn modelId="{D34C2A33-C2C7-4E62-A6CF-466A167F4AA1}" type="presOf" srcId="{09AFA1BD-E378-4426-9C0B-A318670A4AC7}" destId="{54CCD99F-E1FC-4FC4-A74A-6897BF3EBDCE}" srcOrd="1" destOrd="0" presId="urn:microsoft.com/office/officeart/2008/layout/NameandTitleOrganizationalChart"/>
    <dgm:cxn modelId="{7B64F787-767B-4068-9255-3F76E059771B}" srcId="{4BC5D0DE-4948-45CA-BA03-D5F68F7AE981}" destId="{FF945772-45D0-4B36-887E-B6EA721EDED2}" srcOrd="0" destOrd="0" parTransId="{D17ED6CF-AF3A-4CCF-A60C-DD7B7FD1EF08}" sibTransId="{7D7C5335-231A-4316-8CBE-776F60EB93F3}"/>
    <dgm:cxn modelId="{E6798D63-96AA-419D-AD7D-E14A92C64903}" type="presOf" srcId="{97FDA7B3-2213-4CDA-ADD0-809FE39BD230}" destId="{F9E79AD8-CEEA-416C-89A4-61DC9941DB4A}" srcOrd="0" destOrd="0" presId="urn:microsoft.com/office/officeart/2008/layout/NameandTitleOrganizationalChart"/>
    <dgm:cxn modelId="{A1F8DE95-5761-47F4-BA72-006CE27C77AE}" type="presOf" srcId="{FF945772-45D0-4B36-887E-B6EA721EDED2}" destId="{F053128A-959F-464C-AA09-8FF27C612FD2}" srcOrd="1" destOrd="0" presId="urn:microsoft.com/office/officeart/2008/layout/NameandTitleOrganizationalChart"/>
    <dgm:cxn modelId="{6F85C5A1-E05C-4D66-B44E-3833A7C53DB0}" type="presOf" srcId="{09AFA1BD-E378-4426-9C0B-A318670A4AC7}" destId="{F9959B75-FF7D-425B-8F5E-01A58A170FD7}" srcOrd="0" destOrd="0" presId="urn:microsoft.com/office/officeart/2008/layout/NameandTitleOrganizationalChart"/>
    <dgm:cxn modelId="{36F5E590-2577-4029-A9A3-33231ACBD145}" srcId="{A75CE2C3-05EA-4654-848F-401FE3CEC606}" destId="{09AFA1BD-E378-4426-9C0B-A318670A4AC7}" srcOrd="0" destOrd="0" parTransId="{55AC2F75-D079-4323-B6E9-0480AEC69CE8}" sibTransId="{44A2E359-0D29-44D6-A65C-E8C715C82E27}"/>
    <dgm:cxn modelId="{F67AD4A6-D046-4B14-9A74-F7DA0C9EFE48}" type="presOf" srcId="{44A2E359-0D29-44D6-A65C-E8C715C82E27}" destId="{537CF135-59AE-4E90-8215-451AC2BFC758}" srcOrd="0" destOrd="0" presId="urn:microsoft.com/office/officeart/2008/layout/NameandTitleOrganizationalChart"/>
    <dgm:cxn modelId="{AC6F377A-B308-4AA5-93E1-9A39655FE07C}" type="presOf" srcId="{7D7C5335-231A-4316-8CBE-776F60EB93F3}" destId="{811474CA-19A6-4642-8D4B-67A9792BBC82}" srcOrd="0" destOrd="0" presId="urn:microsoft.com/office/officeart/2008/layout/NameandTitleOrganizationalChart"/>
    <dgm:cxn modelId="{4D80AFE0-0398-4512-988B-A666607FFE73}" type="presOf" srcId="{55AC2F75-D079-4323-B6E9-0480AEC69CE8}" destId="{775EA8AF-8D9D-43A4-91DC-B152943E23FB}" srcOrd="0" destOrd="0" presId="urn:microsoft.com/office/officeart/2008/layout/NameandTitleOrganizationalChart"/>
    <dgm:cxn modelId="{1F54C803-B456-4243-ADD7-C01AC665F571}" type="presOf" srcId="{A75CE2C3-05EA-4654-848F-401FE3CEC606}" destId="{E5A930E3-67E2-43B9-B5C3-5D455D91A8DA}" srcOrd="1" destOrd="0" presId="urn:microsoft.com/office/officeart/2008/layout/NameandTitleOrganizationalChart"/>
    <dgm:cxn modelId="{E7035367-01F5-4D2D-8906-79C219B09107}" type="presOf" srcId="{A75CE2C3-05EA-4654-848F-401FE3CEC606}" destId="{C9CFC1C8-C011-4090-B320-E8E5490A09F9}" srcOrd="0" destOrd="0" presId="urn:microsoft.com/office/officeart/2008/layout/NameandTitleOrganizationalChart"/>
    <dgm:cxn modelId="{F40035F8-4BB5-4A48-A202-9F9B6EE3C9F7}" type="presOf" srcId="{FF945772-45D0-4B36-887E-B6EA721EDED2}" destId="{CF42D0B6-0553-4EB0-A2E0-068E71FE7BAF}" srcOrd="0" destOrd="0" presId="urn:microsoft.com/office/officeart/2008/layout/NameandTitleOrganizationalChart"/>
    <dgm:cxn modelId="{C6497D79-E9EF-4EF2-B20C-58106AAFE540}" srcId="{FF945772-45D0-4B36-887E-B6EA721EDED2}" destId="{A75CE2C3-05EA-4654-848F-401FE3CEC606}" srcOrd="0" destOrd="0" parTransId="{97FDA7B3-2213-4CDA-ADD0-809FE39BD230}" sibTransId="{E84180F9-C7D6-4697-9486-6D2BA00EEFDF}"/>
    <dgm:cxn modelId="{EB63CBFE-C66F-42E4-91F1-0271D82C58A0}" type="presOf" srcId="{4BC5D0DE-4948-45CA-BA03-D5F68F7AE981}" destId="{54051C26-EF7D-46C1-AE1C-FAC7E250F3A5}" srcOrd="0" destOrd="0" presId="urn:microsoft.com/office/officeart/2008/layout/NameandTitleOrganizationalChart"/>
    <dgm:cxn modelId="{BD6AA650-5A60-44E1-A6EE-C8AECCDE75DB}" type="presParOf" srcId="{54051C26-EF7D-46C1-AE1C-FAC7E250F3A5}" destId="{548F6135-D295-4C7A-9782-E50072D0325D}" srcOrd="0" destOrd="0" presId="urn:microsoft.com/office/officeart/2008/layout/NameandTitleOrganizationalChart"/>
    <dgm:cxn modelId="{B2B75F24-C5D8-4950-9A69-20ECAA0C87E9}" type="presParOf" srcId="{548F6135-D295-4C7A-9782-E50072D0325D}" destId="{12B4AA20-92EE-4039-B30A-61829EAA3B5D}" srcOrd="0" destOrd="0" presId="urn:microsoft.com/office/officeart/2008/layout/NameandTitleOrganizationalChart"/>
    <dgm:cxn modelId="{53FC9EF1-6534-4B6E-A8E8-5BB458F063F1}" type="presParOf" srcId="{12B4AA20-92EE-4039-B30A-61829EAA3B5D}" destId="{CF42D0B6-0553-4EB0-A2E0-068E71FE7BAF}" srcOrd="0" destOrd="0" presId="urn:microsoft.com/office/officeart/2008/layout/NameandTitleOrganizationalChart"/>
    <dgm:cxn modelId="{49E7EBBB-AD96-403B-BE8A-5155A4AA6216}" type="presParOf" srcId="{12B4AA20-92EE-4039-B30A-61829EAA3B5D}" destId="{811474CA-19A6-4642-8D4B-67A9792BBC82}" srcOrd="1" destOrd="0" presId="urn:microsoft.com/office/officeart/2008/layout/NameandTitleOrganizationalChart"/>
    <dgm:cxn modelId="{0B479A70-7DA7-411F-9F77-D89FAD30FEB6}" type="presParOf" srcId="{12B4AA20-92EE-4039-B30A-61829EAA3B5D}" destId="{F053128A-959F-464C-AA09-8FF27C612FD2}" srcOrd="2" destOrd="0" presId="urn:microsoft.com/office/officeart/2008/layout/NameandTitleOrganizationalChart"/>
    <dgm:cxn modelId="{79B02DB8-269A-4D53-94F0-CC1F70BA4015}" type="presParOf" srcId="{548F6135-D295-4C7A-9782-E50072D0325D}" destId="{24A1FF7A-3464-4F57-A4EF-2875D3F992BF}" srcOrd="1" destOrd="0" presId="urn:microsoft.com/office/officeart/2008/layout/NameandTitleOrganizationalChart"/>
    <dgm:cxn modelId="{9210028E-D52E-4345-B433-66AD1F765B14}" type="presParOf" srcId="{24A1FF7A-3464-4F57-A4EF-2875D3F992BF}" destId="{F9E79AD8-CEEA-416C-89A4-61DC9941DB4A}" srcOrd="0" destOrd="0" presId="urn:microsoft.com/office/officeart/2008/layout/NameandTitleOrganizationalChart"/>
    <dgm:cxn modelId="{E81A83C6-F00A-455A-956D-528BFD4C3DF1}" type="presParOf" srcId="{24A1FF7A-3464-4F57-A4EF-2875D3F992BF}" destId="{70F4EA33-4267-419F-8A5D-6A2882D999B0}" srcOrd="1" destOrd="0" presId="urn:microsoft.com/office/officeart/2008/layout/NameandTitleOrganizationalChart"/>
    <dgm:cxn modelId="{54CCEF69-2FEB-445A-8FAA-7CB770D47DA3}" type="presParOf" srcId="{70F4EA33-4267-419F-8A5D-6A2882D999B0}" destId="{CC6006C4-4F17-4A0C-AB6C-8DA61E488BDA}" srcOrd="0" destOrd="0" presId="urn:microsoft.com/office/officeart/2008/layout/NameandTitleOrganizationalChart"/>
    <dgm:cxn modelId="{49641B79-A513-4469-A415-AC381C7E3454}" type="presParOf" srcId="{CC6006C4-4F17-4A0C-AB6C-8DA61E488BDA}" destId="{C9CFC1C8-C011-4090-B320-E8E5490A09F9}" srcOrd="0" destOrd="0" presId="urn:microsoft.com/office/officeart/2008/layout/NameandTitleOrganizationalChart"/>
    <dgm:cxn modelId="{D5EB9486-EA02-4A7E-8A5C-2D81A970882E}" type="presParOf" srcId="{CC6006C4-4F17-4A0C-AB6C-8DA61E488BDA}" destId="{ABF39018-52C4-43C3-A6F3-7B27BB9E299B}" srcOrd="1" destOrd="0" presId="urn:microsoft.com/office/officeart/2008/layout/NameandTitleOrganizationalChart"/>
    <dgm:cxn modelId="{73A6B160-C808-4EAA-A61C-7BAC1686E35E}" type="presParOf" srcId="{CC6006C4-4F17-4A0C-AB6C-8DA61E488BDA}" destId="{E5A930E3-67E2-43B9-B5C3-5D455D91A8DA}" srcOrd="2" destOrd="0" presId="urn:microsoft.com/office/officeart/2008/layout/NameandTitleOrganizationalChart"/>
    <dgm:cxn modelId="{6F884269-580F-4E3B-A07A-910EFBE4910C}" type="presParOf" srcId="{70F4EA33-4267-419F-8A5D-6A2882D999B0}" destId="{C1499DD8-B127-4C0B-B748-C5BF2D280BBE}" srcOrd="1" destOrd="0" presId="urn:microsoft.com/office/officeart/2008/layout/NameandTitleOrganizationalChart"/>
    <dgm:cxn modelId="{D1E19327-C7E3-4005-9A38-F175EC11D769}" type="presParOf" srcId="{C1499DD8-B127-4C0B-B748-C5BF2D280BBE}" destId="{775EA8AF-8D9D-43A4-91DC-B152943E23FB}" srcOrd="0" destOrd="0" presId="urn:microsoft.com/office/officeart/2008/layout/NameandTitleOrganizationalChart"/>
    <dgm:cxn modelId="{E3481B1E-18B2-44D1-A9FA-C1EB017070FC}" type="presParOf" srcId="{C1499DD8-B127-4C0B-B748-C5BF2D280BBE}" destId="{AAEBD702-91B0-49C4-945F-5CD5FB88A247}" srcOrd="1" destOrd="0" presId="urn:microsoft.com/office/officeart/2008/layout/NameandTitleOrganizationalChart"/>
    <dgm:cxn modelId="{EAF602CD-84B8-4087-B705-D3FE8294D37A}" type="presParOf" srcId="{AAEBD702-91B0-49C4-945F-5CD5FB88A247}" destId="{51FB7838-BAC0-427A-BF00-0C766DEC417B}" srcOrd="0" destOrd="0" presId="urn:microsoft.com/office/officeart/2008/layout/NameandTitleOrganizationalChart"/>
    <dgm:cxn modelId="{1AD5257D-7AAC-4C13-A014-42CDC66FA582}" type="presParOf" srcId="{51FB7838-BAC0-427A-BF00-0C766DEC417B}" destId="{F9959B75-FF7D-425B-8F5E-01A58A170FD7}" srcOrd="0" destOrd="0" presId="urn:microsoft.com/office/officeart/2008/layout/NameandTitleOrganizationalChart"/>
    <dgm:cxn modelId="{1F9ABDE3-5FB0-4FBA-86E7-BD0F163FD7D5}" type="presParOf" srcId="{51FB7838-BAC0-427A-BF00-0C766DEC417B}" destId="{537CF135-59AE-4E90-8215-451AC2BFC758}" srcOrd="1" destOrd="0" presId="urn:microsoft.com/office/officeart/2008/layout/NameandTitleOrganizationalChart"/>
    <dgm:cxn modelId="{3F6155D9-A777-4CC1-A183-605739E125DC}" type="presParOf" srcId="{51FB7838-BAC0-427A-BF00-0C766DEC417B}" destId="{54CCD99F-E1FC-4FC4-A74A-6897BF3EBDCE}" srcOrd="2" destOrd="0" presId="urn:microsoft.com/office/officeart/2008/layout/NameandTitleOrganizationalChart"/>
    <dgm:cxn modelId="{6002A883-CEB5-47A7-A5F4-0823B4F63896}" type="presParOf" srcId="{AAEBD702-91B0-49C4-945F-5CD5FB88A247}" destId="{BE6434E8-A7F2-47C5-8926-EA3B6172028C}" srcOrd="1" destOrd="0" presId="urn:microsoft.com/office/officeart/2008/layout/NameandTitleOrganizationalChart"/>
    <dgm:cxn modelId="{20335FCE-89D7-4830-95F3-73801B27F66E}" type="presParOf" srcId="{AAEBD702-91B0-49C4-945F-5CD5FB88A247}" destId="{8116CF9F-E4A8-4EB9-9ADB-B505F7F8B2F1}" srcOrd="2" destOrd="0" presId="urn:microsoft.com/office/officeart/2008/layout/NameandTitleOrganizationalChart"/>
    <dgm:cxn modelId="{6DAECF47-E8A5-46C3-AAA2-A5CD7698DDED}" type="presParOf" srcId="{70F4EA33-4267-419F-8A5D-6A2882D999B0}" destId="{76A964B6-9ABE-4F43-BDBD-F1E5F3BFDBBF}" srcOrd="2" destOrd="0" presId="urn:microsoft.com/office/officeart/2008/layout/NameandTitleOrganizationalChart"/>
    <dgm:cxn modelId="{426F2ACC-0EC1-475C-A64B-216578E9593A}" type="presParOf" srcId="{548F6135-D295-4C7A-9782-E50072D0325D}" destId="{E1A843C4-814A-4084-B524-7950981F998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D6498A-B837-44B5-951C-026B122599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CFA711-18BD-491B-A728-E37BAA06E936}">
      <dgm:prSet phldrT="[Текст]"/>
      <dgm:spPr/>
      <dgm:t>
        <a:bodyPr/>
        <a:lstStyle/>
        <a:p>
          <a:r>
            <a:rPr lang="ru-RU" dirty="0"/>
            <a:t>Привлечение предпринимателей</a:t>
          </a:r>
        </a:p>
      </dgm:t>
    </dgm:pt>
    <dgm:pt modelId="{1DAD90A6-3CF0-49F2-ABA5-036E0C6BD065}" type="parTrans" cxnId="{9CB40BCC-5F3E-421B-BA35-4D56CDD7F511}">
      <dgm:prSet/>
      <dgm:spPr/>
      <dgm:t>
        <a:bodyPr/>
        <a:lstStyle/>
        <a:p>
          <a:endParaRPr lang="ru-RU"/>
        </a:p>
      </dgm:t>
    </dgm:pt>
    <dgm:pt modelId="{1BE245FD-BAF5-4445-B6F3-787D61EEAD81}" type="sibTrans" cxnId="{9CB40BCC-5F3E-421B-BA35-4D56CDD7F511}">
      <dgm:prSet/>
      <dgm:spPr/>
      <dgm:t>
        <a:bodyPr/>
        <a:lstStyle/>
        <a:p>
          <a:endParaRPr lang="ru-RU"/>
        </a:p>
      </dgm:t>
    </dgm:pt>
    <dgm:pt modelId="{16F36A0E-9A81-44EC-B7D1-E7555E86B33D}">
      <dgm:prSet phldrT="[Текст]"/>
      <dgm:spPr/>
      <dgm:t>
        <a:bodyPr/>
        <a:lstStyle/>
        <a:p>
          <a:r>
            <a:rPr lang="ru-RU" dirty="0"/>
            <a:t>Доп. баллы для фонда «Умник»</a:t>
          </a:r>
        </a:p>
      </dgm:t>
    </dgm:pt>
    <dgm:pt modelId="{3F77C2BB-F0B8-4F53-ADB7-750021B16FB7}" type="parTrans" cxnId="{40323828-C2F0-434E-A738-B36CE688B457}">
      <dgm:prSet/>
      <dgm:spPr/>
      <dgm:t>
        <a:bodyPr/>
        <a:lstStyle/>
        <a:p>
          <a:endParaRPr lang="ru-RU"/>
        </a:p>
      </dgm:t>
    </dgm:pt>
    <dgm:pt modelId="{CC6BF86D-EBB5-4322-A65D-742442D670D2}" type="sibTrans" cxnId="{40323828-C2F0-434E-A738-B36CE688B457}">
      <dgm:prSet/>
      <dgm:spPr/>
      <dgm:t>
        <a:bodyPr/>
        <a:lstStyle/>
        <a:p>
          <a:endParaRPr lang="ru-RU"/>
        </a:p>
      </dgm:t>
    </dgm:pt>
    <dgm:pt modelId="{92328961-2F0E-4B56-AD6C-79E7EF6D6849}" type="pres">
      <dgm:prSet presAssocID="{C0D6498A-B837-44B5-951C-026B122599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4E613-2496-498A-9AD8-2A5BC22F6CE1}" type="pres">
      <dgm:prSet presAssocID="{8ACFA711-18BD-491B-A728-E37BAA06E93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C74C-63F7-4CB4-B79B-A6BDA48D46DA}" type="pres">
      <dgm:prSet presAssocID="{1BE245FD-BAF5-4445-B6F3-787D61EEAD81}" presName="sibTrans" presStyleCnt="0"/>
      <dgm:spPr/>
    </dgm:pt>
    <dgm:pt modelId="{C2C68648-1DF5-45E4-A26F-5887865AB97F}" type="pres">
      <dgm:prSet presAssocID="{16F36A0E-9A81-44EC-B7D1-E7555E86B3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23828-C2F0-434E-A738-B36CE688B457}" srcId="{C0D6498A-B837-44B5-951C-026B12259925}" destId="{16F36A0E-9A81-44EC-B7D1-E7555E86B33D}" srcOrd="1" destOrd="0" parTransId="{3F77C2BB-F0B8-4F53-ADB7-750021B16FB7}" sibTransId="{CC6BF86D-EBB5-4322-A65D-742442D670D2}"/>
    <dgm:cxn modelId="{9CB40BCC-5F3E-421B-BA35-4D56CDD7F511}" srcId="{C0D6498A-B837-44B5-951C-026B12259925}" destId="{8ACFA711-18BD-491B-A728-E37BAA06E936}" srcOrd="0" destOrd="0" parTransId="{1DAD90A6-3CF0-49F2-ABA5-036E0C6BD065}" sibTransId="{1BE245FD-BAF5-4445-B6F3-787D61EEAD81}"/>
    <dgm:cxn modelId="{1ABC7665-EBFA-4184-81C3-1076C4A50D58}" type="presOf" srcId="{8ACFA711-18BD-491B-A728-E37BAA06E936}" destId="{CC94E613-2496-498A-9AD8-2A5BC22F6CE1}" srcOrd="0" destOrd="0" presId="urn:microsoft.com/office/officeart/2005/8/layout/default"/>
    <dgm:cxn modelId="{A9982E6C-23C6-496D-8C0D-98758BBE279E}" type="presOf" srcId="{16F36A0E-9A81-44EC-B7D1-E7555E86B33D}" destId="{C2C68648-1DF5-45E4-A26F-5887865AB97F}" srcOrd="0" destOrd="0" presId="urn:microsoft.com/office/officeart/2005/8/layout/default"/>
    <dgm:cxn modelId="{B310A237-C9C2-4654-9B35-B325CEF90523}" type="presOf" srcId="{C0D6498A-B837-44B5-951C-026B12259925}" destId="{92328961-2F0E-4B56-AD6C-79E7EF6D6849}" srcOrd="0" destOrd="0" presId="urn:microsoft.com/office/officeart/2005/8/layout/default"/>
    <dgm:cxn modelId="{F2739E4C-5A05-4769-82DD-F6D19AC28799}" type="presParOf" srcId="{92328961-2F0E-4B56-AD6C-79E7EF6D6849}" destId="{CC94E613-2496-498A-9AD8-2A5BC22F6CE1}" srcOrd="0" destOrd="0" presId="urn:microsoft.com/office/officeart/2005/8/layout/default"/>
    <dgm:cxn modelId="{86711B36-29D7-4437-A544-E0ADE41CBD91}" type="presParOf" srcId="{92328961-2F0E-4B56-AD6C-79E7EF6D6849}" destId="{9FF9C74C-63F7-4CB4-B79B-A6BDA48D46DA}" srcOrd="1" destOrd="0" presId="urn:microsoft.com/office/officeart/2005/8/layout/default"/>
    <dgm:cxn modelId="{9A14F2AC-97E5-49EA-A6DA-97234CAD9C0E}" type="presParOf" srcId="{92328961-2F0E-4B56-AD6C-79E7EF6D6849}" destId="{C2C68648-1DF5-45E4-A26F-5887865AB97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B4BC0-E8FC-499F-BDC9-87EB88ACC59C}">
      <dsp:nvSpPr>
        <dsp:cNvPr id="0" name=""/>
        <dsp:cNvSpPr/>
      </dsp:nvSpPr>
      <dsp:spPr>
        <a:xfrm>
          <a:off x="0" y="706648"/>
          <a:ext cx="2518098" cy="1331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Выставление объявлений на разные сайты (к примеру, </a:t>
          </a: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hh.ru</a:t>
          </a: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ru-RU" sz="2000" kern="1200" dirty="0"/>
        </a:p>
      </dsp:txBody>
      <dsp:txXfrm>
        <a:off x="39008" y="745656"/>
        <a:ext cx="2440082" cy="1253805"/>
      </dsp:txXfrm>
    </dsp:sp>
    <dsp:sp modelId="{226345AA-5FAB-4602-9691-8B3941F8A39B}">
      <dsp:nvSpPr>
        <dsp:cNvPr id="0" name=""/>
        <dsp:cNvSpPr/>
      </dsp:nvSpPr>
      <dsp:spPr>
        <a:xfrm>
          <a:off x="251809" y="2038470"/>
          <a:ext cx="303581" cy="447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898"/>
              </a:lnTo>
              <a:lnTo>
                <a:pt x="303581" y="447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575A6-201F-4BCD-AF6E-24523CE0A5DC}">
      <dsp:nvSpPr>
        <dsp:cNvPr id="0" name=""/>
        <dsp:cNvSpPr/>
      </dsp:nvSpPr>
      <dsp:spPr>
        <a:xfrm>
          <a:off x="555391" y="2178115"/>
          <a:ext cx="734738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77%</a:t>
          </a:r>
        </a:p>
      </dsp:txBody>
      <dsp:txXfrm>
        <a:off x="573448" y="2196172"/>
        <a:ext cx="698624" cy="580393"/>
      </dsp:txXfrm>
    </dsp:sp>
    <dsp:sp modelId="{693A2FCC-360C-488A-801A-342565055949}">
      <dsp:nvSpPr>
        <dsp:cNvPr id="0" name=""/>
        <dsp:cNvSpPr/>
      </dsp:nvSpPr>
      <dsp:spPr>
        <a:xfrm>
          <a:off x="2787960" y="692043"/>
          <a:ext cx="2302382" cy="125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Выступления в ВУЗах перед студентами</a:t>
          </a:r>
          <a:endParaRPr lang="ru-RU" sz="2000" kern="1200" dirty="0"/>
        </a:p>
      </dsp:txBody>
      <dsp:txXfrm>
        <a:off x="2824848" y="728931"/>
        <a:ext cx="2228606" cy="1185661"/>
      </dsp:txXfrm>
    </dsp:sp>
    <dsp:sp modelId="{0A35AB40-1228-4D95-9A81-779878AC088D}">
      <dsp:nvSpPr>
        <dsp:cNvPr id="0" name=""/>
        <dsp:cNvSpPr/>
      </dsp:nvSpPr>
      <dsp:spPr>
        <a:xfrm>
          <a:off x="3018199" y="1951481"/>
          <a:ext cx="181386" cy="47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424"/>
              </a:lnTo>
              <a:lnTo>
                <a:pt x="181386" y="476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C05E-8ABB-4E65-A39A-17FA0D2C50EE}">
      <dsp:nvSpPr>
        <dsp:cNvPr id="0" name=""/>
        <dsp:cNvSpPr/>
      </dsp:nvSpPr>
      <dsp:spPr>
        <a:xfrm>
          <a:off x="3199585" y="2119651"/>
          <a:ext cx="617513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62%</a:t>
          </a:r>
        </a:p>
      </dsp:txBody>
      <dsp:txXfrm>
        <a:off x="3217642" y="2137708"/>
        <a:ext cx="581399" cy="580393"/>
      </dsp:txXfrm>
    </dsp:sp>
    <dsp:sp modelId="{624A45C2-63BB-4AA2-876B-C56B1CC88F50}">
      <dsp:nvSpPr>
        <dsp:cNvPr id="0" name=""/>
        <dsp:cNvSpPr/>
      </dsp:nvSpPr>
      <dsp:spPr>
        <a:xfrm>
          <a:off x="5326736" y="711636"/>
          <a:ext cx="2433797" cy="1224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Сарафанное радио (маркетинг из уст в уста)</a:t>
          </a:r>
        </a:p>
      </dsp:txBody>
      <dsp:txXfrm>
        <a:off x="5362591" y="747491"/>
        <a:ext cx="2362087" cy="1152463"/>
      </dsp:txXfrm>
    </dsp:sp>
    <dsp:sp modelId="{3844F26E-4ABE-4E53-B07B-29C3DC5292AD}">
      <dsp:nvSpPr>
        <dsp:cNvPr id="0" name=""/>
        <dsp:cNvSpPr/>
      </dsp:nvSpPr>
      <dsp:spPr>
        <a:xfrm>
          <a:off x="5570116" y="1935809"/>
          <a:ext cx="235246" cy="511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226"/>
              </a:lnTo>
              <a:lnTo>
                <a:pt x="235246" y="5112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19AC7-0818-4081-B5D5-B2918436C563}">
      <dsp:nvSpPr>
        <dsp:cNvPr id="0" name=""/>
        <dsp:cNvSpPr/>
      </dsp:nvSpPr>
      <dsp:spPr>
        <a:xfrm>
          <a:off x="5805363" y="2138782"/>
          <a:ext cx="600517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52%</a:t>
          </a:r>
        </a:p>
      </dsp:txBody>
      <dsp:txXfrm>
        <a:off x="5822952" y="2156371"/>
        <a:ext cx="565339" cy="581329"/>
      </dsp:txXfrm>
    </dsp:sp>
    <dsp:sp modelId="{09AC751F-0188-4D49-974F-85496120DBE0}">
      <dsp:nvSpPr>
        <dsp:cNvPr id="0" name=""/>
        <dsp:cNvSpPr/>
      </dsp:nvSpPr>
      <dsp:spPr>
        <a:xfrm>
          <a:off x="92653" y="2954945"/>
          <a:ext cx="2352331" cy="965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Реклама в социальных сетях</a:t>
          </a:r>
          <a:endParaRPr lang="ru-RU" sz="2000" kern="1200" dirty="0"/>
        </a:p>
      </dsp:txBody>
      <dsp:txXfrm>
        <a:off x="120925" y="2983217"/>
        <a:ext cx="2295787" cy="908739"/>
      </dsp:txXfrm>
    </dsp:sp>
    <dsp:sp modelId="{E3E940D3-3290-4D99-B663-E91ED0A8902B}">
      <dsp:nvSpPr>
        <dsp:cNvPr id="0" name=""/>
        <dsp:cNvSpPr/>
      </dsp:nvSpPr>
      <dsp:spPr>
        <a:xfrm>
          <a:off x="327886" y="3920228"/>
          <a:ext cx="212612" cy="46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380"/>
              </a:lnTo>
              <a:lnTo>
                <a:pt x="212612" y="462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092C9-ABE9-4694-B0DB-7E5CF82F4B98}">
      <dsp:nvSpPr>
        <dsp:cNvPr id="0" name=""/>
        <dsp:cNvSpPr/>
      </dsp:nvSpPr>
      <dsp:spPr>
        <a:xfrm>
          <a:off x="540499" y="4074355"/>
          <a:ext cx="734511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51%</a:t>
          </a:r>
        </a:p>
      </dsp:txBody>
      <dsp:txXfrm>
        <a:off x="558556" y="4092412"/>
        <a:ext cx="698397" cy="580393"/>
      </dsp:txXfrm>
    </dsp:sp>
    <dsp:sp modelId="{A60648F5-CAC7-4EDA-9BE7-D1A54239134B}">
      <dsp:nvSpPr>
        <dsp:cNvPr id="0" name=""/>
        <dsp:cNvSpPr/>
      </dsp:nvSpPr>
      <dsp:spPr>
        <a:xfrm>
          <a:off x="2659517" y="2967176"/>
          <a:ext cx="2436460" cy="990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Вакансии на сайте компаний</a:t>
          </a:r>
        </a:p>
      </dsp:txBody>
      <dsp:txXfrm>
        <a:off x="2688540" y="2996199"/>
        <a:ext cx="2378414" cy="932865"/>
      </dsp:txXfrm>
    </dsp:sp>
    <dsp:sp modelId="{3DD6BC7A-4996-4DF8-BEF5-1B944642A94C}">
      <dsp:nvSpPr>
        <dsp:cNvPr id="0" name=""/>
        <dsp:cNvSpPr/>
      </dsp:nvSpPr>
      <dsp:spPr>
        <a:xfrm>
          <a:off x="2903163" y="3958088"/>
          <a:ext cx="243646" cy="46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380"/>
              </a:lnTo>
              <a:lnTo>
                <a:pt x="243646" y="462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8792E-2869-4E3E-A377-6F21809B812C}">
      <dsp:nvSpPr>
        <dsp:cNvPr id="0" name=""/>
        <dsp:cNvSpPr/>
      </dsp:nvSpPr>
      <dsp:spPr>
        <a:xfrm>
          <a:off x="3146809" y="4112215"/>
          <a:ext cx="617296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47%</a:t>
          </a:r>
        </a:p>
      </dsp:txBody>
      <dsp:txXfrm>
        <a:off x="3164866" y="4130272"/>
        <a:ext cx="581182" cy="580393"/>
      </dsp:txXfrm>
    </dsp:sp>
    <dsp:sp modelId="{18A0C088-4435-4376-B0B1-59A8E98E51E5}">
      <dsp:nvSpPr>
        <dsp:cNvPr id="0" name=""/>
        <dsp:cNvSpPr/>
      </dsp:nvSpPr>
      <dsp:spPr>
        <a:xfrm>
          <a:off x="5318044" y="2968033"/>
          <a:ext cx="2371184" cy="10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Участие в различных мероприятиях</a:t>
          </a:r>
          <a:endParaRPr lang="ru-RU" sz="2000" kern="1200" dirty="0"/>
        </a:p>
      </dsp:txBody>
      <dsp:txXfrm>
        <a:off x="5347995" y="2997984"/>
        <a:ext cx="2311282" cy="962692"/>
      </dsp:txXfrm>
    </dsp:sp>
    <dsp:sp modelId="{A172B0DD-59A7-4172-BDFD-6A02FFF9C713}">
      <dsp:nvSpPr>
        <dsp:cNvPr id="0" name=""/>
        <dsp:cNvSpPr/>
      </dsp:nvSpPr>
      <dsp:spPr>
        <a:xfrm>
          <a:off x="5555162" y="3990627"/>
          <a:ext cx="237093" cy="46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380"/>
              </a:lnTo>
              <a:lnTo>
                <a:pt x="237093" y="462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57793-7098-4A28-AEB7-D550A089EF6B}">
      <dsp:nvSpPr>
        <dsp:cNvPr id="0" name=""/>
        <dsp:cNvSpPr/>
      </dsp:nvSpPr>
      <dsp:spPr>
        <a:xfrm>
          <a:off x="5792256" y="4144754"/>
          <a:ext cx="612926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20%</a:t>
          </a:r>
        </a:p>
      </dsp:txBody>
      <dsp:txXfrm>
        <a:off x="5810208" y="4162706"/>
        <a:ext cx="577022" cy="58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EA8AF-8D9D-43A4-91DC-B152943E23FB}">
      <dsp:nvSpPr>
        <dsp:cNvPr id="0" name=""/>
        <dsp:cNvSpPr/>
      </dsp:nvSpPr>
      <dsp:spPr>
        <a:xfrm>
          <a:off x="4018280" y="3272896"/>
          <a:ext cx="91440" cy="732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2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79AD8-CEEA-416C-89A4-61DC9941DB4A}">
      <dsp:nvSpPr>
        <dsp:cNvPr id="0" name=""/>
        <dsp:cNvSpPr/>
      </dsp:nvSpPr>
      <dsp:spPr>
        <a:xfrm>
          <a:off x="4018280" y="1272249"/>
          <a:ext cx="91440" cy="732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2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D0B6-0553-4EB0-A2E0-068E71FE7BAF}">
      <dsp:nvSpPr>
        <dsp:cNvPr id="0" name=""/>
        <dsp:cNvSpPr/>
      </dsp:nvSpPr>
      <dsp:spPr>
        <a:xfrm>
          <a:off x="1114852" y="4233"/>
          <a:ext cx="5898295" cy="126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78931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В России 2572 учебных заведений (не считая школ)</a:t>
          </a:r>
        </a:p>
      </dsp:txBody>
      <dsp:txXfrm>
        <a:off x="1114852" y="4233"/>
        <a:ext cx="5898295" cy="1268015"/>
      </dsp:txXfrm>
    </dsp:sp>
    <dsp:sp modelId="{811474CA-19A6-4642-8D4B-67A9792BBC82}">
      <dsp:nvSpPr>
        <dsp:cNvPr id="0" name=""/>
        <dsp:cNvSpPr/>
      </dsp:nvSpPr>
      <dsp:spPr>
        <a:xfrm>
          <a:off x="3329281" y="990467"/>
          <a:ext cx="2204155" cy="422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TAM</a:t>
          </a:r>
          <a:endParaRPr lang="ru-RU" sz="2700" kern="1200" dirty="0"/>
        </a:p>
      </dsp:txBody>
      <dsp:txXfrm>
        <a:off x="3329281" y="990467"/>
        <a:ext cx="2204155" cy="422671"/>
      </dsp:txXfrm>
    </dsp:sp>
    <dsp:sp modelId="{C9CFC1C8-C011-4090-B320-E8E5490A09F9}">
      <dsp:nvSpPr>
        <dsp:cNvPr id="0" name=""/>
        <dsp:cNvSpPr/>
      </dsp:nvSpPr>
      <dsp:spPr>
        <a:xfrm>
          <a:off x="1569042" y="2004880"/>
          <a:ext cx="4989914" cy="126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78931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В Ярославской области 57</a:t>
          </a:r>
        </a:p>
      </dsp:txBody>
      <dsp:txXfrm>
        <a:off x="1569042" y="2004880"/>
        <a:ext cx="4989914" cy="1268015"/>
      </dsp:txXfrm>
    </dsp:sp>
    <dsp:sp modelId="{ABF39018-52C4-43C3-A6F3-7B27BB9E299B}">
      <dsp:nvSpPr>
        <dsp:cNvPr id="0" name=""/>
        <dsp:cNvSpPr/>
      </dsp:nvSpPr>
      <dsp:spPr>
        <a:xfrm>
          <a:off x="3329281" y="2991114"/>
          <a:ext cx="2204155" cy="422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SAM</a:t>
          </a:r>
          <a:endParaRPr lang="ru-RU" sz="2700" kern="1200" dirty="0"/>
        </a:p>
      </dsp:txBody>
      <dsp:txXfrm>
        <a:off x="3329281" y="2991114"/>
        <a:ext cx="2204155" cy="422671"/>
      </dsp:txXfrm>
    </dsp:sp>
    <dsp:sp modelId="{F9959B75-FF7D-425B-8F5E-01A58A170FD7}">
      <dsp:nvSpPr>
        <dsp:cNvPr id="0" name=""/>
        <dsp:cNvSpPr/>
      </dsp:nvSpPr>
      <dsp:spPr>
        <a:xfrm>
          <a:off x="2425785" y="4005527"/>
          <a:ext cx="3276428" cy="126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78931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В Ярославле 27</a:t>
          </a:r>
        </a:p>
      </dsp:txBody>
      <dsp:txXfrm>
        <a:off x="2425785" y="4005527"/>
        <a:ext cx="3276428" cy="1268015"/>
      </dsp:txXfrm>
    </dsp:sp>
    <dsp:sp modelId="{537CF135-59AE-4E90-8215-451AC2BFC758}">
      <dsp:nvSpPr>
        <dsp:cNvPr id="0" name=""/>
        <dsp:cNvSpPr/>
      </dsp:nvSpPr>
      <dsp:spPr>
        <a:xfrm>
          <a:off x="3329281" y="4991761"/>
          <a:ext cx="2204155" cy="422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SOM</a:t>
          </a:r>
          <a:endParaRPr lang="ru-RU" sz="2700" kern="1200" dirty="0"/>
        </a:p>
      </dsp:txBody>
      <dsp:txXfrm>
        <a:off x="3329281" y="4991761"/>
        <a:ext cx="2204155" cy="422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4E613-2496-498A-9AD8-2A5BC22F6CE1}">
      <dsp:nvSpPr>
        <dsp:cNvPr id="0" name=""/>
        <dsp:cNvSpPr/>
      </dsp:nvSpPr>
      <dsp:spPr>
        <a:xfrm>
          <a:off x="535638" y="2054"/>
          <a:ext cx="3299191" cy="1979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Привлечение предпринимателей</a:t>
          </a:r>
        </a:p>
      </dsp:txBody>
      <dsp:txXfrm>
        <a:off x="535638" y="2054"/>
        <a:ext cx="3299191" cy="1979514"/>
      </dsp:txXfrm>
    </dsp:sp>
    <dsp:sp modelId="{C2C68648-1DF5-45E4-A26F-5887865AB97F}">
      <dsp:nvSpPr>
        <dsp:cNvPr id="0" name=""/>
        <dsp:cNvSpPr/>
      </dsp:nvSpPr>
      <dsp:spPr>
        <a:xfrm>
          <a:off x="535638" y="2311488"/>
          <a:ext cx="3299191" cy="1979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Доп. баллы для фонда «Умник»</a:t>
          </a:r>
        </a:p>
      </dsp:txBody>
      <dsp:txXfrm>
        <a:off x="535638" y="2311488"/>
        <a:ext cx="3299191" cy="197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7D9DE-3A32-EAAA-96BF-D6F58C75B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2FF719-ACFE-0F11-5077-88A668D20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E134F3-9246-6C32-886E-D372E98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2BB37C-3337-48C9-8106-C0BED9CE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EFDC9F-7917-8729-38E4-3CDBA2C8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4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B50BA3-4461-B3DB-7B36-3282ED77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936332-333E-B31A-DD53-3BC6C8C09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BB8D15-DB4B-F0D3-771F-3E2EEE65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ABC66D-94FB-4C58-AA04-2BC55775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83683F-FA0E-E238-3829-12743A85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5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6DFAFFB-2B1B-2EB5-EAB1-3A744C19E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591988-016C-E976-5E56-C9D92F995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7D5E45-A081-1064-882D-DBC4A0FF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B4C24D-C9A9-063D-B415-79782D31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88850D-BB9A-7F9C-2059-EE03AEDB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9D3E3-257B-BDF8-8C84-95E1C67F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45306C-7186-CB20-A17F-27102A6C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B3D66B-938A-E1ED-B561-F88D427E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C74BB8-B357-EDF3-EF20-C257A0F2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552A0D-9A5B-7102-6815-43E97DFD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A9C06-24BB-83CA-1842-E2AF6D8C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1CF3D3-665D-B3B7-C3EF-F986E792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50ACC-F3C5-8FC9-6EEF-563774FF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01C5A8-5349-0C2E-2666-F4B48936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56400C-860A-0092-BF8C-16B698D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ABDED7-33C5-B9E6-B0AB-F1086EE4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FBE010-1BC4-4CCC-16EE-C8890BFE7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C752444-F529-04C2-0A57-8A3813CC5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847805-D5C5-ABE4-C5C4-9F72A3AB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2E7CB1-973D-2E8B-E99D-C2DBFDD6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F2268F-AC38-0580-F9F5-47865BEF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62FD0B-D83F-0A5C-8E9F-11F1127E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9C88EF-37CD-78F3-9BCD-CA89C721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CBFCE0-24A8-15BE-AF86-FB31C5DCB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85EC24C-137F-3816-1A81-FA7578B82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2211A8-966E-11FF-984C-B258A4088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5D85A49-2CB5-3A74-838B-684E3934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F80D2D6-6B14-203C-6FA8-EB69EE72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CF280BB-8D3E-6514-C5FD-F7F28D0E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8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A9530-0C3D-FE33-436C-8D024197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DC7E9CC-6F48-8E32-F543-DC9298E5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4FC904F-D24B-CD6A-8BE5-B83CA10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17DFFDF-6574-C50D-5F92-7F873108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9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0F226A1-B5CE-EB9F-72D9-57ADC993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77AC9F0-EF94-E35C-3CB5-A921C5B9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9EAE49-E5AA-CDBC-9A86-81A34EB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2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A2DD9-063B-0F42-7CCD-EDF8D82C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E856C-6330-E674-6879-A65483578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8E3F1A-E530-0A91-BE0F-9A34BD905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81A7D5-9FD4-7C0D-A13F-ABF44819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D3A023-615A-2AAB-4788-764E260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97F6DC-331C-763F-6F1E-D5E4C8E2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4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52B72-D10D-55DF-DA30-C9BD06FC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4FDDAA-085F-0511-FD9B-743EEA482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7C1F67-BC35-DD21-727A-75B726E82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33E26C-C1C9-B144-2CE6-69130CC7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B2B36D-49AD-D6EF-C60F-3FF3E7A7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CAE9B2-ED7F-2341-6F4B-36A6AF8A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3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E0DDD-9705-C6BB-D001-636C3298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52D1D2-4B0A-6B56-9560-DAFA36C67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71D875-5BF7-30B3-05D0-3DAE024B8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A7290-B58B-472B-91C5-7ADEBD350369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9F3249-EB99-2E86-5AF5-E255E8FB8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DDB8CF-569C-5CC3-E4A4-B4FFE53D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2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10183-5C48-7E5F-3655-DD5ADC9E5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97" y="2081641"/>
            <a:ext cx="6944952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E8E9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</a:t>
            </a:r>
            <a:r>
              <a:rPr lang="ru-RU" b="1" dirty="0">
                <a:solidFill>
                  <a:srgbClr val="D1D3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F1C4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«ПРОЕКТНАЯ ДЕЯТЕЛЬНОСТЬ»</a:t>
            </a:r>
          </a:p>
        </p:txBody>
      </p:sp>
    </p:spTree>
    <p:extLst>
      <p:ext uri="{BB962C8B-B14F-4D97-AF65-F5344CB8AC3E}">
        <p14:creationId xmlns:p14="http://schemas.microsoft.com/office/powerpoint/2010/main" val="42325706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53B767-BF08-4ED1-8812-B383EFE76132}"/>
              </a:ext>
            </a:extLst>
          </p:cNvPr>
          <p:cNvSpPr txBox="1"/>
          <p:nvPr/>
        </p:nvSpPr>
        <p:spPr>
          <a:xfrm>
            <a:off x="470843" y="1553876"/>
            <a:ext cx="71582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Руководство ВУЗа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проректор по образовательной деятельности и воспитательной работе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им пользоваться платформой</a:t>
            </a:r>
            <a:r>
              <a:rPr lang="en-US" sz="22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200" b="1" dirty="0">
              <a:solidFill>
                <a:srgbClr val="4B89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и анализ работы студентов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391FD50E-B039-32BE-9509-9FDB00A0E175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5903576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аудитория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08073FD-1886-4DB6-AEA5-300E50A510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3" t="52676" r="36164" b="8732"/>
          <a:stretch/>
        </p:blipFill>
        <p:spPr>
          <a:xfrm>
            <a:off x="7577584" y="1673656"/>
            <a:ext cx="3621548" cy="28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93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E18F37-80E3-47E2-9AEB-D143BB273609}"/>
              </a:ext>
            </a:extLst>
          </p:cNvPr>
          <p:cNvSpPr txBox="1"/>
          <p:nvPr/>
        </p:nvSpPr>
        <p:spPr>
          <a:xfrm>
            <a:off x="470842" y="1542197"/>
            <a:ext cx="67143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A53C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 пользователи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абитуриенты и их родители, учителя, а также все желающие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>
                <a:solidFill>
                  <a:srgbClr val="A53C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им пользоваться платформой</a:t>
            </a:r>
            <a:r>
              <a:rPr lang="en-US" sz="2200" b="1" dirty="0">
                <a:solidFill>
                  <a:srgbClr val="A53C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озможность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увидеть нацеленность обучения на практический опыт работы в реальных проектах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узнаваемости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учебного заведения 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овышение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привлекательности учебного заведения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(Просмотр портфеля и без регистрации)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116C83-556A-4057-AF6B-695FD80D0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6" t="52960" r="65273" b="7421"/>
          <a:stretch/>
        </p:blipFill>
        <p:spPr>
          <a:xfrm>
            <a:off x="7313185" y="1869985"/>
            <a:ext cx="3781733" cy="2717031"/>
          </a:xfrm>
          <a:prstGeom prst="rect">
            <a:avLst/>
          </a:prstGeom>
        </p:spPr>
      </p:pic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0138D8B0-C51F-2C49-C48A-5F50B2D46B8A}"/>
              </a:ext>
            </a:extLst>
          </p:cNvPr>
          <p:cNvSpPr txBox="1">
            <a:spLocks/>
          </p:cNvSpPr>
          <p:nvPr/>
        </p:nvSpPr>
        <p:spPr>
          <a:xfrm>
            <a:off x="470842" y="186561"/>
            <a:ext cx="10720321" cy="1355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Узнаваемость, качество обучения:</a:t>
            </a:r>
          </a:p>
        </p:txBody>
      </p:sp>
    </p:spTree>
    <p:extLst>
      <p:ext uri="{BB962C8B-B14F-4D97-AF65-F5344CB8AC3E}">
        <p14:creationId xmlns:p14="http://schemas.microsoft.com/office/powerpoint/2010/main" val="10099246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77D909F-9EDA-3741-9984-4E6538C4E5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1326" y="1162772"/>
            <a:ext cx="11171189" cy="8735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Придуман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платформы, а также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логика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его работы. Многие из планированных функций уже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работают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некоторые дорабатываются, малая часть находится в ожидании реализации</a:t>
            </a:r>
          </a:p>
        </p:txBody>
      </p:sp>
      <p:sp>
        <p:nvSpPr>
          <p:cNvPr id="6" name="Заголовок 14">
            <a:extLst>
              <a:ext uri="{FF2B5EF4-FFF2-40B4-BE49-F238E27FC236}">
                <a16:creationId xmlns:a16="http://schemas.microsoft.com/office/drawing/2014/main" xmlns="" id="{9E7A41A0-0A99-4437-B744-C49265F9812C}"/>
              </a:ext>
            </a:extLst>
          </p:cNvPr>
          <p:cNvSpPr txBox="1">
            <a:spLocks/>
          </p:cNvSpPr>
          <p:nvPr/>
        </p:nvSpPr>
        <p:spPr>
          <a:xfrm>
            <a:off x="498892" y="422174"/>
            <a:ext cx="5903576" cy="5522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 sz="41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MVP </a:t>
            </a:r>
            <a:r>
              <a:rPr lang="ru-RU" sz="41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платформы</a:t>
            </a:r>
            <a:endParaRPr lang="ru-RU" sz="4100" b="1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5789B7-43E0-B2A7-CEF7-DB3DFBAB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47" y="3428968"/>
            <a:ext cx="105" cy="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EBCC001-9BE3-62FC-5142-1F1F45C8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92" y="2250786"/>
            <a:ext cx="5661728" cy="337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F9A7A27-74D5-A4FB-46AD-1D6D1563E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560" y="3064558"/>
            <a:ext cx="5899955" cy="351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33031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4B583559-7540-A004-840E-98C3A6BE3936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5903576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1364432"/>
              </p:ext>
            </p:extLst>
          </p:nvPr>
        </p:nvGraphicFramePr>
        <p:xfrm>
          <a:off x="-469878" y="10700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96432" y="6457890"/>
            <a:ext cx="469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данным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proverili.ru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postupi.online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2954D5-5283-441E-B93A-06781FCB18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80" t="10731" r="6947" b="13107"/>
          <a:stretch/>
        </p:blipFill>
        <p:spPr>
          <a:xfrm>
            <a:off x="7496432" y="1725505"/>
            <a:ext cx="4171415" cy="37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386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4">
            <a:extLst>
              <a:ext uri="{FF2B5EF4-FFF2-40B4-BE49-F238E27FC236}">
                <a16:creationId xmlns:a16="http://schemas.microsoft.com/office/drawing/2014/main" xmlns="" id="{348EEED7-3395-4037-B95A-41BFA1D9538B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11372814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издержек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ABA229A-3868-2254-3BE1-C3F2D3272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09331"/>
              </p:ext>
            </p:extLst>
          </p:nvPr>
        </p:nvGraphicFramePr>
        <p:xfrm>
          <a:off x="145143" y="1531322"/>
          <a:ext cx="11807371" cy="4541421"/>
        </p:xfrm>
        <a:graphic>
          <a:graphicData uri="http://schemas.openxmlformats.org/drawingml/2006/table">
            <a:tbl>
              <a:tblPr/>
              <a:tblGrid>
                <a:gridCol w="750999">
                  <a:extLst>
                    <a:ext uri="{9D8B030D-6E8A-4147-A177-3AD203B41FA5}">
                      <a16:colId xmlns:a16="http://schemas.microsoft.com/office/drawing/2014/main" xmlns="" val="322609436"/>
                    </a:ext>
                  </a:extLst>
                </a:gridCol>
                <a:gridCol w="3527577">
                  <a:extLst>
                    <a:ext uri="{9D8B030D-6E8A-4147-A177-3AD203B41FA5}">
                      <a16:colId xmlns:a16="http://schemas.microsoft.com/office/drawing/2014/main" xmlns="" val="425498891"/>
                    </a:ext>
                  </a:extLst>
                </a:gridCol>
                <a:gridCol w="1103581">
                  <a:extLst>
                    <a:ext uri="{9D8B030D-6E8A-4147-A177-3AD203B41FA5}">
                      <a16:colId xmlns:a16="http://schemas.microsoft.com/office/drawing/2014/main" xmlns="" val="2781376559"/>
                    </a:ext>
                  </a:extLst>
                </a:gridCol>
                <a:gridCol w="1862041">
                  <a:extLst>
                    <a:ext uri="{9D8B030D-6E8A-4147-A177-3AD203B41FA5}">
                      <a16:colId xmlns:a16="http://schemas.microsoft.com/office/drawing/2014/main" xmlns="" val="1489068216"/>
                    </a:ext>
                  </a:extLst>
                </a:gridCol>
                <a:gridCol w="2824747">
                  <a:extLst>
                    <a:ext uri="{9D8B030D-6E8A-4147-A177-3AD203B41FA5}">
                      <a16:colId xmlns:a16="http://schemas.microsoft.com/office/drawing/2014/main" xmlns="" val="3688958495"/>
                    </a:ext>
                  </a:extLst>
                </a:gridCol>
                <a:gridCol w="1738426">
                  <a:extLst>
                    <a:ext uri="{9D8B030D-6E8A-4147-A177-3AD203B41FA5}">
                      <a16:colId xmlns:a16="http://schemas.microsoft.com/office/drawing/2014/main" xmlns="" val="4233051880"/>
                    </a:ext>
                  </a:extLst>
                </a:gridCol>
              </a:tblGrid>
              <a:tr h="75074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Ресурс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за шт.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Продолжительность использования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3515121"/>
                  </a:ext>
                </a:extLst>
              </a:tr>
              <a:tr h="5864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Работа проект-менеджера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месяцев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1735265"/>
                  </a:ext>
                </a:extLst>
              </a:tr>
              <a:tr h="4818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Верстка (с нуля)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месяцев 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0331945"/>
                  </a:ext>
                </a:extLst>
              </a:tr>
              <a:tr h="4220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Дизайн (с нуля)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месяц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514555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Бэкенд (с нуля)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месяца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7328267"/>
                  </a:ext>
                </a:extLst>
              </a:tr>
              <a:tr h="302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Хостинг сайта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∞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5178016"/>
                  </a:ext>
                </a:extLst>
              </a:tr>
              <a:tr h="302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Тестирование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месяц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3118814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Оборудование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лет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2566656"/>
                  </a:ext>
                </a:extLst>
              </a:tr>
              <a:tr h="480633">
                <a:tc gridSpan="5"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ОБЩИЙ ИТОГ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1183000</a:t>
                      </a: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0223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8637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4">
            <a:extLst>
              <a:ext uri="{FF2B5EF4-FFF2-40B4-BE49-F238E27FC236}">
                <a16:creationId xmlns:a16="http://schemas.microsoft.com/office/drawing/2014/main" xmlns="" id="{348EEED7-3395-4037-B95A-41BFA1D9538B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11372814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Потоки поступления доходов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C4896C73-F32D-8247-AB33-4BFBCE9D9537}"/>
              </a:ext>
            </a:extLst>
          </p:cNvPr>
          <p:cNvSpPr txBox="1">
            <a:spLocks/>
          </p:cNvSpPr>
          <p:nvPr/>
        </p:nvSpPr>
        <p:spPr>
          <a:xfrm>
            <a:off x="470842" y="1609724"/>
            <a:ext cx="5913481" cy="4987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 будет получать доходы от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«аренды»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учебным заведениям, а также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 или фиксированная плата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коммерческих проектов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невозможно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более-менее точно предугадать доход в деньгах, так как все это зависит от масштабов проектов, предлагаемых предпринимателями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9D4BC2-059E-453B-B026-29FAFA85D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45" y="962696"/>
            <a:ext cx="4932608" cy="49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717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1">
            <a:extLst>
              <a:ext uri="{FF2B5EF4-FFF2-40B4-BE49-F238E27FC236}">
                <a16:creationId xmlns:a16="http://schemas.microsoft.com/office/drawing/2014/main" xmlns="" id="{D2725508-77C9-4F48-932D-0D87C8B4EA0A}"/>
              </a:ext>
            </a:extLst>
          </p:cNvPr>
          <p:cNvSpPr txBox="1">
            <a:spLocks/>
          </p:cNvSpPr>
          <p:nvPr/>
        </p:nvSpPr>
        <p:spPr>
          <a:xfrm>
            <a:off x="197209" y="3933883"/>
            <a:ext cx="2731946" cy="17525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Рыжиков Александр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Проект-менеджер </a:t>
            </a:r>
          </a:p>
          <a:p>
            <a:pPr marL="0" indent="0" algn="ctr">
              <a:buClrTx/>
              <a:buNone/>
            </a:pPr>
            <a:r>
              <a:rPr lang="en-US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Asana</a:t>
            </a:r>
            <a:endParaRPr lang="ru-RU" sz="2000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Текст 24">
            <a:extLst>
              <a:ext uri="{FF2B5EF4-FFF2-40B4-BE49-F238E27FC236}">
                <a16:creationId xmlns:a16="http://schemas.microsoft.com/office/drawing/2014/main" xmlns="" id="{5C7A3836-DC2E-4263-B1C3-D07F33808CC1}"/>
              </a:ext>
            </a:extLst>
          </p:cNvPr>
          <p:cNvSpPr txBox="1">
            <a:spLocks/>
          </p:cNvSpPr>
          <p:nvPr/>
        </p:nvSpPr>
        <p:spPr>
          <a:xfrm>
            <a:off x="3081067" y="3933884"/>
            <a:ext cx="2505825" cy="18954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Шабалкин Данила</a:t>
            </a:r>
          </a:p>
          <a:p>
            <a:pPr marL="0" indent="0" algn="ctr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Дизайнер</a:t>
            </a:r>
          </a:p>
          <a:p>
            <a:pPr marL="0" indent="0" algn="ctr">
              <a:buClrTx/>
              <a:buNone/>
            </a:pPr>
            <a:r>
              <a:rPr lang="en-US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Photoshop, </a:t>
            </a:r>
            <a:r>
              <a:rPr lang="en-US" sz="2000" dirty="0" err="1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Figma</a:t>
            </a:r>
            <a:endParaRPr lang="ru-RU" sz="2000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xmlns="" id="{7AE3D7B8-C7F5-425E-B15A-0FEB24BE8622}"/>
              </a:ext>
            </a:extLst>
          </p:cNvPr>
          <p:cNvSpPr txBox="1">
            <a:spLocks/>
          </p:cNvSpPr>
          <p:nvPr/>
        </p:nvSpPr>
        <p:spPr>
          <a:xfrm>
            <a:off x="5675904" y="3877784"/>
            <a:ext cx="3087160" cy="2008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Копёнкина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Екатерина</a:t>
            </a:r>
          </a:p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Frontend-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</a:t>
            </a:r>
          </a:p>
          <a:p>
            <a:pPr marL="0" indent="0" algn="ctr">
              <a:buClrTx/>
              <a:buNone/>
            </a:pPr>
            <a:r>
              <a:rPr lang="en-US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HTML5, SASS, </a:t>
            </a:r>
            <a:r>
              <a:rPr lang="en-US" sz="2000" dirty="0" err="1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jquery</a:t>
            </a:r>
            <a:r>
              <a:rPr lang="en-US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JS</a:t>
            </a:r>
            <a:endParaRPr lang="ru-RU" sz="2000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xmlns="" id="{43CBEFD3-6AA0-446A-83B8-FF8E32C2D136}"/>
              </a:ext>
            </a:extLst>
          </p:cNvPr>
          <p:cNvSpPr txBox="1">
            <a:spLocks/>
          </p:cNvSpPr>
          <p:nvPr/>
        </p:nvSpPr>
        <p:spPr>
          <a:xfrm>
            <a:off x="9039226" y="3918457"/>
            <a:ext cx="2686296" cy="1274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Ипатова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Дарья</a:t>
            </a:r>
          </a:p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Backend-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</a:t>
            </a:r>
          </a:p>
          <a:p>
            <a:pPr marL="0" indent="0" algn="ctr">
              <a:buClrTx/>
              <a:buNone/>
            </a:pPr>
            <a:r>
              <a:rPr lang="en-US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Laravel, API JSON</a:t>
            </a:r>
            <a:endParaRPr lang="ru-RU" sz="2000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Tx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9AA9620D-7906-3284-EB38-F1C567F8DA85}"/>
              </a:ext>
            </a:extLst>
          </p:cNvPr>
          <p:cNvSpPr txBox="1">
            <a:spLocks/>
          </p:cNvSpPr>
          <p:nvPr/>
        </p:nvSpPr>
        <p:spPr>
          <a:xfrm>
            <a:off x="498892" y="422174"/>
            <a:ext cx="5903576" cy="5522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sz="41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C11996-0489-1004-FD75-A05698E5AA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8"/>
          <a:stretch/>
        </p:blipFill>
        <p:spPr>
          <a:xfrm>
            <a:off x="652092" y="1936802"/>
            <a:ext cx="1822180" cy="185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3ED51B-CD35-AED0-DC07-172CEB383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b="33001"/>
          <a:stretch/>
        </p:blipFill>
        <p:spPr>
          <a:xfrm>
            <a:off x="3536013" y="1936802"/>
            <a:ext cx="1595932" cy="185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5E5941-E8BC-15FF-4BAF-A1092A0BD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r="15345" b="46499"/>
          <a:stretch/>
        </p:blipFill>
        <p:spPr>
          <a:xfrm>
            <a:off x="6294167" y="1936802"/>
            <a:ext cx="1850634" cy="185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C0E4BE2-C0D6-412D-C806-487D0C5CAE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2" t="14671" r="10348"/>
          <a:stretch/>
        </p:blipFill>
        <p:spPr>
          <a:xfrm>
            <a:off x="9499764" y="1936802"/>
            <a:ext cx="1765219" cy="185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3640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4">
            <a:extLst>
              <a:ext uri="{FF2B5EF4-FFF2-40B4-BE49-F238E27FC236}">
                <a16:creationId xmlns:a16="http://schemas.microsoft.com/office/drawing/2014/main" xmlns="" id="{348EEED7-3395-4037-B95A-41BFA1D9538B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11372814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Дорожная карта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2" y="2270909"/>
            <a:ext cx="10234758" cy="2968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73392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77D909F-9EDA-3741-9984-4E6538C4E5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1326" y="1162772"/>
            <a:ext cx="11171189" cy="8735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Хотим выразить огромные благодарности нашему наставнику и эксперту в подготовке к питчу </a:t>
            </a:r>
          </a:p>
        </p:txBody>
      </p:sp>
      <p:sp>
        <p:nvSpPr>
          <p:cNvPr id="6" name="Заголовок 14">
            <a:extLst>
              <a:ext uri="{FF2B5EF4-FFF2-40B4-BE49-F238E27FC236}">
                <a16:creationId xmlns:a16="http://schemas.microsoft.com/office/drawing/2014/main" xmlns="" id="{9E7A41A0-0A99-4437-B744-C49265F9812C}"/>
              </a:ext>
            </a:extLst>
          </p:cNvPr>
          <p:cNvSpPr txBox="1">
            <a:spLocks/>
          </p:cNvSpPr>
          <p:nvPr/>
        </p:nvSpPr>
        <p:spPr>
          <a:xfrm>
            <a:off x="498892" y="422174"/>
            <a:ext cx="5903576" cy="5522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sz="41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5789B7-43E0-B2A7-CEF7-DB3DFBAB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47" y="3428968"/>
            <a:ext cx="105" cy="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D21530-4032-4EB1-8F6F-AAC203BC9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8" y="2305260"/>
            <a:ext cx="2589469" cy="258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80A53C-5364-4F61-A789-F74D3FFD5819}"/>
              </a:ext>
            </a:extLst>
          </p:cNvPr>
          <p:cNvSpPr txBox="1"/>
          <p:nvPr/>
        </p:nvSpPr>
        <p:spPr>
          <a:xfrm>
            <a:off x="714853" y="5325896"/>
            <a:ext cx="3696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Кабанова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Ольга Геннадьевна</a:t>
            </a:r>
          </a:p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2047ACE-3CC0-43B5-8E1A-92483C23A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52" y="2224829"/>
            <a:ext cx="2669900" cy="26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AD7E5F-A186-4E59-AC6C-40C8027C4DC3}"/>
              </a:ext>
            </a:extLst>
          </p:cNvPr>
          <p:cNvSpPr txBox="1"/>
          <p:nvPr/>
        </p:nvSpPr>
        <p:spPr>
          <a:xfrm>
            <a:off x="7744417" y="5325896"/>
            <a:ext cx="3362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Потёмкина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 Ивановна</a:t>
            </a:r>
          </a:p>
          <a:p>
            <a:pPr algn="ctr"/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Трекер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-наставник</a:t>
            </a:r>
          </a:p>
        </p:txBody>
      </p:sp>
    </p:spTree>
    <p:extLst>
      <p:ext uri="{BB962C8B-B14F-4D97-AF65-F5344CB8AC3E}">
        <p14:creationId xmlns:p14="http://schemas.microsoft.com/office/powerpoint/2010/main" val="409405993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751756C0-4634-E7B3-9E49-26CD62DE2C14}"/>
              </a:ext>
            </a:extLst>
          </p:cNvPr>
          <p:cNvSpPr txBox="1">
            <a:spLocks/>
          </p:cNvSpPr>
          <p:nvPr/>
        </p:nvSpPr>
        <p:spPr>
          <a:xfrm>
            <a:off x="498892" y="422174"/>
            <a:ext cx="5903576" cy="5522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sz="41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7020458"/>
              </p:ext>
            </p:extLst>
          </p:nvPr>
        </p:nvGraphicFramePr>
        <p:xfrm>
          <a:off x="498892" y="1367481"/>
          <a:ext cx="4370468" cy="429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49" y="1069006"/>
            <a:ext cx="3425831" cy="4284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0097" y="5353025"/>
            <a:ext cx="353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Iksndrryzikov@gmail.com</a:t>
            </a:r>
            <a:endParaRPr lang="ru-RU" sz="2000" b="1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4033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5E3FCA23-D8EC-B74D-B073-8974604F5A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432" y="186560"/>
            <a:ext cx="10765618" cy="1079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проекта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283F6D99-FE8F-3447-990D-DE77451547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410" y="1264364"/>
            <a:ext cx="7521526" cy="46395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ВУЗах и СПО активно внедряется проектная деятельность.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Она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позволяет:</a:t>
            </a:r>
          </a:p>
          <a:p>
            <a:pPr marL="286731" indent="-277109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Применять знания на практике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731" indent="-277109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Развивать навыки командной работы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731" indent="-277109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Научиться принимать быстрые решения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731" indent="-277109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 понимать процессы в реальном мире.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731" indent="-277109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Tx/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Однако есть и некоторые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731" indent="-277109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Трудоемкость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731" indent="-277109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Большое количество времени и усилий. </a:t>
            </a:r>
          </a:p>
          <a:p>
            <a:pPr marL="9622" indent="0">
              <a:buNone/>
            </a:pPr>
            <a:endParaRPr lang="ru-RU" sz="194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Текст 19">
            <a:extLst>
              <a:ext uri="{FF2B5EF4-FFF2-40B4-BE49-F238E27FC236}">
                <a16:creationId xmlns:a16="http://schemas.microsoft.com/office/drawing/2014/main" xmlns="" id="{1A9FA9A9-B7D1-46CF-A4BB-31253F609116}"/>
              </a:ext>
            </a:extLst>
          </p:cNvPr>
          <p:cNvSpPr txBox="1">
            <a:spLocks/>
          </p:cNvSpPr>
          <p:nvPr/>
        </p:nvSpPr>
        <p:spPr>
          <a:xfrm>
            <a:off x="470843" y="4771495"/>
            <a:ext cx="8066976" cy="2009714"/>
          </a:xfrm>
          <a:prstGeom prst="rect">
            <a:avLst/>
          </a:prstGeom>
        </p:spPr>
        <p:txBody>
          <a:bodyPr lIns="0" tIns="0" rIns="0" bIns="0"/>
          <a:lstStyle>
            <a:lvl1pPr marL="15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ru-RU" sz="194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5E282B0-3FF1-422E-8892-58B413634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0" t="12188" r="6430" b="7788"/>
          <a:stretch/>
        </p:blipFill>
        <p:spPr>
          <a:xfrm>
            <a:off x="7702181" y="1325162"/>
            <a:ext cx="3987651" cy="37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9538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9">
            <a:extLst>
              <a:ext uri="{FF2B5EF4-FFF2-40B4-BE49-F238E27FC236}">
                <a16:creationId xmlns:a16="http://schemas.microsoft.com/office/drawing/2014/main" xmlns="" id="{1A9FA9A9-B7D1-46CF-A4BB-31253F609116}"/>
              </a:ext>
            </a:extLst>
          </p:cNvPr>
          <p:cNvSpPr txBox="1">
            <a:spLocks/>
          </p:cNvSpPr>
          <p:nvPr/>
        </p:nvSpPr>
        <p:spPr>
          <a:xfrm>
            <a:off x="470843" y="4771495"/>
            <a:ext cx="8066976" cy="2009714"/>
          </a:xfrm>
          <a:prstGeom prst="rect">
            <a:avLst/>
          </a:prstGeom>
        </p:spPr>
        <p:txBody>
          <a:bodyPr lIns="0" tIns="0" rIns="0" bIns="0"/>
          <a:lstStyle>
            <a:lvl1pPr marL="15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ru-RU" sz="1940" dirty="0"/>
          </a:p>
        </p:txBody>
      </p:sp>
      <p:sp>
        <p:nvSpPr>
          <p:cNvPr id="8" name="Текст 19">
            <a:extLst>
              <a:ext uri="{FF2B5EF4-FFF2-40B4-BE49-F238E27FC236}">
                <a16:creationId xmlns:a16="http://schemas.microsoft.com/office/drawing/2014/main" xmlns="" id="{1E6AD5E7-C698-4471-875A-744D095469B0}"/>
              </a:ext>
            </a:extLst>
          </p:cNvPr>
          <p:cNvSpPr txBox="1">
            <a:spLocks/>
          </p:cNvSpPr>
          <p:nvPr/>
        </p:nvSpPr>
        <p:spPr>
          <a:xfrm>
            <a:off x="396431" y="1181442"/>
            <a:ext cx="11531957" cy="924051"/>
          </a:xfrm>
          <a:prstGeom prst="rect">
            <a:avLst/>
          </a:prstGeom>
        </p:spPr>
        <p:txBody>
          <a:bodyPr lIns="0" tIns="0" rIns="0" bIns="0"/>
          <a:lstStyle>
            <a:lvl1pPr marL="15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исследования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Шкуновой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А.А. и Плешанова К.А в статье «Организация проектной деятельности студентов в вузе: результаты научного исследования и перспективы развития». подтверждают </a:t>
            </a: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важность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учебной проектной деятельности.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97" dirty="0"/>
              <a:t/>
            </a:r>
            <a:br>
              <a:rPr lang="ru-RU" sz="1697" dirty="0"/>
            </a:br>
            <a:endParaRPr lang="ru-RU" sz="194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427284-8836-42F9-B67B-9F8DC3D1A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1" y="2171653"/>
            <a:ext cx="6796372" cy="3177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B564FB-6E4E-47AC-B508-EB982E1D2EB7}"/>
              </a:ext>
            </a:extLst>
          </p:cNvPr>
          <p:cNvSpPr txBox="1"/>
          <p:nvPr/>
        </p:nvSpPr>
        <p:spPr>
          <a:xfrm>
            <a:off x="281063" y="5610898"/>
            <a:ext cx="110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первом курсе студенты показывают, что они могут говорить, общаться, предполагать, но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способны действовать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без знаний и опыта.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втором и третьем курсах интерес к проектной деятельности повышается.</a:t>
            </a:r>
          </a:p>
        </p:txBody>
      </p:sp>
      <p:sp>
        <p:nvSpPr>
          <p:cNvPr id="4" name="Заголовок 14">
            <a:extLst>
              <a:ext uri="{FF2B5EF4-FFF2-40B4-BE49-F238E27FC236}">
                <a16:creationId xmlns:a16="http://schemas.microsoft.com/office/drawing/2014/main" xmlns="" id="{0E101B50-3987-E6B7-2CC1-5ACEC13FBEBF}"/>
              </a:ext>
            </a:extLst>
          </p:cNvPr>
          <p:cNvSpPr txBox="1">
            <a:spLocks/>
          </p:cNvSpPr>
          <p:nvPr/>
        </p:nvSpPr>
        <p:spPr>
          <a:xfrm>
            <a:off x="396432" y="186560"/>
            <a:ext cx="10765618" cy="1079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5738494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874834B4-7214-6598-45B7-F11AE963BC13}"/>
              </a:ext>
            </a:extLst>
          </p:cNvPr>
          <p:cNvSpPr txBox="1">
            <a:spLocks/>
          </p:cNvSpPr>
          <p:nvPr/>
        </p:nvSpPr>
        <p:spPr>
          <a:xfrm>
            <a:off x="396432" y="186560"/>
            <a:ext cx="10765618" cy="1079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432" y="1266091"/>
            <a:ext cx="656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могут научить студентов практическим знаниям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Тяжело заранее прорекламировать себя работодателю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 найти участников в команду для реализации своего проекта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Предприниматели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Непонятно как привлечь студентов к себе на работу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70C6C6-8C5E-4CC8-901F-74CCEAB49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470" y="1704323"/>
            <a:ext cx="4825445" cy="32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490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874834B4-7214-6598-45B7-F11AE963BC13}"/>
              </a:ext>
            </a:extLst>
          </p:cNvPr>
          <p:cNvSpPr txBox="1">
            <a:spLocks/>
          </p:cNvSpPr>
          <p:nvPr/>
        </p:nvSpPr>
        <p:spPr>
          <a:xfrm>
            <a:off x="396432" y="186560"/>
            <a:ext cx="10765618" cy="1079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предприниматели привлекают студентов</a:t>
            </a:r>
            <a:r>
              <a:rPr lang="en-US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b="1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347296"/>
              </p:ext>
            </p:extLst>
          </p:nvPr>
        </p:nvGraphicFramePr>
        <p:xfrm>
          <a:off x="1593908" y="1451295"/>
          <a:ext cx="15957111" cy="578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05394" y="6457890"/>
            <a:ext cx="2586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данным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ancor.ru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861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D114D169-39CA-9F4E-8E20-E19DCB371C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0843" y="1537090"/>
            <a:ext cx="7362613" cy="41568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Платформа-сайт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котором </a:t>
            </a:r>
          </a:p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могут найти студентов для отдельных своих проектов</a:t>
            </a:r>
          </a:p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могут найти эти проекты и заявить о себе</a:t>
            </a:r>
          </a:p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обеспечат студентов практическими навыками</a:t>
            </a:r>
          </a:p>
          <a:p>
            <a:pPr marL="0" indent="0"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Уникальность платформы: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рабочая сила –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Универсальная платформа для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учебных заведений</a:t>
            </a:r>
          </a:p>
        </p:txBody>
      </p:sp>
      <p:sp>
        <p:nvSpPr>
          <p:cNvPr id="6" name="Заголовок 14">
            <a:extLst>
              <a:ext uri="{FF2B5EF4-FFF2-40B4-BE49-F238E27FC236}">
                <a16:creationId xmlns:a16="http://schemas.microsoft.com/office/drawing/2014/main" xmlns="" id="{33D7B43D-46E2-4F02-BFE7-D4E4E07152D7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5903576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5E266C-87EA-4796-82EB-65C98EFC7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27579"/>
          <a:stretch/>
        </p:blipFill>
        <p:spPr>
          <a:xfrm>
            <a:off x="8577915" y="0"/>
            <a:ext cx="2257437" cy="59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6006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E18F37-80E3-47E2-9AEB-D143BB273609}"/>
              </a:ext>
            </a:extLst>
          </p:cNvPr>
          <p:cNvSpPr txBox="1"/>
          <p:nvPr/>
        </p:nvSpPr>
        <p:spPr>
          <a:xfrm>
            <a:off x="470843" y="1600970"/>
            <a:ext cx="604776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EC81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Предприниматели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руководитель компании, представитель бизнеса, человек с желанием реализовать свой проект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>
                <a:solidFill>
                  <a:srgbClr val="EC81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им пользоваться платформой</a:t>
            </a:r>
            <a:r>
              <a:rPr lang="en-US" sz="2200" b="1" dirty="0">
                <a:solidFill>
                  <a:srgbClr val="EC81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200" b="1" dirty="0">
              <a:solidFill>
                <a:srgbClr val="EC81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Подбор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студенческих команд для реальных проектов своей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студентов на работу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9DF3300-244A-4AED-8A22-FDF9F64DD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84" t="51291" r="2715" b="9091"/>
          <a:stretch/>
        </p:blipFill>
        <p:spPr>
          <a:xfrm>
            <a:off x="7546283" y="1600970"/>
            <a:ext cx="3717636" cy="2717030"/>
          </a:xfrm>
          <a:prstGeom prst="rect">
            <a:avLst/>
          </a:prstGeom>
        </p:spPr>
      </p:pic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4A3649E7-383F-38A5-DD4D-2AC6A66C6032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5903576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13143209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E18F37-80E3-47E2-9AEB-D143BB273609}"/>
              </a:ext>
            </a:extLst>
          </p:cNvPr>
          <p:cNvSpPr txBox="1"/>
          <p:nvPr/>
        </p:nvSpPr>
        <p:spPr>
          <a:xfrm>
            <a:off x="470843" y="1600970"/>
            <a:ext cx="5817427" cy="269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DC43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</a:t>
            </a:r>
            <a:r>
              <a:rPr lang="ru-RU" sz="2000" b="1" dirty="0">
                <a:solidFill>
                  <a:srgbClr val="DC43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00" dirty="0">
              <a:solidFill>
                <a:srgbClr val="DC434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студенты ВУЗов, СПО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>
                <a:solidFill>
                  <a:srgbClr val="DC43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им пользоваться платформой</a:t>
            </a:r>
            <a:r>
              <a:rPr lang="en-US" sz="2200" b="1" dirty="0">
                <a:solidFill>
                  <a:srgbClr val="DC43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200" b="1" dirty="0">
              <a:solidFill>
                <a:srgbClr val="DC434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над реальным проектом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показать свои навыки и ответственность в работе работодателю</a:t>
            </a:r>
            <a:endParaRPr lang="ru-RU" sz="194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44994A-E689-4955-A681-1BEC56CD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8" t="5500" r="59470" b="56790"/>
          <a:stretch/>
        </p:blipFill>
        <p:spPr>
          <a:xfrm>
            <a:off x="7131242" y="1600970"/>
            <a:ext cx="4333394" cy="2586182"/>
          </a:xfrm>
          <a:prstGeom prst="rect">
            <a:avLst/>
          </a:prstGeom>
        </p:spPr>
      </p:pic>
      <p:sp>
        <p:nvSpPr>
          <p:cNvPr id="5" name="Заголовок 14">
            <a:extLst>
              <a:ext uri="{FF2B5EF4-FFF2-40B4-BE49-F238E27FC236}">
                <a16:creationId xmlns:a16="http://schemas.microsoft.com/office/drawing/2014/main" xmlns="" id="{FD19CF59-E841-42F7-F2A9-C03E8E2ED850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5903576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29664039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D837AD-F915-4284-AEB5-927B52337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6" t="5387" r="26884" b="54994"/>
          <a:stretch/>
        </p:blipFill>
        <p:spPr>
          <a:xfrm>
            <a:off x="7777191" y="1553876"/>
            <a:ext cx="3594485" cy="2717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53B767-BF08-4ED1-8812-B383EFE76132}"/>
              </a:ext>
            </a:extLst>
          </p:cNvPr>
          <p:cNvSpPr txBox="1"/>
          <p:nvPr/>
        </p:nvSpPr>
        <p:spPr>
          <a:xfrm>
            <a:off x="470843" y="1553876"/>
            <a:ext cx="71582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Преподаватели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преподаватели ВУЗов, СПО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им пользоваться платформой</a:t>
            </a:r>
            <a:r>
              <a:rPr lang="en-US" sz="22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200" b="1" dirty="0">
              <a:solidFill>
                <a:srgbClr val="4B89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Просмотр современного рынка проектов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Экономия времени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391FD50E-B039-32BE-9509-9FDB00A0E175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5903576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7371306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645</Words>
  <Application>Microsoft Office PowerPoint</Application>
  <PresentationFormat>Широкоэкранный</PresentationFormat>
  <Paragraphs>183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Тема Office</vt:lpstr>
      <vt:lpstr>ПЛАТФОРМА «ПРОЕКТНАЯ ДЕЯТЕЛЬНОСТЬ»</vt:lpstr>
      <vt:lpstr>Актуальность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«ПРОЕКТНАЯ ДЕЯТЕЛЬНОСТЬ»</dc:title>
  <dc:creator>Дарья Ипатова</dc:creator>
  <cp:lastModifiedBy>Учетная запись Майкрософт</cp:lastModifiedBy>
  <cp:revision>37</cp:revision>
  <dcterms:created xsi:type="dcterms:W3CDTF">2023-08-24T21:46:18Z</dcterms:created>
  <dcterms:modified xsi:type="dcterms:W3CDTF">2023-09-20T09:22:29Z</dcterms:modified>
</cp:coreProperties>
</file>