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311" r:id="rId4"/>
    <p:sldId id="312" r:id="rId5"/>
    <p:sldId id="313" r:id="rId6"/>
    <p:sldId id="321" r:id="rId7"/>
    <p:sldId id="320" r:id="rId8"/>
    <p:sldId id="309" r:id="rId9"/>
    <p:sldId id="316" r:id="rId10"/>
    <p:sldId id="298" r:id="rId11"/>
    <p:sldId id="310" r:id="rId12"/>
    <p:sldId id="317" r:id="rId13"/>
    <p:sldId id="301" r:id="rId14"/>
    <p:sldId id="318" r:id="rId15"/>
    <p:sldId id="300" r:id="rId16"/>
    <p:sldId id="319" r:id="rId17"/>
    <p:sldId id="30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FF"/>
    <a:srgbClr val="E8E9EA"/>
    <a:srgbClr val="A53C43"/>
    <a:srgbClr val="C2B38C"/>
    <a:srgbClr val="F4AF88"/>
    <a:srgbClr val="DC4345"/>
    <a:srgbClr val="4B89B0"/>
    <a:srgbClr val="EC8117"/>
    <a:srgbClr val="4A6377"/>
    <a:srgbClr val="A34E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5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snik.7.7.7@yandex.ru" userId="6831dce8e04ef701" providerId="LiveId" clId="{3E2894D3-861A-4894-BF47-BAD4652B7D76}"/>
    <pc:docChg chg="undo custSel addSld delSld modSld sldOrd">
      <pc:chgData name="Lesnik.7.7.7@yandex.ru" userId="6831dce8e04ef701" providerId="LiveId" clId="{3E2894D3-861A-4894-BF47-BAD4652B7D76}" dt="2023-09-26T18:33:48.027" v="807" actId="1076"/>
      <pc:docMkLst>
        <pc:docMk/>
      </pc:docMkLst>
      <pc:sldChg chg="addSp delSp modSp mod">
        <pc:chgData name="Lesnik.7.7.7@yandex.ru" userId="6831dce8e04ef701" providerId="LiveId" clId="{3E2894D3-861A-4894-BF47-BAD4652B7D76}" dt="2023-09-26T15:40:42.996" v="528" actId="255"/>
        <pc:sldMkLst>
          <pc:docMk/>
          <pc:sldMk cId="1560195380" sldId="295"/>
        </pc:sldMkLst>
        <pc:spChg chg="add mod">
          <ac:chgData name="Lesnik.7.7.7@yandex.ru" userId="6831dce8e04ef701" providerId="LiveId" clId="{3E2894D3-861A-4894-BF47-BAD4652B7D76}" dt="2023-09-26T15:40:32.799" v="526" actId="1076"/>
          <ac:spMkLst>
            <pc:docMk/>
            <pc:sldMk cId="1560195380" sldId="295"/>
            <ac:spMk id="2" creationId="{211CD57A-6C0C-4DDF-95BF-1A1E2650731D}"/>
          </ac:spMkLst>
        </pc:spChg>
        <pc:spChg chg="add mod">
          <ac:chgData name="Lesnik.7.7.7@yandex.ru" userId="6831dce8e04ef701" providerId="LiveId" clId="{3E2894D3-861A-4894-BF47-BAD4652B7D76}" dt="2023-09-26T15:40:42.996" v="528" actId="255"/>
          <ac:spMkLst>
            <pc:docMk/>
            <pc:sldMk cId="1560195380" sldId="295"/>
            <ac:spMk id="4" creationId="{AE787096-577C-4A90-A7D1-0550A6A60166}"/>
          </ac:spMkLst>
        </pc:spChg>
        <pc:spChg chg="mod">
          <ac:chgData name="Lesnik.7.7.7@yandex.ru" userId="6831dce8e04ef701" providerId="LiveId" clId="{3E2894D3-861A-4894-BF47-BAD4652B7D76}" dt="2023-09-26T15:39:09.715" v="509" actId="1076"/>
          <ac:spMkLst>
            <pc:docMk/>
            <pc:sldMk cId="1560195380" sldId="295"/>
            <ac:spMk id="20" creationId="{283F6D99-FE8F-3447-990D-DE77451547E1}"/>
          </ac:spMkLst>
        </pc:spChg>
        <pc:picChg chg="del">
          <ac:chgData name="Lesnik.7.7.7@yandex.ru" userId="6831dce8e04ef701" providerId="LiveId" clId="{3E2894D3-861A-4894-BF47-BAD4652B7D76}" dt="2023-09-26T15:36:19.797" v="466" actId="478"/>
          <ac:picMkLst>
            <pc:docMk/>
            <pc:sldMk cId="1560195380" sldId="295"/>
            <ac:picMk id="3" creationId="{75E282B0-3FF1-422E-8892-58B4136346AD}"/>
          </ac:picMkLst>
        </pc:picChg>
        <pc:picChg chg="add mod">
          <ac:chgData name="Lesnik.7.7.7@yandex.ru" userId="6831dce8e04ef701" providerId="LiveId" clId="{3E2894D3-861A-4894-BF47-BAD4652B7D76}" dt="2023-09-26T15:39:12.439" v="510" actId="1076"/>
          <ac:picMkLst>
            <pc:docMk/>
            <pc:sldMk cId="1560195380" sldId="295"/>
            <ac:picMk id="6" creationId="{E43AAEB2-83B8-4B32-B1CD-99FCAA582FDC}"/>
          </ac:picMkLst>
        </pc:picChg>
      </pc:sldChg>
      <pc:sldChg chg="addSp delSp modSp mod">
        <pc:chgData name="Lesnik.7.7.7@yandex.ru" userId="6831dce8e04ef701" providerId="LiveId" clId="{3E2894D3-861A-4894-BF47-BAD4652B7D76}" dt="2023-09-26T18:19:48.394" v="710" actId="1440"/>
        <pc:sldMkLst>
          <pc:docMk/>
          <pc:sldMk cId="2279364036" sldId="301"/>
        </pc:sldMkLst>
        <pc:spChg chg="add mod">
          <ac:chgData name="Lesnik.7.7.7@yandex.ru" userId="6831dce8e04ef701" providerId="LiveId" clId="{3E2894D3-861A-4894-BF47-BAD4652B7D76}" dt="2023-09-26T18:18:17.081" v="706" actId="20577"/>
          <ac:spMkLst>
            <pc:docMk/>
            <pc:sldMk cId="2279364036" sldId="301"/>
            <ac:spMk id="13" creationId="{033C6D61-C5E4-4995-9DDB-2C007CBC72F4}"/>
          </ac:spMkLst>
        </pc:spChg>
        <pc:spChg chg="mod">
          <ac:chgData name="Lesnik.7.7.7@yandex.ru" userId="6831dce8e04ef701" providerId="LiveId" clId="{3E2894D3-861A-4894-BF47-BAD4652B7D76}" dt="2023-09-26T15:46:30.593" v="619" actId="1076"/>
          <ac:spMkLst>
            <pc:docMk/>
            <pc:sldMk cId="2279364036" sldId="301"/>
            <ac:spMk id="18" creationId="{D2725508-77C9-4F48-932D-0D87C8B4EA0A}"/>
          </ac:spMkLst>
        </pc:spChg>
        <pc:spChg chg="mod">
          <ac:chgData name="Lesnik.7.7.7@yandex.ru" userId="6831dce8e04ef701" providerId="LiveId" clId="{3E2894D3-861A-4894-BF47-BAD4652B7D76}" dt="2023-09-26T15:46:28.936" v="618" actId="1076"/>
          <ac:spMkLst>
            <pc:docMk/>
            <pc:sldMk cId="2279364036" sldId="301"/>
            <ac:spMk id="23" creationId="{5C7A3836-DC2E-4263-B1C3-D07F33808CC1}"/>
          </ac:spMkLst>
        </pc:spChg>
        <pc:spChg chg="mod">
          <ac:chgData name="Lesnik.7.7.7@yandex.ru" userId="6831dce8e04ef701" providerId="LiveId" clId="{3E2894D3-861A-4894-BF47-BAD4652B7D76}" dt="2023-09-26T15:43:39.135" v="563" actId="1076"/>
          <ac:spMkLst>
            <pc:docMk/>
            <pc:sldMk cId="2279364036" sldId="301"/>
            <ac:spMk id="29" creationId="{7AE3D7B8-C7F5-425E-B15A-0FEB24BE8622}"/>
          </ac:spMkLst>
        </pc:spChg>
        <pc:spChg chg="mod">
          <ac:chgData name="Lesnik.7.7.7@yandex.ru" userId="6831dce8e04ef701" providerId="LiveId" clId="{3E2894D3-861A-4894-BF47-BAD4652B7D76}" dt="2023-09-26T15:45:35.139" v="570" actId="1076"/>
          <ac:spMkLst>
            <pc:docMk/>
            <pc:sldMk cId="2279364036" sldId="301"/>
            <ac:spMk id="34" creationId="{43CBEFD3-6AA0-446A-83B8-FF8E32C2D136}"/>
          </ac:spMkLst>
        </pc:spChg>
        <pc:picChg chg="mod">
          <ac:chgData name="Lesnik.7.7.7@yandex.ru" userId="6831dce8e04ef701" providerId="LiveId" clId="{3E2894D3-861A-4894-BF47-BAD4652B7D76}" dt="2023-09-26T15:43:39.135" v="563" actId="1076"/>
          <ac:picMkLst>
            <pc:docMk/>
            <pc:sldMk cId="2279364036" sldId="301"/>
            <ac:picMk id="6" creationId="{88C11996-0489-1004-FD75-A05698E5AA86}"/>
          </ac:picMkLst>
        </pc:picChg>
        <pc:picChg chg="mod">
          <ac:chgData name="Lesnik.7.7.7@yandex.ru" userId="6831dce8e04ef701" providerId="LiveId" clId="{3E2894D3-861A-4894-BF47-BAD4652B7D76}" dt="2023-09-26T15:43:39.135" v="563" actId="1076"/>
          <ac:picMkLst>
            <pc:docMk/>
            <pc:sldMk cId="2279364036" sldId="301"/>
            <ac:picMk id="8" creationId="{823ED51B-CD35-AED0-DC07-172CEB38371E}"/>
          </ac:picMkLst>
        </pc:picChg>
        <pc:picChg chg="mod">
          <ac:chgData name="Lesnik.7.7.7@yandex.ru" userId="6831dce8e04ef701" providerId="LiveId" clId="{3E2894D3-861A-4894-BF47-BAD4652B7D76}" dt="2023-09-26T15:43:39.135" v="563" actId="1076"/>
          <ac:picMkLst>
            <pc:docMk/>
            <pc:sldMk cId="2279364036" sldId="301"/>
            <ac:picMk id="10" creationId="{525E5941-E8BC-15FF-4BAF-A1092A0BD08F}"/>
          </ac:picMkLst>
        </pc:picChg>
        <pc:picChg chg="mod">
          <ac:chgData name="Lesnik.7.7.7@yandex.ru" userId="6831dce8e04ef701" providerId="LiveId" clId="{3E2894D3-861A-4894-BF47-BAD4652B7D76}" dt="2023-09-26T15:43:39.135" v="563" actId="1076"/>
          <ac:picMkLst>
            <pc:docMk/>
            <pc:sldMk cId="2279364036" sldId="301"/>
            <ac:picMk id="12" creationId="{BC0E4BE2-C0D6-412D-C806-487D0C5CAE4F}"/>
          </ac:picMkLst>
        </pc:picChg>
        <pc:picChg chg="add mod">
          <ac:chgData name="Lesnik.7.7.7@yandex.ru" userId="6831dce8e04ef701" providerId="LiveId" clId="{3E2894D3-861A-4894-BF47-BAD4652B7D76}" dt="2023-09-26T18:19:48.394" v="710" actId="1440"/>
          <ac:picMkLst>
            <pc:docMk/>
            <pc:sldMk cId="2279364036" sldId="301"/>
            <ac:picMk id="1026" creationId="{56A84B77-2A01-4ED9-9F47-873E661714EC}"/>
          </ac:picMkLst>
        </pc:picChg>
        <pc:picChg chg="add del">
          <ac:chgData name="Lesnik.7.7.7@yandex.ru" userId="6831dce8e04ef701" providerId="LiveId" clId="{3E2894D3-861A-4894-BF47-BAD4652B7D76}" dt="2023-09-26T15:45:38.508" v="572"/>
          <ac:picMkLst>
            <pc:docMk/>
            <pc:sldMk cId="2279364036" sldId="301"/>
            <ac:picMk id="1028" creationId="{B0911038-18FE-437A-B881-0393F64FF4F2}"/>
          </ac:picMkLst>
        </pc:picChg>
      </pc:sldChg>
      <pc:sldChg chg="modSp del mod">
        <pc:chgData name="Lesnik.7.7.7@yandex.ru" userId="6831dce8e04ef701" providerId="LiveId" clId="{3E2894D3-861A-4894-BF47-BAD4652B7D76}" dt="2023-09-26T15:40:51.445" v="529" actId="47"/>
        <pc:sldMkLst>
          <pc:docMk/>
          <pc:sldMk cId="3573849447" sldId="305"/>
        </pc:sldMkLst>
        <pc:spChg chg="mod">
          <ac:chgData name="Lesnik.7.7.7@yandex.ru" userId="6831dce8e04ef701" providerId="LiveId" clId="{3E2894D3-861A-4894-BF47-BAD4652B7D76}" dt="2023-09-26T15:36:01.702" v="465" actId="1076"/>
          <ac:spMkLst>
            <pc:docMk/>
            <pc:sldMk cId="3573849447" sldId="305"/>
            <ac:spMk id="4" creationId="{0E101B50-3987-E6B7-2CC1-5ACEC13FBEBF}"/>
          </ac:spMkLst>
        </pc:spChg>
      </pc:sldChg>
      <pc:sldChg chg="del">
        <pc:chgData name="Lesnik.7.7.7@yandex.ru" userId="6831dce8e04ef701" providerId="LiveId" clId="{3E2894D3-861A-4894-BF47-BAD4652B7D76}" dt="2023-09-26T14:47:04.750" v="29" actId="47"/>
        <pc:sldMkLst>
          <pc:docMk/>
          <pc:sldMk cId="2966403926" sldId="306"/>
        </pc:sldMkLst>
      </pc:sldChg>
      <pc:sldChg chg="del">
        <pc:chgData name="Lesnik.7.7.7@yandex.ru" userId="6831dce8e04ef701" providerId="LiveId" clId="{3E2894D3-861A-4894-BF47-BAD4652B7D76}" dt="2023-09-26T14:47:04.750" v="29" actId="47"/>
        <pc:sldMkLst>
          <pc:docMk/>
          <pc:sldMk cId="1314320949" sldId="307"/>
        </pc:sldMkLst>
      </pc:sldChg>
      <pc:sldChg chg="del">
        <pc:chgData name="Lesnik.7.7.7@yandex.ru" userId="6831dce8e04ef701" providerId="LiveId" clId="{3E2894D3-861A-4894-BF47-BAD4652B7D76}" dt="2023-09-26T14:47:04.750" v="29" actId="47"/>
        <pc:sldMkLst>
          <pc:docMk/>
          <pc:sldMk cId="737130697" sldId="308"/>
        </pc:sldMkLst>
      </pc:sldChg>
      <pc:sldChg chg="modSp mod">
        <pc:chgData name="Lesnik.7.7.7@yandex.ru" userId="6831dce8e04ef701" providerId="LiveId" clId="{3E2894D3-861A-4894-BF47-BAD4652B7D76}" dt="2023-09-26T18:33:48.027" v="807" actId="1076"/>
        <pc:sldMkLst>
          <pc:docMk/>
          <pc:sldMk cId="654094900" sldId="311"/>
        </pc:sldMkLst>
        <pc:spChg chg="mod">
          <ac:chgData name="Lesnik.7.7.7@yandex.ru" userId="6831dce8e04ef701" providerId="LiveId" clId="{3E2894D3-861A-4894-BF47-BAD4652B7D76}" dt="2023-09-26T18:33:48.027" v="807" actId="1076"/>
          <ac:spMkLst>
            <pc:docMk/>
            <pc:sldMk cId="654094900" sldId="311"/>
            <ac:spMk id="7" creationId="{00000000-0000-0000-0000-000000000000}"/>
          </ac:spMkLst>
        </pc:spChg>
        <pc:picChg chg="mod">
          <ac:chgData name="Lesnik.7.7.7@yandex.ru" userId="6831dce8e04ef701" providerId="LiveId" clId="{3E2894D3-861A-4894-BF47-BAD4652B7D76}" dt="2023-09-26T18:33:43.351" v="806" actId="1076"/>
          <ac:picMkLst>
            <pc:docMk/>
            <pc:sldMk cId="654094900" sldId="311"/>
            <ac:picMk id="6" creationId="{0070C6C6-8C5E-4CC8-901F-74CCEAB49893}"/>
          </ac:picMkLst>
        </pc:picChg>
      </pc:sldChg>
      <pc:sldChg chg="del">
        <pc:chgData name="Lesnik.7.7.7@yandex.ru" userId="6831dce8e04ef701" providerId="LiveId" clId="{3E2894D3-861A-4894-BF47-BAD4652B7D76}" dt="2023-09-26T14:47:04.750" v="29" actId="47"/>
        <pc:sldMkLst>
          <pc:docMk/>
          <pc:sldMk cId="274339317" sldId="314"/>
        </pc:sldMkLst>
      </pc:sldChg>
      <pc:sldChg chg="addSp delSp modSp mod">
        <pc:chgData name="Lesnik.7.7.7@yandex.ru" userId="6831dce8e04ef701" providerId="LiveId" clId="{3E2894D3-861A-4894-BF47-BAD4652B7D76}" dt="2023-09-26T18:19:57.118" v="711" actId="1440"/>
        <pc:sldMkLst>
          <pc:docMk/>
          <pc:sldMk cId="3237733922" sldId="318"/>
        </pc:sldMkLst>
        <pc:picChg chg="del mod">
          <ac:chgData name="Lesnik.7.7.7@yandex.ru" userId="6831dce8e04ef701" providerId="LiveId" clId="{3E2894D3-861A-4894-BF47-BAD4652B7D76}" dt="2023-09-26T18:16:56.900" v="682" actId="478"/>
          <ac:picMkLst>
            <pc:docMk/>
            <pc:sldMk cId="3237733922" sldId="318"/>
            <ac:picMk id="2" creationId="{00000000-0000-0000-0000-000000000000}"/>
          </ac:picMkLst>
        </pc:picChg>
        <pc:picChg chg="add mod">
          <ac:chgData name="Lesnik.7.7.7@yandex.ru" userId="6831dce8e04ef701" providerId="LiveId" clId="{3E2894D3-861A-4894-BF47-BAD4652B7D76}" dt="2023-09-26T18:19:57.118" v="711" actId="1440"/>
          <ac:picMkLst>
            <pc:docMk/>
            <pc:sldMk cId="3237733922" sldId="318"/>
            <ac:picMk id="1026" creationId="{677C36EC-F9A3-468B-8C33-5FD132A79818}"/>
          </ac:picMkLst>
        </pc:picChg>
      </pc:sldChg>
      <pc:sldChg chg="addSp delSp modSp add mod">
        <pc:chgData name="Lesnik.7.7.7@yandex.ru" userId="6831dce8e04ef701" providerId="LiveId" clId="{3E2894D3-861A-4894-BF47-BAD4652B7D76}" dt="2023-09-26T18:30:51.543" v="804" actId="207"/>
        <pc:sldMkLst>
          <pc:docMk/>
          <pc:sldMk cId="2327899320" sldId="320"/>
        </pc:sldMkLst>
        <pc:spChg chg="add mod">
          <ac:chgData name="Lesnik.7.7.7@yandex.ru" userId="6831dce8e04ef701" providerId="LiveId" clId="{3E2894D3-861A-4894-BF47-BAD4652B7D76}" dt="2023-09-26T18:28:25.839" v="779" actId="1076"/>
          <ac:spMkLst>
            <pc:docMk/>
            <pc:sldMk cId="2327899320" sldId="320"/>
            <ac:spMk id="6" creationId="{E9F4AAB0-91D4-48B7-A755-B2DCBBE11B9D}"/>
          </ac:spMkLst>
        </pc:spChg>
        <pc:spChg chg="mod">
          <ac:chgData name="Lesnik.7.7.7@yandex.ru" userId="6831dce8e04ef701" providerId="LiveId" clId="{3E2894D3-861A-4894-BF47-BAD4652B7D76}" dt="2023-09-26T18:30:51.543" v="804" actId="207"/>
          <ac:spMkLst>
            <pc:docMk/>
            <pc:sldMk cId="2327899320" sldId="320"/>
            <ac:spMk id="7" creationId="{6BE18F37-80E3-47E2-9AEB-D143BB273609}"/>
          </ac:spMkLst>
        </pc:spChg>
        <pc:spChg chg="add mod">
          <ac:chgData name="Lesnik.7.7.7@yandex.ru" userId="6831dce8e04ef701" providerId="LiveId" clId="{3E2894D3-861A-4894-BF47-BAD4652B7D76}" dt="2023-09-26T18:28:20.986" v="778" actId="1076"/>
          <ac:spMkLst>
            <pc:docMk/>
            <pc:sldMk cId="2327899320" sldId="320"/>
            <ac:spMk id="8" creationId="{A1A129C4-07DD-4C5D-9628-372C1C388B7F}"/>
          </ac:spMkLst>
        </pc:spChg>
        <pc:spChg chg="add mod">
          <ac:chgData name="Lesnik.7.7.7@yandex.ru" userId="6831dce8e04ef701" providerId="LiveId" clId="{3E2894D3-861A-4894-BF47-BAD4652B7D76}" dt="2023-09-26T18:28:01.429" v="777" actId="1076"/>
          <ac:spMkLst>
            <pc:docMk/>
            <pc:sldMk cId="2327899320" sldId="320"/>
            <ac:spMk id="9" creationId="{6C241B7D-C47C-4508-A067-1D91D7174310}"/>
          </ac:spMkLst>
        </pc:spChg>
        <pc:picChg chg="add del mod">
          <ac:chgData name="Lesnik.7.7.7@yandex.ru" userId="6831dce8e04ef701" providerId="LiveId" clId="{3E2894D3-861A-4894-BF47-BAD4652B7D76}" dt="2023-09-26T18:24:58.137" v="753" actId="478"/>
          <ac:picMkLst>
            <pc:docMk/>
            <pc:sldMk cId="2327899320" sldId="320"/>
            <ac:picMk id="4" creationId="{6D4F7F17-8CD0-495B-B5BE-A9CF234F293F}"/>
          </ac:picMkLst>
        </pc:picChg>
        <pc:picChg chg="del">
          <ac:chgData name="Lesnik.7.7.7@yandex.ru" userId="6831dce8e04ef701" providerId="LiveId" clId="{3E2894D3-861A-4894-BF47-BAD4652B7D76}" dt="2023-09-26T14:45:19.252" v="1" actId="478"/>
          <ac:picMkLst>
            <pc:docMk/>
            <pc:sldMk cId="2327899320" sldId="320"/>
            <ac:picMk id="5" creationId="{19DF3300-244A-4AED-8A22-FDF9F64DD0F4}"/>
          </ac:picMkLst>
        </pc:picChg>
        <pc:picChg chg="add mod modCrop">
          <ac:chgData name="Lesnik.7.7.7@yandex.ru" userId="6831dce8e04ef701" providerId="LiveId" clId="{3E2894D3-861A-4894-BF47-BAD4652B7D76}" dt="2023-09-26T18:26:59.097" v="764" actId="1076"/>
          <ac:picMkLst>
            <pc:docMk/>
            <pc:sldMk cId="2327899320" sldId="320"/>
            <ac:picMk id="10" creationId="{DA92DE14-B29D-4EBB-84BE-345F6A536D59}"/>
          </ac:picMkLst>
        </pc:picChg>
        <pc:picChg chg="add mod modCrop">
          <ac:chgData name="Lesnik.7.7.7@yandex.ru" userId="6831dce8e04ef701" providerId="LiveId" clId="{3E2894D3-861A-4894-BF47-BAD4652B7D76}" dt="2023-09-26T18:28:29.983" v="780" actId="1076"/>
          <ac:picMkLst>
            <pc:docMk/>
            <pc:sldMk cId="2327899320" sldId="320"/>
            <ac:picMk id="12" creationId="{27E6A914-645D-4ADE-A2CF-EC74155DF62C}"/>
          </ac:picMkLst>
        </pc:picChg>
        <pc:picChg chg="add mod modCrop">
          <ac:chgData name="Lesnik.7.7.7@yandex.ru" userId="6831dce8e04ef701" providerId="LiveId" clId="{3E2894D3-861A-4894-BF47-BAD4652B7D76}" dt="2023-09-26T18:29:42.641" v="793" actId="14861"/>
          <ac:picMkLst>
            <pc:docMk/>
            <pc:sldMk cId="2327899320" sldId="320"/>
            <ac:picMk id="14" creationId="{6F291254-0703-496A-8090-F2AA9C128CF8}"/>
          </ac:picMkLst>
        </pc:picChg>
        <pc:picChg chg="add mod modCrop">
          <ac:chgData name="Lesnik.7.7.7@yandex.ru" userId="6831dce8e04ef701" providerId="LiveId" clId="{3E2894D3-861A-4894-BF47-BAD4652B7D76}" dt="2023-09-26T18:30:27.741" v="802" actId="14861"/>
          <ac:picMkLst>
            <pc:docMk/>
            <pc:sldMk cId="2327899320" sldId="320"/>
            <ac:picMk id="16" creationId="{64FE84BA-B254-4FFF-B852-A531C8B52BAF}"/>
          </ac:picMkLst>
        </pc:picChg>
      </pc:sldChg>
      <pc:sldChg chg="new del">
        <pc:chgData name="Lesnik.7.7.7@yandex.ru" userId="6831dce8e04ef701" providerId="LiveId" clId="{3E2894D3-861A-4894-BF47-BAD4652B7D76}" dt="2023-09-26T14:53:19.538" v="40" actId="47"/>
        <pc:sldMkLst>
          <pc:docMk/>
          <pc:sldMk cId="888755468" sldId="321"/>
        </pc:sldMkLst>
      </pc:sldChg>
      <pc:sldChg chg="addSp delSp modSp add mod ord">
        <pc:chgData name="Lesnik.7.7.7@yandex.ru" userId="6831dce8e04ef701" providerId="LiveId" clId="{3E2894D3-861A-4894-BF47-BAD4652B7D76}" dt="2023-09-26T18:33:32.548" v="805" actId="1076"/>
        <pc:sldMkLst>
          <pc:docMk/>
          <pc:sldMk cId="2787740801" sldId="321"/>
        </pc:sldMkLst>
        <pc:spChg chg="mod">
          <ac:chgData name="Lesnik.7.7.7@yandex.ru" userId="6831dce8e04ef701" providerId="LiveId" clId="{3E2894D3-861A-4894-BF47-BAD4652B7D76}" dt="2023-09-26T14:53:33.212" v="62" actId="20577"/>
          <ac:spMkLst>
            <pc:docMk/>
            <pc:sldMk cId="2787740801" sldId="321"/>
            <ac:spMk id="2" creationId="{874834B4-7214-6598-45B7-F11AE963BC13}"/>
          </ac:spMkLst>
        </pc:spChg>
        <pc:spChg chg="mod">
          <ac:chgData name="Lesnik.7.7.7@yandex.ru" userId="6831dce8e04ef701" providerId="LiveId" clId="{3E2894D3-861A-4894-BF47-BAD4652B7D76}" dt="2023-09-26T18:33:32.548" v="805" actId="1076"/>
          <ac:spMkLst>
            <pc:docMk/>
            <pc:sldMk cId="2787740801" sldId="321"/>
            <ac:spMk id="7" creationId="{00000000-0000-0000-0000-000000000000}"/>
          </ac:spMkLst>
        </pc:spChg>
        <pc:picChg chg="add del mod">
          <ac:chgData name="Lesnik.7.7.7@yandex.ru" userId="6831dce8e04ef701" providerId="LiveId" clId="{3E2894D3-861A-4894-BF47-BAD4652B7D76}" dt="2023-09-26T15:31:02.458" v="282" actId="478"/>
          <ac:picMkLst>
            <pc:docMk/>
            <pc:sldMk cId="2787740801" sldId="321"/>
            <ac:picMk id="4" creationId="{59620AD0-0AF4-4BD3-BD79-AEAF6BF3C512}"/>
          </ac:picMkLst>
        </pc:picChg>
        <pc:picChg chg="del">
          <ac:chgData name="Lesnik.7.7.7@yandex.ru" userId="6831dce8e04ef701" providerId="LiveId" clId="{3E2894D3-861A-4894-BF47-BAD4652B7D76}" dt="2023-09-26T15:05:51.924" v="160" actId="478"/>
          <ac:picMkLst>
            <pc:docMk/>
            <pc:sldMk cId="2787740801" sldId="321"/>
            <ac:picMk id="6" creationId="{0070C6C6-8C5E-4CC8-901F-74CCEAB49893}"/>
          </ac:picMkLst>
        </pc:picChg>
        <pc:picChg chg="add mod">
          <ac:chgData name="Lesnik.7.7.7@yandex.ru" userId="6831dce8e04ef701" providerId="LiveId" clId="{3E2894D3-861A-4894-BF47-BAD4652B7D76}" dt="2023-09-26T18:20:09.952" v="712" actId="1440"/>
          <ac:picMkLst>
            <pc:docMk/>
            <pc:sldMk cId="2787740801" sldId="321"/>
            <ac:picMk id="8" creationId="{4A997C80-7DA2-4C23-82B8-BDF708EC2708}"/>
          </ac:picMkLst>
        </pc:picChg>
        <pc:picChg chg="add mod">
          <ac:chgData name="Lesnik.7.7.7@yandex.ru" userId="6831dce8e04ef701" providerId="LiveId" clId="{3E2894D3-861A-4894-BF47-BAD4652B7D76}" dt="2023-09-26T18:20:09.952" v="712" actId="1440"/>
          <ac:picMkLst>
            <pc:docMk/>
            <pc:sldMk cId="2787740801" sldId="321"/>
            <ac:picMk id="10" creationId="{91E231FB-FF8A-4960-8A80-E3D374021E2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CCEEBB-EFA8-4478-9B98-34304635856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45862F-88A5-4CE2-B9F8-7B9B6CE1F298}">
      <dgm:prSet phldrT="[Текст]" custT="1"/>
      <dgm:spPr/>
      <dgm:t>
        <a:bodyPr/>
        <a:lstStyle/>
        <a:p>
          <a:r>
            <a: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Реклама в социальных сетях</a:t>
          </a:r>
          <a:endParaRPr lang="ru-RU" sz="2000" dirty="0"/>
        </a:p>
      </dgm:t>
    </dgm:pt>
    <dgm:pt modelId="{A1BB7589-E7AE-4175-9FE7-2395D9918FFD}" type="parTrans" cxnId="{E772D467-825A-428B-8162-3F11EA32B71B}">
      <dgm:prSet/>
      <dgm:spPr/>
      <dgm:t>
        <a:bodyPr/>
        <a:lstStyle/>
        <a:p>
          <a:endParaRPr lang="ru-RU"/>
        </a:p>
      </dgm:t>
    </dgm:pt>
    <dgm:pt modelId="{1CC706DA-7524-4928-A2C3-51B8A004F33C}" type="sibTrans" cxnId="{E772D467-825A-428B-8162-3F11EA32B71B}">
      <dgm:prSet/>
      <dgm:spPr/>
      <dgm:t>
        <a:bodyPr/>
        <a:lstStyle/>
        <a:p>
          <a:endParaRPr lang="ru-RU"/>
        </a:p>
      </dgm:t>
    </dgm:pt>
    <dgm:pt modelId="{6564F010-E643-4B79-A8DF-63C5279C57B7}">
      <dgm:prSet phldrT="[Текст]" custT="1"/>
      <dgm:spPr/>
      <dgm:t>
        <a:bodyPr/>
        <a:lstStyle/>
        <a:p>
          <a:r>
            <a:rPr lang="ru-RU" sz="2000" dirty="0"/>
            <a:t>Вакансии на сайте компаний</a:t>
          </a:r>
        </a:p>
      </dgm:t>
    </dgm:pt>
    <dgm:pt modelId="{6DF2C3BB-F2CF-4903-B439-6BBAD4376EB9}" type="parTrans" cxnId="{E02FB739-B05F-48B7-A08F-169964B0DC2C}">
      <dgm:prSet/>
      <dgm:spPr/>
      <dgm:t>
        <a:bodyPr/>
        <a:lstStyle/>
        <a:p>
          <a:endParaRPr lang="ru-RU"/>
        </a:p>
      </dgm:t>
    </dgm:pt>
    <dgm:pt modelId="{97AAE409-25C0-400B-8E76-79CB5B15536A}" type="sibTrans" cxnId="{E02FB739-B05F-48B7-A08F-169964B0DC2C}">
      <dgm:prSet/>
      <dgm:spPr/>
      <dgm:t>
        <a:bodyPr/>
        <a:lstStyle/>
        <a:p>
          <a:endParaRPr lang="ru-RU"/>
        </a:p>
      </dgm:t>
    </dgm:pt>
    <dgm:pt modelId="{4A4369B7-7C17-4F37-A296-7E1F3834EED4}">
      <dgm:prSet phldrT="[Текст]" custT="1"/>
      <dgm:spPr/>
      <dgm:t>
        <a:bodyPr/>
        <a:lstStyle/>
        <a:p>
          <a:r>
            <a: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Участие в различных мероприятиях</a:t>
          </a:r>
          <a:endParaRPr lang="ru-RU" sz="2000" dirty="0"/>
        </a:p>
      </dgm:t>
    </dgm:pt>
    <dgm:pt modelId="{E7055CC0-1A88-40CB-A3E3-66C741D2A8A8}" type="parTrans" cxnId="{1DF57EAB-1526-44F3-953E-C4C018D52065}">
      <dgm:prSet/>
      <dgm:spPr/>
      <dgm:t>
        <a:bodyPr/>
        <a:lstStyle/>
        <a:p>
          <a:endParaRPr lang="ru-RU"/>
        </a:p>
      </dgm:t>
    </dgm:pt>
    <dgm:pt modelId="{D75711F9-2650-45E5-B702-266F62B4AD45}" type="sibTrans" cxnId="{1DF57EAB-1526-44F3-953E-C4C018D52065}">
      <dgm:prSet/>
      <dgm:spPr/>
      <dgm:t>
        <a:bodyPr/>
        <a:lstStyle/>
        <a:p>
          <a:endParaRPr lang="ru-RU"/>
        </a:p>
      </dgm:t>
    </dgm:pt>
    <dgm:pt modelId="{4F8624A8-260B-4DB2-A198-E51DE83E17F8}">
      <dgm:prSet phldrT="[Текст]" custT="1"/>
      <dgm:spPr/>
      <dgm:t>
        <a:bodyPr/>
        <a:lstStyle/>
        <a:p>
          <a:r>
            <a: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Выставление объявлений на разные сайты (к примеру, </a:t>
          </a:r>
          <a:r>
            <a: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hh.ru</a:t>
          </a:r>
          <a:r>
            <a: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</a:t>
          </a:r>
          <a:endParaRPr lang="ru-RU" sz="2000" dirty="0"/>
        </a:p>
      </dgm:t>
    </dgm:pt>
    <dgm:pt modelId="{DFD0736E-8A51-4F54-91D7-6B9FBD6572C5}" type="parTrans" cxnId="{94E59BAC-6781-4BD1-BB21-9D10D9366A8B}">
      <dgm:prSet/>
      <dgm:spPr/>
      <dgm:t>
        <a:bodyPr/>
        <a:lstStyle/>
        <a:p>
          <a:endParaRPr lang="ru-RU"/>
        </a:p>
      </dgm:t>
    </dgm:pt>
    <dgm:pt modelId="{9BA3DB6A-1ED8-43AA-8166-31BB3EA3665C}" type="sibTrans" cxnId="{94E59BAC-6781-4BD1-BB21-9D10D9366A8B}">
      <dgm:prSet/>
      <dgm:spPr/>
      <dgm:t>
        <a:bodyPr/>
        <a:lstStyle/>
        <a:p>
          <a:endParaRPr lang="ru-RU"/>
        </a:p>
      </dgm:t>
    </dgm:pt>
    <dgm:pt modelId="{521209C8-EBAB-4360-921C-7868F2C0D6BD}">
      <dgm:prSet phldrT="[Текст]" custT="1"/>
      <dgm:spPr/>
      <dgm:t>
        <a:bodyPr/>
        <a:lstStyle/>
        <a:p>
          <a:r>
            <a: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Выступления в ВУЗах перед студентами</a:t>
          </a:r>
          <a:endParaRPr lang="ru-RU" sz="2000" dirty="0"/>
        </a:p>
      </dgm:t>
    </dgm:pt>
    <dgm:pt modelId="{4333387D-9527-4045-A9FF-802E313EFC65}" type="parTrans" cxnId="{FEC4D414-2C4D-4995-A987-06B870317FE6}">
      <dgm:prSet/>
      <dgm:spPr/>
      <dgm:t>
        <a:bodyPr/>
        <a:lstStyle/>
        <a:p>
          <a:endParaRPr lang="ru-RU"/>
        </a:p>
      </dgm:t>
    </dgm:pt>
    <dgm:pt modelId="{4BC10348-C65E-4871-8492-B3111E0829B7}" type="sibTrans" cxnId="{FEC4D414-2C4D-4995-A987-06B870317FE6}">
      <dgm:prSet/>
      <dgm:spPr/>
      <dgm:t>
        <a:bodyPr/>
        <a:lstStyle/>
        <a:p>
          <a:endParaRPr lang="ru-RU"/>
        </a:p>
      </dgm:t>
    </dgm:pt>
    <dgm:pt modelId="{37B24B3C-0CA0-40A0-AA23-65CE9AE2E5B6}">
      <dgm:prSet phldrT="[Текст]" custT="1"/>
      <dgm:spPr/>
      <dgm:t>
        <a:bodyPr/>
        <a:lstStyle/>
        <a:p>
          <a:r>
            <a:rPr lang="ru-RU" sz="2000" dirty="0"/>
            <a:t>Сарафанное радио (маркетинг из уст в уста)</a:t>
          </a:r>
        </a:p>
      </dgm:t>
    </dgm:pt>
    <dgm:pt modelId="{BD99362A-A265-41D2-8021-FBF2743EF2B1}" type="parTrans" cxnId="{DC030B01-7A25-43FE-8ABD-D72D35E62703}">
      <dgm:prSet/>
      <dgm:spPr/>
      <dgm:t>
        <a:bodyPr/>
        <a:lstStyle/>
        <a:p>
          <a:endParaRPr lang="ru-RU"/>
        </a:p>
      </dgm:t>
    </dgm:pt>
    <dgm:pt modelId="{00D54D6A-966F-4CA3-99D4-C55F8FCAE5FB}" type="sibTrans" cxnId="{DC030B01-7A25-43FE-8ABD-D72D35E62703}">
      <dgm:prSet/>
      <dgm:spPr/>
      <dgm:t>
        <a:bodyPr/>
        <a:lstStyle/>
        <a:p>
          <a:endParaRPr lang="ru-RU"/>
        </a:p>
      </dgm:t>
    </dgm:pt>
    <dgm:pt modelId="{23BA9989-7A3F-4A71-A5EB-6D2AD975B494}">
      <dgm:prSet phldrT="[Текст]" custT="1"/>
      <dgm:spPr/>
      <dgm:t>
        <a:bodyPr/>
        <a:lstStyle/>
        <a:p>
          <a:r>
            <a:rPr lang="ru-RU" sz="2000" b="1" dirty="0"/>
            <a:t>77%</a:t>
          </a:r>
        </a:p>
      </dgm:t>
    </dgm:pt>
    <dgm:pt modelId="{4B8BC725-E067-4AFF-B207-9418835299D5}" type="parTrans" cxnId="{1B2E5871-5408-43AC-B591-37036B18C403}">
      <dgm:prSet/>
      <dgm:spPr/>
      <dgm:t>
        <a:bodyPr/>
        <a:lstStyle/>
        <a:p>
          <a:endParaRPr lang="ru-RU" sz="2000"/>
        </a:p>
      </dgm:t>
    </dgm:pt>
    <dgm:pt modelId="{D4E20BD0-3435-45F2-9F4E-6022813394F2}" type="sibTrans" cxnId="{1B2E5871-5408-43AC-B591-37036B18C403}">
      <dgm:prSet/>
      <dgm:spPr/>
      <dgm:t>
        <a:bodyPr/>
        <a:lstStyle/>
        <a:p>
          <a:endParaRPr lang="ru-RU"/>
        </a:p>
      </dgm:t>
    </dgm:pt>
    <dgm:pt modelId="{84E0D6CC-0DBB-48A8-85F6-5AA84E85E19A}">
      <dgm:prSet phldrT="[Текст]" custT="1"/>
      <dgm:spPr/>
      <dgm:t>
        <a:bodyPr/>
        <a:lstStyle/>
        <a:p>
          <a:r>
            <a:rPr lang="ru-RU" sz="2000" b="1" dirty="0"/>
            <a:t>62%</a:t>
          </a:r>
        </a:p>
      </dgm:t>
    </dgm:pt>
    <dgm:pt modelId="{11BD0436-58BF-4AB2-B28B-20E21BC73749}" type="parTrans" cxnId="{D2FC17F7-C8A6-416D-8A28-6201CB637D19}">
      <dgm:prSet/>
      <dgm:spPr/>
      <dgm:t>
        <a:bodyPr/>
        <a:lstStyle/>
        <a:p>
          <a:endParaRPr lang="ru-RU" sz="2000"/>
        </a:p>
      </dgm:t>
    </dgm:pt>
    <dgm:pt modelId="{D8859E87-A4EE-40F8-9C61-FD67691F7717}" type="sibTrans" cxnId="{D2FC17F7-C8A6-416D-8A28-6201CB637D19}">
      <dgm:prSet/>
      <dgm:spPr/>
      <dgm:t>
        <a:bodyPr/>
        <a:lstStyle/>
        <a:p>
          <a:endParaRPr lang="ru-RU"/>
        </a:p>
      </dgm:t>
    </dgm:pt>
    <dgm:pt modelId="{B332268A-5C75-44AC-AB5B-B8B912B518C3}">
      <dgm:prSet phldrT="[Текст]" custT="1"/>
      <dgm:spPr/>
      <dgm:t>
        <a:bodyPr/>
        <a:lstStyle/>
        <a:p>
          <a:r>
            <a:rPr lang="ru-RU" sz="2000" b="1" dirty="0"/>
            <a:t>52%</a:t>
          </a:r>
        </a:p>
      </dgm:t>
    </dgm:pt>
    <dgm:pt modelId="{1EDA46B8-4E15-4713-A157-5936BE926825}" type="parTrans" cxnId="{1BEDFBFD-37F0-4EA0-AD32-0FD747552C1F}">
      <dgm:prSet/>
      <dgm:spPr/>
      <dgm:t>
        <a:bodyPr/>
        <a:lstStyle/>
        <a:p>
          <a:endParaRPr lang="ru-RU" sz="2000"/>
        </a:p>
      </dgm:t>
    </dgm:pt>
    <dgm:pt modelId="{C5F1E98E-C6A2-40EB-8A15-AC1E1B176D43}" type="sibTrans" cxnId="{1BEDFBFD-37F0-4EA0-AD32-0FD747552C1F}">
      <dgm:prSet/>
      <dgm:spPr/>
      <dgm:t>
        <a:bodyPr/>
        <a:lstStyle/>
        <a:p>
          <a:endParaRPr lang="ru-RU"/>
        </a:p>
      </dgm:t>
    </dgm:pt>
    <dgm:pt modelId="{D668B588-327E-4AE5-B18D-A9FCCDFD6E0F}">
      <dgm:prSet phldrT="[Текст]" custT="1"/>
      <dgm:spPr/>
      <dgm:t>
        <a:bodyPr/>
        <a:lstStyle/>
        <a:p>
          <a:r>
            <a:rPr lang="ru-RU" sz="2000" b="1" dirty="0"/>
            <a:t>51%</a:t>
          </a:r>
        </a:p>
      </dgm:t>
    </dgm:pt>
    <dgm:pt modelId="{2CCB0891-4A2C-4E56-B75C-0EFE41E23EA3}" type="parTrans" cxnId="{FFAF660D-6365-454C-9E13-FD34194BC37F}">
      <dgm:prSet/>
      <dgm:spPr/>
      <dgm:t>
        <a:bodyPr/>
        <a:lstStyle/>
        <a:p>
          <a:endParaRPr lang="ru-RU" sz="2000"/>
        </a:p>
      </dgm:t>
    </dgm:pt>
    <dgm:pt modelId="{65086B99-4A05-443D-8AE8-D7CC5D1630E6}" type="sibTrans" cxnId="{FFAF660D-6365-454C-9E13-FD34194BC37F}">
      <dgm:prSet/>
      <dgm:spPr/>
      <dgm:t>
        <a:bodyPr/>
        <a:lstStyle/>
        <a:p>
          <a:endParaRPr lang="ru-RU"/>
        </a:p>
      </dgm:t>
    </dgm:pt>
    <dgm:pt modelId="{6C9A815A-1E54-4664-B0C7-EE059D6D3F58}">
      <dgm:prSet phldrT="[Текст]" custT="1"/>
      <dgm:spPr/>
      <dgm:t>
        <a:bodyPr/>
        <a:lstStyle/>
        <a:p>
          <a:r>
            <a:rPr lang="ru-RU" sz="2000" b="1" dirty="0"/>
            <a:t>47%</a:t>
          </a:r>
        </a:p>
      </dgm:t>
    </dgm:pt>
    <dgm:pt modelId="{C85B8ADC-8A11-478A-BE61-BBD219B9966F}" type="parTrans" cxnId="{184F10EB-ECD9-4601-A454-42944CC4C5E3}">
      <dgm:prSet/>
      <dgm:spPr/>
      <dgm:t>
        <a:bodyPr/>
        <a:lstStyle/>
        <a:p>
          <a:endParaRPr lang="ru-RU" sz="2000"/>
        </a:p>
      </dgm:t>
    </dgm:pt>
    <dgm:pt modelId="{C56792C6-FE1A-425E-B17F-8A82FDEF0CDC}" type="sibTrans" cxnId="{184F10EB-ECD9-4601-A454-42944CC4C5E3}">
      <dgm:prSet/>
      <dgm:spPr/>
      <dgm:t>
        <a:bodyPr/>
        <a:lstStyle/>
        <a:p>
          <a:endParaRPr lang="ru-RU"/>
        </a:p>
      </dgm:t>
    </dgm:pt>
    <dgm:pt modelId="{4C9FFBBF-3798-4F77-B666-8435F5DE44B9}">
      <dgm:prSet phldrT="[Текст]" custT="1"/>
      <dgm:spPr/>
      <dgm:t>
        <a:bodyPr/>
        <a:lstStyle/>
        <a:p>
          <a:r>
            <a:rPr lang="ru-RU" sz="2000" b="1" dirty="0"/>
            <a:t>20%</a:t>
          </a:r>
        </a:p>
      </dgm:t>
    </dgm:pt>
    <dgm:pt modelId="{69FC3717-3D2F-4888-96ED-9F031C2C6355}" type="parTrans" cxnId="{C422DEA3-6019-4B4E-A05E-866A63DFDF16}">
      <dgm:prSet/>
      <dgm:spPr/>
      <dgm:t>
        <a:bodyPr/>
        <a:lstStyle/>
        <a:p>
          <a:endParaRPr lang="ru-RU" sz="2000"/>
        </a:p>
      </dgm:t>
    </dgm:pt>
    <dgm:pt modelId="{D9FD413F-A997-40D6-B50E-9C76AABAF898}" type="sibTrans" cxnId="{C422DEA3-6019-4B4E-A05E-866A63DFDF16}">
      <dgm:prSet/>
      <dgm:spPr/>
      <dgm:t>
        <a:bodyPr/>
        <a:lstStyle/>
        <a:p>
          <a:endParaRPr lang="ru-RU"/>
        </a:p>
      </dgm:t>
    </dgm:pt>
    <dgm:pt modelId="{25C19080-D251-45BC-A015-EADC8D7DACAC}" type="pres">
      <dgm:prSet presAssocID="{76CCEEBB-EFA8-4478-9B98-3430463585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E5F08C0-6F05-4930-868A-48F51A46FC8C}" type="pres">
      <dgm:prSet presAssocID="{4F8624A8-260B-4DB2-A198-E51DE83E17F8}" presName="root" presStyleCnt="0"/>
      <dgm:spPr/>
    </dgm:pt>
    <dgm:pt modelId="{226869BF-F199-4E6C-9E5A-1747CA9B4561}" type="pres">
      <dgm:prSet presAssocID="{4F8624A8-260B-4DB2-A198-E51DE83E17F8}" presName="rootComposite" presStyleCnt="0"/>
      <dgm:spPr/>
    </dgm:pt>
    <dgm:pt modelId="{C9AB4BC0-E8FC-499F-BDC9-87EB88ACC59C}" type="pres">
      <dgm:prSet presAssocID="{4F8624A8-260B-4DB2-A198-E51DE83E17F8}" presName="rootText" presStyleLbl="node1" presStyleIdx="0" presStyleCnt="6" custScaleX="204223" custScaleY="216027" custLinFactY="-84098" custLinFactNeighborX="-32123" custLinFactNeighborY="-100000"/>
      <dgm:spPr/>
      <dgm:t>
        <a:bodyPr/>
        <a:lstStyle/>
        <a:p>
          <a:endParaRPr lang="ru-RU"/>
        </a:p>
      </dgm:t>
    </dgm:pt>
    <dgm:pt modelId="{EEE1A791-CC67-48F7-87E6-D020D1BFEDD5}" type="pres">
      <dgm:prSet presAssocID="{4F8624A8-260B-4DB2-A198-E51DE83E17F8}" presName="rootConnector" presStyleLbl="node1" presStyleIdx="0" presStyleCnt="6"/>
      <dgm:spPr/>
      <dgm:t>
        <a:bodyPr/>
        <a:lstStyle/>
        <a:p>
          <a:endParaRPr lang="ru-RU"/>
        </a:p>
      </dgm:t>
    </dgm:pt>
    <dgm:pt modelId="{17DCF0B2-500E-4955-9F33-C388A167603F}" type="pres">
      <dgm:prSet presAssocID="{4F8624A8-260B-4DB2-A198-E51DE83E17F8}" presName="childShape" presStyleCnt="0"/>
      <dgm:spPr/>
    </dgm:pt>
    <dgm:pt modelId="{226345AA-5FAB-4602-9691-8B3941F8A39B}" type="pres">
      <dgm:prSet presAssocID="{4B8BC725-E067-4AFF-B207-9418835299D5}" presName="Name13" presStyleLbl="parChTrans1D2" presStyleIdx="0" presStyleCnt="6"/>
      <dgm:spPr/>
      <dgm:t>
        <a:bodyPr/>
        <a:lstStyle/>
        <a:p>
          <a:endParaRPr lang="ru-RU"/>
        </a:p>
      </dgm:t>
    </dgm:pt>
    <dgm:pt modelId="{5E6575A6-201F-4BCD-AF6E-24523CE0A5DC}" type="pres">
      <dgm:prSet presAssocID="{23BA9989-7A3F-4A71-A5EB-6D2AD975B494}" presName="childText" presStyleLbl="bgAcc1" presStyleIdx="0" presStyleCnt="6" custScaleX="74486" custLinFactY="-86447" custLinFactNeighborX="516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F9DC1-B272-43BA-9C41-8E6C31AF368B}" type="pres">
      <dgm:prSet presAssocID="{521209C8-EBAB-4360-921C-7868F2C0D6BD}" presName="root" presStyleCnt="0"/>
      <dgm:spPr/>
    </dgm:pt>
    <dgm:pt modelId="{4CA58ED3-038D-4117-B778-34CD24490169}" type="pres">
      <dgm:prSet presAssocID="{521209C8-EBAB-4360-921C-7868F2C0D6BD}" presName="rootComposite" presStyleCnt="0"/>
      <dgm:spPr/>
    </dgm:pt>
    <dgm:pt modelId="{693A2FCC-360C-488A-801A-342565055949}" type="pres">
      <dgm:prSet presAssocID="{521209C8-EBAB-4360-921C-7868F2C0D6BD}" presName="rootText" presStyleLbl="node1" presStyleIdx="1" presStyleCnt="6" custScaleX="186728" custScaleY="204286" custLinFactY="-86467" custLinFactNeighborX="-3178" custLinFactNeighborY="-100000"/>
      <dgm:spPr/>
      <dgm:t>
        <a:bodyPr/>
        <a:lstStyle/>
        <a:p>
          <a:endParaRPr lang="ru-RU"/>
        </a:p>
      </dgm:t>
    </dgm:pt>
    <dgm:pt modelId="{6CE2A66B-DED0-4D97-A797-CD67A144F362}" type="pres">
      <dgm:prSet presAssocID="{521209C8-EBAB-4360-921C-7868F2C0D6BD}" presName="rootConnector" presStyleLbl="node1" presStyleIdx="1" presStyleCnt="6"/>
      <dgm:spPr/>
      <dgm:t>
        <a:bodyPr/>
        <a:lstStyle/>
        <a:p>
          <a:endParaRPr lang="ru-RU"/>
        </a:p>
      </dgm:t>
    </dgm:pt>
    <dgm:pt modelId="{F33DC232-763C-4AA9-8B29-9BB88FAC6562}" type="pres">
      <dgm:prSet presAssocID="{521209C8-EBAB-4360-921C-7868F2C0D6BD}" presName="childShape" presStyleCnt="0"/>
      <dgm:spPr/>
    </dgm:pt>
    <dgm:pt modelId="{0A35AB40-1228-4D95-9A81-779878AC088D}" type="pres">
      <dgm:prSet presAssocID="{11BD0436-58BF-4AB2-B28B-20E21BC73749}" presName="Name13" presStyleLbl="parChTrans1D2" presStyleIdx="1" presStyleCnt="6"/>
      <dgm:spPr/>
      <dgm:t>
        <a:bodyPr/>
        <a:lstStyle/>
        <a:p>
          <a:endParaRPr lang="ru-RU"/>
        </a:p>
      </dgm:t>
    </dgm:pt>
    <dgm:pt modelId="{9331C05E-8ABB-4E65-A39A-17FA0D2C50EE}" type="pres">
      <dgm:prSet presAssocID="{84E0D6CC-0DBB-48A8-85F6-5AA84E85E19A}" presName="childText" presStyleLbl="bgAcc1" presStyleIdx="1" presStyleCnt="6" custScaleX="62602" custLinFactY="-84189" custLinFactNeighborX="-892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1407D-F04B-4BE8-BEE2-AE6F4B85B3AD}" type="pres">
      <dgm:prSet presAssocID="{37B24B3C-0CA0-40A0-AA23-65CE9AE2E5B6}" presName="root" presStyleCnt="0"/>
      <dgm:spPr/>
    </dgm:pt>
    <dgm:pt modelId="{474AC4E7-159F-4E6C-863C-D531BD1A6059}" type="pres">
      <dgm:prSet presAssocID="{37B24B3C-0CA0-40A0-AA23-65CE9AE2E5B6}" presName="rootComposite" presStyleCnt="0"/>
      <dgm:spPr/>
    </dgm:pt>
    <dgm:pt modelId="{624A45C2-63BB-4AA2-876B-C56B1CC88F50}" type="pres">
      <dgm:prSet presAssocID="{37B24B3C-0CA0-40A0-AA23-65CE9AE2E5B6}" presName="rootText" presStyleLbl="node1" presStyleIdx="2" presStyleCnt="6" custScaleX="197386" custScaleY="198566" custLinFactY="-83289" custLinFactNeighborX="-9006" custLinFactNeighborY="-100000"/>
      <dgm:spPr/>
      <dgm:t>
        <a:bodyPr/>
        <a:lstStyle/>
        <a:p>
          <a:endParaRPr lang="ru-RU"/>
        </a:p>
      </dgm:t>
    </dgm:pt>
    <dgm:pt modelId="{2F78559C-06BB-412A-9CA7-77B1CF16F22E}" type="pres">
      <dgm:prSet presAssocID="{37B24B3C-0CA0-40A0-AA23-65CE9AE2E5B6}" presName="rootConnector" presStyleLbl="node1" presStyleIdx="2" presStyleCnt="6"/>
      <dgm:spPr/>
      <dgm:t>
        <a:bodyPr/>
        <a:lstStyle/>
        <a:p>
          <a:endParaRPr lang="ru-RU"/>
        </a:p>
      </dgm:t>
    </dgm:pt>
    <dgm:pt modelId="{97BB27B9-F331-4EF3-91BA-4C035A4ECCA5}" type="pres">
      <dgm:prSet presAssocID="{37B24B3C-0CA0-40A0-AA23-65CE9AE2E5B6}" presName="childShape" presStyleCnt="0"/>
      <dgm:spPr/>
    </dgm:pt>
    <dgm:pt modelId="{3844F26E-4ABE-4E53-B07B-29C3DC5292AD}" type="pres">
      <dgm:prSet presAssocID="{1EDA46B8-4E15-4713-A157-5936BE926825}" presName="Name13" presStyleLbl="parChTrans1D2" presStyleIdx="2" presStyleCnt="6"/>
      <dgm:spPr/>
      <dgm:t>
        <a:bodyPr/>
        <a:lstStyle/>
        <a:p>
          <a:endParaRPr lang="ru-RU"/>
        </a:p>
      </dgm:t>
    </dgm:pt>
    <dgm:pt modelId="{7EC19AC7-0818-4081-B5D5-B2918436C563}" type="pres">
      <dgm:prSet presAssocID="{B332268A-5C75-44AC-AB5B-B8B912B518C3}" presName="childText" presStyleLbl="bgAcc1" presStyleIdx="2" presStyleCnt="6" custScaleX="60879" custLinFactY="-75366" custLinFactNeighborX="-1208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00C81-99EE-453C-9D19-29D009574F7E}" type="pres">
      <dgm:prSet presAssocID="{B345862F-88A5-4CE2-B9F8-7B9B6CE1F298}" presName="root" presStyleCnt="0"/>
      <dgm:spPr/>
    </dgm:pt>
    <dgm:pt modelId="{5C86B02A-AF40-479B-B34E-6795EBE59122}" type="pres">
      <dgm:prSet presAssocID="{B345862F-88A5-4CE2-B9F8-7B9B6CE1F298}" presName="rootComposite" presStyleCnt="0"/>
      <dgm:spPr/>
    </dgm:pt>
    <dgm:pt modelId="{09AC751F-0188-4D49-974F-85496120DBE0}" type="pres">
      <dgm:prSet presAssocID="{B345862F-88A5-4CE2-B9F8-7B9B6CE1F298}" presName="rootText" presStyleLbl="node1" presStyleIdx="3" presStyleCnt="6" custScaleX="190779" custScaleY="156573" custLinFactX="-300000" custLinFactY="80585" custLinFactNeighborX="-355887" custLinFactNeighborY="100000"/>
      <dgm:spPr/>
      <dgm:t>
        <a:bodyPr/>
        <a:lstStyle/>
        <a:p>
          <a:endParaRPr lang="ru-RU"/>
        </a:p>
      </dgm:t>
    </dgm:pt>
    <dgm:pt modelId="{38F66F23-7B0C-4430-B4E1-5430C11BD8BF}" type="pres">
      <dgm:prSet presAssocID="{B345862F-88A5-4CE2-B9F8-7B9B6CE1F298}" presName="rootConnector" presStyleLbl="node1" presStyleIdx="3" presStyleCnt="6"/>
      <dgm:spPr/>
      <dgm:t>
        <a:bodyPr/>
        <a:lstStyle/>
        <a:p>
          <a:endParaRPr lang="ru-RU"/>
        </a:p>
      </dgm:t>
    </dgm:pt>
    <dgm:pt modelId="{24015620-B05F-4F04-AFA6-88F2BD6E016F}" type="pres">
      <dgm:prSet presAssocID="{B345862F-88A5-4CE2-B9F8-7B9B6CE1F298}" presName="childShape" presStyleCnt="0"/>
      <dgm:spPr/>
    </dgm:pt>
    <dgm:pt modelId="{E3E940D3-3290-4D99-B663-E91ED0A8902B}" type="pres">
      <dgm:prSet presAssocID="{2CCB0891-4A2C-4E56-B75C-0EFE41E23EA3}" presName="Name13" presStyleLbl="parChTrans1D2" presStyleIdx="3" presStyleCnt="6"/>
      <dgm:spPr/>
      <dgm:t>
        <a:bodyPr/>
        <a:lstStyle/>
        <a:p>
          <a:endParaRPr lang="ru-RU"/>
        </a:p>
      </dgm:t>
    </dgm:pt>
    <dgm:pt modelId="{70D092C9-ABE9-4694-B0DB-7E5CF82F4B98}" type="pres">
      <dgm:prSet presAssocID="{D668B588-327E-4AE5-B18D-A9FCCDFD6E0F}" presName="childText" presStyleLbl="bgAcc1" presStyleIdx="3" presStyleCnt="6" custScaleX="74463" custLinFactX="-400000" custLinFactY="80585" custLinFactNeighborX="-42215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269CA-2569-4D90-8614-A0C00FBA1466}" type="pres">
      <dgm:prSet presAssocID="{6564F010-E643-4B79-A8DF-63C5279C57B7}" presName="root" presStyleCnt="0"/>
      <dgm:spPr/>
    </dgm:pt>
    <dgm:pt modelId="{683D3557-FCD5-4130-B26A-9D8EAFA041FC}" type="pres">
      <dgm:prSet presAssocID="{6564F010-E643-4B79-A8DF-63C5279C57B7}" presName="rootComposite" presStyleCnt="0"/>
      <dgm:spPr/>
    </dgm:pt>
    <dgm:pt modelId="{A60648F5-CAC7-4EDA-9BE7-D1A54239134B}" type="pres">
      <dgm:prSet presAssocID="{6564F010-E643-4B79-A8DF-63C5279C57B7}" presName="rootText" presStyleLbl="node1" presStyleIdx="4" presStyleCnt="6" custScaleX="197602" custScaleY="160730" custLinFactX="-300000" custLinFactY="82569" custLinFactNeighborX="-363488" custLinFactNeighborY="100000"/>
      <dgm:spPr/>
      <dgm:t>
        <a:bodyPr/>
        <a:lstStyle/>
        <a:p>
          <a:endParaRPr lang="ru-RU"/>
        </a:p>
      </dgm:t>
    </dgm:pt>
    <dgm:pt modelId="{3796D661-4C03-41AD-A66E-FE79CA0ED4E9}" type="pres">
      <dgm:prSet presAssocID="{6564F010-E643-4B79-A8DF-63C5279C57B7}" presName="rootConnector" presStyleLbl="node1" presStyleIdx="4" presStyleCnt="6"/>
      <dgm:spPr/>
      <dgm:t>
        <a:bodyPr/>
        <a:lstStyle/>
        <a:p>
          <a:endParaRPr lang="ru-RU"/>
        </a:p>
      </dgm:t>
    </dgm:pt>
    <dgm:pt modelId="{050B874A-C5AD-4903-BBC5-284CF18094A2}" type="pres">
      <dgm:prSet presAssocID="{6564F010-E643-4B79-A8DF-63C5279C57B7}" presName="childShape" presStyleCnt="0"/>
      <dgm:spPr/>
    </dgm:pt>
    <dgm:pt modelId="{3DD6BC7A-4996-4DF8-BEF5-1B944642A94C}" type="pres">
      <dgm:prSet presAssocID="{C85B8ADC-8A11-478A-BE61-BBD219B9966F}" presName="Name13" presStyleLbl="parChTrans1D2" presStyleIdx="4" presStyleCnt="6"/>
      <dgm:spPr/>
      <dgm:t>
        <a:bodyPr/>
        <a:lstStyle/>
        <a:p>
          <a:endParaRPr lang="ru-RU"/>
        </a:p>
      </dgm:t>
    </dgm:pt>
    <dgm:pt modelId="{ED08792E-2869-4E3E-A377-6F21809B812C}" type="pres">
      <dgm:prSet presAssocID="{6C9A815A-1E54-4664-B0C7-EE059D6D3F58}" presName="childText" presStyleLbl="bgAcc1" presStyleIdx="4" presStyleCnt="6" custScaleX="62580" custLinFactX="-400000" custLinFactY="82569" custLinFactNeighborX="-42936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8A230-8376-4A80-9834-645652A53E02}" type="pres">
      <dgm:prSet presAssocID="{4A4369B7-7C17-4F37-A296-7E1F3834EED4}" presName="root" presStyleCnt="0"/>
      <dgm:spPr/>
    </dgm:pt>
    <dgm:pt modelId="{A143D2B3-9B6E-4FC6-BA92-60D0433A77F9}" type="pres">
      <dgm:prSet presAssocID="{4A4369B7-7C17-4F37-A296-7E1F3834EED4}" presName="rootComposite" presStyleCnt="0"/>
      <dgm:spPr/>
    </dgm:pt>
    <dgm:pt modelId="{18A0C088-4435-4376-B0B1-59A8E98E51E5}" type="pres">
      <dgm:prSet presAssocID="{4A4369B7-7C17-4F37-A296-7E1F3834EED4}" presName="rootText" presStyleLbl="node1" presStyleIdx="5" presStyleCnt="6" custScaleX="192308" custScaleY="165869" custLinFactX="-300000" custLinFactY="82708" custLinFactNeighborX="-370478" custLinFactNeighborY="100000"/>
      <dgm:spPr/>
      <dgm:t>
        <a:bodyPr/>
        <a:lstStyle/>
        <a:p>
          <a:endParaRPr lang="ru-RU"/>
        </a:p>
      </dgm:t>
    </dgm:pt>
    <dgm:pt modelId="{F10D3F0C-F62E-430D-93C7-AAC47127BCB7}" type="pres">
      <dgm:prSet presAssocID="{4A4369B7-7C17-4F37-A296-7E1F3834EED4}" presName="rootConnector" presStyleLbl="node1" presStyleIdx="5" presStyleCnt="6"/>
      <dgm:spPr/>
      <dgm:t>
        <a:bodyPr/>
        <a:lstStyle/>
        <a:p>
          <a:endParaRPr lang="ru-RU"/>
        </a:p>
      </dgm:t>
    </dgm:pt>
    <dgm:pt modelId="{8AFD7288-72B5-4A62-A18B-86C685BD1500}" type="pres">
      <dgm:prSet presAssocID="{4A4369B7-7C17-4F37-A296-7E1F3834EED4}" presName="childShape" presStyleCnt="0"/>
      <dgm:spPr/>
    </dgm:pt>
    <dgm:pt modelId="{A172B0DD-59A7-4172-BDFD-6A02FFF9C713}" type="pres">
      <dgm:prSet presAssocID="{69FC3717-3D2F-4888-96ED-9F031C2C6355}" presName="Name13" presStyleLbl="parChTrans1D2" presStyleIdx="5" presStyleCnt="6"/>
      <dgm:spPr/>
      <dgm:t>
        <a:bodyPr/>
        <a:lstStyle/>
        <a:p>
          <a:endParaRPr lang="ru-RU"/>
        </a:p>
      </dgm:t>
    </dgm:pt>
    <dgm:pt modelId="{CBC57793-7098-4A28-AEB7-D550A089EF6B}" type="pres">
      <dgm:prSet presAssocID="{4C9FFBBF-3798-4F77-B666-8435F5DE44B9}" presName="childText" presStyleLbl="bgAcc1" presStyleIdx="5" presStyleCnt="6" custScaleX="62137" custLinFactX="-400000" custLinFactY="82708" custLinFactNeighborX="-4381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91F1DE-5F19-412B-AC45-D3B8598290D6}" type="presOf" srcId="{76CCEEBB-EFA8-4478-9B98-343046358560}" destId="{25C19080-D251-45BC-A015-EADC8D7DACAC}" srcOrd="0" destOrd="0" presId="urn:microsoft.com/office/officeart/2005/8/layout/hierarchy3"/>
    <dgm:cxn modelId="{C422DEA3-6019-4B4E-A05E-866A63DFDF16}" srcId="{4A4369B7-7C17-4F37-A296-7E1F3834EED4}" destId="{4C9FFBBF-3798-4F77-B666-8435F5DE44B9}" srcOrd="0" destOrd="0" parTransId="{69FC3717-3D2F-4888-96ED-9F031C2C6355}" sibTransId="{D9FD413F-A997-40D6-B50E-9C76AABAF898}"/>
    <dgm:cxn modelId="{184F10EB-ECD9-4601-A454-42944CC4C5E3}" srcId="{6564F010-E643-4B79-A8DF-63C5279C57B7}" destId="{6C9A815A-1E54-4664-B0C7-EE059D6D3F58}" srcOrd="0" destOrd="0" parTransId="{C85B8ADC-8A11-478A-BE61-BBD219B9966F}" sibTransId="{C56792C6-FE1A-425E-B17F-8A82FDEF0CDC}"/>
    <dgm:cxn modelId="{1B2E5871-5408-43AC-B591-37036B18C403}" srcId="{4F8624A8-260B-4DB2-A198-E51DE83E17F8}" destId="{23BA9989-7A3F-4A71-A5EB-6D2AD975B494}" srcOrd="0" destOrd="0" parTransId="{4B8BC725-E067-4AFF-B207-9418835299D5}" sibTransId="{D4E20BD0-3435-45F2-9F4E-6022813394F2}"/>
    <dgm:cxn modelId="{E72F381A-EC36-4FA2-AAA1-16AA5981CC0F}" type="presOf" srcId="{B332268A-5C75-44AC-AB5B-B8B912B518C3}" destId="{7EC19AC7-0818-4081-B5D5-B2918436C563}" srcOrd="0" destOrd="0" presId="urn:microsoft.com/office/officeart/2005/8/layout/hierarchy3"/>
    <dgm:cxn modelId="{FC795AF2-24DF-4859-9948-536DFDAD5F67}" type="presOf" srcId="{4A4369B7-7C17-4F37-A296-7E1F3834EED4}" destId="{18A0C088-4435-4376-B0B1-59A8E98E51E5}" srcOrd="0" destOrd="0" presId="urn:microsoft.com/office/officeart/2005/8/layout/hierarchy3"/>
    <dgm:cxn modelId="{8CA065BD-7868-4396-BA79-B88FF02D4C20}" type="presOf" srcId="{521209C8-EBAB-4360-921C-7868F2C0D6BD}" destId="{693A2FCC-360C-488A-801A-342565055949}" srcOrd="0" destOrd="0" presId="urn:microsoft.com/office/officeart/2005/8/layout/hierarchy3"/>
    <dgm:cxn modelId="{A2D673FC-F165-4547-B783-5718E68BDF6B}" type="presOf" srcId="{B345862F-88A5-4CE2-B9F8-7B9B6CE1F298}" destId="{38F66F23-7B0C-4430-B4E1-5430C11BD8BF}" srcOrd="1" destOrd="0" presId="urn:microsoft.com/office/officeart/2005/8/layout/hierarchy3"/>
    <dgm:cxn modelId="{01979573-A1EF-453A-A259-8525739CA8B9}" type="presOf" srcId="{4B8BC725-E067-4AFF-B207-9418835299D5}" destId="{226345AA-5FAB-4602-9691-8B3941F8A39B}" srcOrd="0" destOrd="0" presId="urn:microsoft.com/office/officeart/2005/8/layout/hierarchy3"/>
    <dgm:cxn modelId="{DC030B01-7A25-43FE-8ABD-D72D35E62703}" srcId="{76CCEEBB-EFA8-4478-9B98-343046358560}" destId="{37B24B3C-0CA0-40A0-AA23-65CE9AE2E5B6}" srcOrd="2" destOrd="0" parTransId="{BD99362A-A265-41D2-8021-FBF2743EF2B1}" sibTransId="{00D54D6A-966F-4CA3-99D4-C55F8FCAE5FB}"/>
    <dgm:cxn modelId="{C2A86D19-AE3D-4875-A3A0-49B8A26BA813}" type="presOf" srcId="{521209C8-EBAB-4360-921C-7868F2C0D6BD}" destId="{6CE2A66B-DED0-4D97-A797-CD67A144F362}" srcOrd="1" destOrd="0" presId="urn:microsoft.com/office/officeart/2005/8/layout/hierarchy3"/>
    <dgm:cxn modelId="{FFAF660D-6365-454C-9E13-FD34194BC37F}" srcId="{B345862F-88A5-4CE2-B9F8-7B9B6CE1F298}" destId="{D668B588-327E-4AE5-B18D-A9FCCDFD6E0F}" srcOrd="0" destOrd="0" parTransId="{2CCB0891-4A2C-4E56-B75C-0EFE41E23EA3}" sibTransId="{65086B99-4A05-443D-8AE8-D7CC5D1630E6}"/>
    <dgm:cxn modelId="{13B25979-2F81-44F0-99DD-533AF43D1D25}" type="presOf" srcId="{69FC3717-3D2F-4888-96ED-9F031C2C6355}" destId="{A172B0DD-59A7-4172-BDFD-6A02FFF9C713}" srcOrd="0" destOrd="0" presId="urn:microsoft.com/office/officeart/2005/8/layout/hierarchy3"/>
    <dgm:cxn modelId="{AA38354B-061C-4356-A8C4-C0622F9ACD96}" type="presOf" srcId="{4F8624A8-260B-4DB2-A198-E51DE83E17F8}" destId="{C9AB4BC0-E8FC-499F-BDC9-87EB88ACC59C}" srcOrd="0" destOrd="0" presId="urn:microsoft.com/office/officeart/2005/8/layout/hierarchy3"/>
    <dgm:cxn modelId="{838B1FEB-F582-4732-9E9D-A8A3C1B0811C}" type="presOf" srcId="{4A4369B7-7C17-4F37-A296-7E1F3834EED4}" destId="{F10D3F0C-F62E-430D-93C7-AAC47127BCB7}" srcOrd="1" destOrd="0" presId="urn:microsoft.com/office/officeart/2005/8/layout/hierarchy3"/>
    <dgm:cxn modelId="{D2FC17F7-C8A6-416D-8A28-6201CB637D19}" srcId="{521209C8-EBAB-4360-921C-7868F2C0D6BD}" destId="{84E0D6CC-0DBB-48A8-85F6-5AA84E85E19A}" srcOrd="0" destOrd="0" parTransId="{11BD0436-58BF-4AB2-B28B-20E21BC73749}" sibTransId="{D8859E87-A4EE-40F8-9C61-FD67691F7717}"/>
    <dgm:cxn modelId="{188DC064-A709-487F-A2FA-FAB47E22BD64}" type="presOf" srcId="{D668B588-327E-4AE5-B18D-A9FCCDFD6E0F}" destId="{70D092C9-ABE9-4694-B0DB-7E5CF82F4B98}" srcOrd="0" destOrd="0" presId="urn:microsoft.com/office/officeart/2005/8/layout/hierarchy3"/>
    <dgm:cxn modelId="{BF1902B3-6251-4B0B-AF0B-0AB3B905B85C}" type="presOf" srcId="{11BD0436-58BF-4AB2-B28B-20E21BC73749}" destId="{0A35AB40-1228-4D95-9A81-779878AC088D}" srcOrd="0" destOrd="0" presId="urn:microsoft.com/office/officeart/2005/8/layout/hierarchy3"/>
    <dgm:cxn modelId="{94E59BAC-6781-4BD1-BB21-9D10D9366A8B}" srcId="{76CCEEBB-EFA8-4478-9B98-343046358560}" destId="{4F8624A8-260B-4DB2-A198-E51DE83E17F8}" srcOrd="0" destOrd="0" parTransId="{DFD0736E-8A51-4F54-91D7-6B9FBD6572C5}" sibTransId="{9BA3DB6A-1ED8-43AA-8166-31BB3EA3665C}"/>
    <dgm:cxn modelId="{101B37CD-B68B-4655-BC5C-9DCE19EAAE9E}" type="presOf" srcId="{37B24B3C-0CA0-40A0-AA23-65CE9AE2E5B6}" destId="{624A45C2-63BB-4AA2-876B-C56B1CC88F50}" srcOrd="0" destOrd="0" presId="urn:microsoft.com/office/officeart/2005/8/layout/hierarchy3"/>
    <dgm:cxn modelId="{1DF57EAB-1526-44F3-953E-C4C018D52065}" srcId="{76CCEEBB-EFA8-4478-9B98-343046358560}" destId="{4A4369B7-7C17-4F37-A296-7E1F3834EED4}" srcOrd="5" destOrd="0" parTransId="{E7055CC0-1A88-40CB-A3E3-66C741D2A8A8}" sibTransId="{D75711F9-2650-45E5-B702-266F62B4AD45}"/>
    <dgm:cxn modelId="{1481BDF4-7952-4A3F-BFC9-829FF767FE6E}" type="presOf" srcId="{B345862F-88A5-4CE2-B9F8-7B9B6CE1F298}" destId="{09AC751F-0188-4D49-974F-85496120DBE0}" srcOrd="0" destOrd="0" presId="urn:microsoft.com/office/officeart/2005/8/layout/hierarchy3"/>
    <dgm:cxn modelId="{E02FB739-B05F-48B7-A08F-169964B0DC2C}" srcId="{76CCEEBB-EFA8-4478-9B98-343046358560}" destId="{6564F010-E643-4B79-A8DF-63C5279C57B7}" srcOrd="4" destOrd="0" parTransId="{6DF2C3BB-F2CF-4903-B439-6BBAD4376EB9}" sibTransId="{97AAE409-25C0-400B-8E76-79CB5B15536A}"/>
    <dgm:cxn modelId="{B8EECDE7-A186-4FEA-AC4D-7B54C5A303D1}" type="presOf" srcId="{37B24B3C-0CA0-40A0-AA23-65CE9AE2E5B6}" destId="{2F78559C-06BB-412A-9CA7-77B1CF16F22E}" srcOrd="1" destOrd="0" presId="urn:microsoft.com/office/officeart/2005/8/layout/hierarchy3"/>
    <dgm:cxn modelId="{F18EA956-F836-4A37-99FD-D85736EC0F9D}" type="presOf" srcId="{6C9A815A-1E54-4664-B0C7-EE059D6D3F58}" destId="{ED08792E-2869-4E3E-A377-6F21809B812C}" srcOrd="0" destOrd="0" presId="urn:microsoft.com/office/officeart/2005/8/layout/hierarchy3"/>
    <dgm:cxn modelId="{88CEC2D6-9723-4B1B-B44E-FAFFA90A3BA4}" type="presOf" srcId="{2CCB0891-4A2C-4E56-B75C-0EFE41E23EA3}" destId="{E3E940D3-3290-4D99-B663-E91ED0A8902B}" srcOrd="0" destOrd="0" presId="urn:microsoft.com/office/officeart/2005/8/layout/hierarchy3"/>
    <dgm:cxn modelId="{980EC7CC-8808-41AE-B3F3-BF92AE63A9FB}" type="presOf" srcId="{4C9FFBBF-3798-4F77-B666-8435F5DE44B9}" destId="{CBC57793-7098-4A28-AEB7-D550A089EF6B}" srcOrd="0" destOrd="0" presId="urn:microsoft.com/office/officeart/2005/8/layout/hierarchy3"/>
    <dgm:cxn modelId="{FEC4D414-2C4D-4995-A987-06B870317FE6}" srcId="{76CCEEBB-EFA8-4478-9B98-343046358560}" destId="{521209C8-EBAB-4360-921C-7868F2C0D6BD}" srcOrd="1" destOrd="0" parTransId="{4333387D-9527-4045-A9FF-802E313EFC65}" sibTransId="{4BC10348-C65E-4871-8492-B3111E0829B7}"/>
    <dgm:cxn modelId="{046C2A51-8314-4F4E-A9A6-376BB1F7FB45}" type="presOf" srcId="{84E0D6CC-0DBB-48A8-85F6-5AA84E85E19A}" destId="{9331C05E-8ABB-4E65-A39A-17FA0D2C50EE}" srcOrd="0" destOrd="0" presId="urn:microsoft.com/office/officeart/2005/8/layout/hierarchy3"/>
    <dgm:cxn modelId="{1BEDFBFD-37F0-4EA0-AD32-0FD747552C1F}" srcId="{37B24B3C-0CA0-40A0-AA23-65CE9AE2E5B6}" destId="{B332268A-5C75-44AC-AB5B-B8B912B518C3}" srcOrd="0" destOrd="0" parTransId="{1EDA46B8-4E15-4713-A157-5936BE926825}" sibTransId="{C5F1E98E-C6A2-40EB-8A15-AC1E1B176D43}"/>
    <dgm:cxn modelId="{E772D467-825A-428B-8162-3F11EA32B71B}" srcId="{76CCEEBB-EFA8-4478-9B98-343046358560}" destId="{B345862F-88A5-4CE2-B9F8-7B9B6CE1F298}" srcOrd="3" destOrd="0" parTransId="{A1BB7589-E7AE-4175-9FE7-2395D9918FFD}" sibTransId="{1CC706DA-7524-4928-A2C3-51B8A004F33C}"/>
    <dgm:cxn modelId="{55E11CBB-5120-46D6-A85F-AEE0DCB1D603}" type="presOf" srcId="{C85B8ADC-8A11-478A-BE61-BBD219B9966F}" destId="{3DD6BC7A-4996-4DF8-BEF5-1B944642A94C}" srcOrd="0" destOrd="0" presId="urn:microsoft.com/office/officeart/2005/8/layout/hierarchy3"/>
    <dgm:cxn modelId="{0F607C91-51F3-4729-8214-F1AF1107CB65}" type="presOf" srcId="{23BA9989-7A3F-4A71-A5EB-6D2AD975B494}" destId="{5E6575A6-201F-4BCD-AF6E-24523CE0A5DC}" srcOrd="0" destOrd="0" presId="urn:microsoft.com/office/officeart/2005/8/layout/hierarchy3"/>
    <dgm:cxn modelId="{CFFE6C04-2927-483D-B794-02478D949546}" type="presOf" srcId="{6564F010-E643-4B79-A8DF-63C5279C57B7}" destId="{3796D661-4C03-41AD-A66E-FE79CA0ED4E9}" srcOrd="1" destOrd="0" presId="urn:microsoft.com/office/officeart/2005/8/layout/hierarchy3"/>
    <dgm:cxn modelId="{D4A75D93-9A8E-4EC5-A6FE-ABBB1A616654}" type="presOf" srcId="{1EDA46B8-4E15-4713-A157-5936BE926825}" destId="{3844F26E-4ABE-4E53-B07B-29C3DC5292AD}" srcOrd="0" destOrd="0" presId="urn:microsoft.com/office/officeart/2005/8/layout/hierarchy3"/>
    <dgm:cxn modelId="{0D822296-6D9E-4EE8-B2F8-0158B58A578A}" type="presOf" srcId="{4F8624A8-260B-4DB2-A198-E51DE83E17F8}" destId="{EEE1A791-CC67-48F7-87E6-D020D1BFEDD5}" srcOrd="1" destOrd="0" presId="urn:microsoft.com/office/officeart/2005/8/layout/hierarchy3"/>
    <dgm:cxn modelId="{6DFC3C51-E224-4A06-B1E7-9DAFC7527375}" type="presOf" srcId="{6564F010-E643-4B79-A8DF-63C5279C57B7}" destId="{A60648F5-CAC7-4EDA-9BE7-D1A54239134B}" srcOrd="0" destOrd="0" presId="urn:microsoft.com/office/officeart/2005/8/layout/hierarchy3"/>
    <dgm:cxn modelId="{BA1A5AD9-5DAF-4A44-8CC7-0BD7F6A5395E}" type="presParOf" srcId="{25C19080-D251-45BC-A015-EADC8D7DACAC}" destId="{4E5F08C0-6F05-4930-868A-48F51A46FC8C}" srcOrd="0" destOrd="0" presId="urn:microsoft.com/office/officeart/2005/8/layout/hierarchy3"/>
    <dgm:cxn modelId="{A5DE49CD-92DB-44FE-A902-2DC117AD01BD}" type="presParOf" srcId="{4E5F08C0-6F05-4930-868A-48F51A46FC8C}" destId="{226869BF-F199-4E6C-9E5A-1747CA9B4561}" srcOrd="0" destOrd="0" presId="urn:microsoft.com/office/officeart/2005/8/layout/hierarchy3"/>
    <dgm:cxn modelId="{4507C6DB-1F4F-4E87-A3E8-C73ECD3AB180}" type="presParOf" srcId="{226869BF-F199-4E6C-9E5A-1747CA9B4561}" destId="{C9AB4BC0-E8FC-499F-BDC9-87EB88ACC59C}" srcOrd="0" destOrd="0" presId="urn:microsoft.com/office/officeart/2005/8/layout/hierarchy3"/>
    <dgm:cxn modelId="{751682CF-DA18-47E1-AACA-D966DC49A209}" type="presParOf" srcId="{226869BF-F199-4E6C-9E5A-1747CA9B4561}" destId="{EEE1A791-CC67-48F7-87E6-D020D1BFEDD5}" srcOrd="1" destOrd="0" presId="urn:microsoft.com/office/officeart/2005/8/layout/hierarchy3"/>
    <dgm:cxn modelId="{96053E58-BBCF-406B-979C-65AECDF486CC}" type="presParOf" srcId="{4E5F08C0-6F05-4930-868A-48F51A46FC8C}" destId="{17DCF0B2-500E-4955-9F33-C388A167603F}" srcOrd="1" destOrd="0" presId="urn:microsoft.com/office/officeart/2005/8/layout/hierarchy3"/>
    <dgm:cxn modelId="{1DC6AC09-3E0B-45F3-8E64-155ADA3D01B6}" type="presParOf" srcId="{17DCF0B2-500E-4955-9F33-C388A167603F}" destId="{226345AA-5FAB-4602-9691-8B3941F8A39B}" srcOrd="0" destOrd="0" presId="urn:microsoft.com/office/officeart/2005/8/layout/hierarchy3"/>
    <dgm:cxn modelId="{CDE0C1CB-D9B2-4143-99C7-FC0E465A7889}" type="presParOf" srcId="{17DCF0B2-500E-4955-9F33-C388A167603F}" destId="{5E6575A6-201F-4BCD-AF6E-24523CE0A5DC}" srcOrd="1" destOrd="0" presId="urn:microsoft.com/office/officeart/2005/8/layout/hierarchy3"/>
    <dgm:cxn modelId="{45DE7FF1-5F28-4E85-85DD-E93C18AFD76D}" type="presParOf" srcId="{25C19080-D251-45BC-A015-EADC8D7DACAC}" destId="{118F9DC1-B272-43BA-9C41-8E6C31AF368B}" srcOrd="1" destOrd="0" presId="urn:microsoft.com/office/officeart/2005/8/layout/hierarchy3"/>
    <dgm:cxn modelId="{B1135ECC-025F-4677-BF66-50724636D10D}" type="presParOf" srcId="{118F9DC1-B272-43BA-9C41-8E6C31AF368B}" destId="{4CA58ED3-038D-4117-B778-34CD24490169}" srcOrd="0" destOrd="0" presId="urn:microsoft.com/office/officeart/2005/8/layout/hierarchy3"/>
    <dgm:cxn modelId="{3E72168F-60D8-4CC4-8A3E-C0591E049DA1}" type="presParOf" srcId="{4CA58ED3-038D-4117-B778-34CD24490169}" destId="{693A2FCC-360C-488A-801A-342565055949}" srcOrd="0" destOrd="0" presId="urn:microsoft.com/office/officeart/2005/8/layout/hierarchy3"/>
    <dgm:cxn modelId="{0A88B3A6-D5CC-42B3-B0A0-517317D21BA2}" type="presParOf" srcId="{4CA58ED3-038D-4117-B778-34CD24490169}" destId="{6CE2A66B-DED0-4D97-A797-CD67A144F362}" srcOrd="1" destOrd="0" presId="urn:microsoft.com/office/officeart/2005/8/layout/hierarchy3"/>
    <dgm:cxn modelId="{D3BB30D7-8B8F-4C36-8391-F89D9357B1D3}" type="presParOf" srcId="{118F9DC1-B272-43BA-9C41-8E6C31AF368B}" destId="{F33DC232-763C-4AA9-8B29-9BB88FAC6562}" srcOrd="1" destOrd="0" presId="urn:microsoft.com/office/officeart/2005/8/layout/hierarchy3"/>
    <dgm:cxn modelId="{B6144420-C702-4E6D-8556-F105D6978DAD}" type="presParOf" srcId="{F33DC232-763C-4AA9-8B29-9BB88FAC6562}" destId="{0A35AB40-1228-4D95-9A81-779878AC088D}" srcOrd="0" destOrd="0" presId="urn:microsoft.com/office/officeart/2005/8/layout/hierarchy3"/>
    <dgm:cxn modelId="{6C5963DA-EFC7-4BEF-B524-BCDA669C1376}" type="presParOf" srcId="{F33DC232-763C-4AA9-8B29-9BB88FAC6562}" destId="{9331C05E-8ABB-4E65-A39A-17FA0D2C50EE}" srcOrd="1" destOrd="0" presId="urn:microsoft.com/office/officeart/2005/8/layout/hierarchy3"/>
    <dgm:cxn modelId="{6143CBC1-72BA-47A8-B3CB-352831C2D94C}" type="presParOf" srcId="{25C19080-D251-45BC-A015-EADC8D7DACAC}" destId="{2DB1407D-F04B-4BE8-BEE2-AE6F4B85B3AD}" srcOrd="2" destOrd="0" presId="urn:microsoft.com/office/officeart/2005/8/layout/hierarchy3"/>
    <dgm:cxn modelId="{29DF8775-A98E-475C-9CD0-F1ECA41CCACE}" type="presParOf" srcId="{2DB1407D-F04B-4BE8-BEE2-AE6F4B85B3AD}" destId="{474AC4E7-159F-4E6C-863C-D531BD1A6059}" srcOrd="0" destOrd="0" presId="urn:microsoft.com/office/officeart/2005/8/layout/hierarchy3"/>
    <dgm:cxn modelId="{512ABCEC-4293-46EF-AD9F-6286F1B196D4}" type="presParOf" srcId="{474AC4E7-159F-4E6C-863C-D531BD1A6059}" destId="{624A45C2-63BB-4AA2-876B-C56B1CC88F50}" srcOrd="0" destOrd="0" presId="urn:microsoft.com/office/officeart/2005/8/layout/hierarchy3"/>
    <dgm:cxn modelId="{0CA9769A-9866-4678-BE56-DF6C88565591}" type="presParOf" srcId="{474AC4E7-159F-4E6C-863C-D531BD1A6059}" destId="{2F78559C-06BB-412A-9CA7-77B1CF16F22E}" srcOrd="1" destOrd="0" presId="urn:microsoft.com/office/officeart/2005/8/layout/hierarchy3"/>
    <dgm:cxn modelId="{65E4C5E1-3FE7-43B9-988D-63D35A9DF7EC}" type="presParOf" srcId="{2DB1407D-F04B-4BE8-BEE2-AE6F4B85B3AD}" destId="{97BB27B9-F331-4EF3-91BA-4C035A4ECCA5}" srcOrd="1" destOrd="0" presId="urn:microsoft.com/office/officeart/2005/8/layout/hierarchy3"/>
    <dgm:cxn modelId="{D663A3D0-2ACA-4F6F-BF4C-05B58A98CE7E}" type="presParOf" srcId="{97BB27B9-F331-4EF3-91BA-4C035A4ECCA5}" destId="{3844F26E-4ABE-4E53-B07B-29C3DC5292AD}" srcOrd="0" destOrd="0" presId="urn:microsoft.com/office/officeart/2005/8/layout/hierarchy3"/>
    <dgm:cxn modelId="{D1D3EC79-3575-47E6-BB82-2BA78C9789C5}" type="presParOf" srcId="{97BB27B9-F331-4EF3-91BA-4C035A4ECCA5}" destId="{7EC19AC7-0818-4081-B5D5-B2918436C563}" srcOrd="1" destOrd="0" presId="urn:microsoft.com/office/officeart/2005/8/layout/hierarchy3"/>
    <dgm:cxn modelId="{B746A550-331C-4B5C-9CD2-F9F456B86550}" type="presParOf" srcId="{25C19080-D251-45BC-A015-EADC8D7DACAC}" destId="{C3D00C81-99EE-453C-9D19-29D009574F7E}" srcOrd="3" destOrd="0" presId="urn:microsoft.com/office/officeart/2005/8/layout/hierarchy3"/>
    <dgm:cxn modelId="{0990CBF6-848A-41EE-901F-69EFE06F4B49}" type="presParOf" srcId="{C3D00C81-99EE-453C-9D19-29D009574F7E}" destId="{5C86B02A-AF40-479B-B34E-6795EBE59122}" srcOrd="0" destOrd="0" presId="urn:microsoft.com/office/officeart/2005/8/layout/hierarchy3"/>
    <dgm:cxn modelId="{7B97A029-D16A-48AE-ABE7-EC73AB80629D}" type="presParOf" srcId="{5C86B02A-AF40-479B-B34E-6795EBE59122}" destId="{09AC751F-0188-4D49-974F-85496120DBE0}" srcOrd="0" destOrd="0" presId="urn:microsoft.com/office/officeart/2005/8/layout/hierarchy3"/>
    <dgm:cxn modelId="{86B69EC3-D3BF-48E5-B6F0-098D13D24DC7}" type="presParOf" srcId="{5C86B02A-AF40-479B-B34E-6795EBE59122}" destId="{38F66F23-7B0C-4430-B4E1-5430C11BD8BF}" srcOrd="1" destOrd="0" presId="urn:microsoft.com/office/officeart/2005/8/layout/hierarchy3"/>
    <dgm:cxn modelId="{DCEFB4CC-F0DB-4B40-885C-AFF07ECE29F3}" type="presParOf" srcId="{C3D00C81-99EE-453C-9D19-29D009574F7E}" destId="{24015620-B05F-4F04-AFA6-88F2BD6E016F}" srcOrd="1" destOrd="0" presId="urn:microsoft.com/office/officeart/2005/8/layout/hierarchy3"/>
    <dgm:cxn modelId="{A0C52681-F74C-4539-807A-53241396A0AC}" type="presParOf" srcId="{24015620-B05F-4F04-AFA6-88F2BD6E016F}" destId="{E3E940D3-3290-4D99-B663-E91ED0A8902B}" srcOrd="0" destOrd="0" presId="urn:microsoft.com/office/officeart/2005/8/layout/hierarchy3"/>
    <dgm:cxn modelId="{27183E0F-7082-4619-A70E-6BB6C9AE1340}" type="presParOf" srcId="{24015620-B05F-4F04-AFA6-88F2BD6E016F}" destId="{70D092C9-ABE9-4694-B0DB-7E5CF82F4B98}" srcOrd="1" destOrd="0" presId="urn:microsoft.com/office/officeart/2005/8/layout/hierarchy3"/>
    <dgm:cxn modelId="{4A5738EF-6616-43CB-91E5-3C05DA617FEC}" type="presParOf" srcId="{25C19080-D251-45BC-A015-EADC8D7DACAC}" destId="{30F269CA-2569-4D90-8614-A0C00FBA1466}" srcOrd="4" destOrd="0" presId="urn:microsoft.com/office/officeart/2005/8/layout/hierarchy3"/>
    <dgm:cxn modelId="{D15D255F-99CD-4BA4-AE39-22D90729D8AA}" type="presParOf" srcId="{30F269CA-2569-4D90-8614-A0C00FBA1466}" destId="{683D3557-FCD5-4130-B26A-9D8EAFA041FC}" srcOrd="0" destOrd="0" presId="urn:microsoft.com/office/officeart/2005/8/layout/hierarchy3"/>
    <dgm:cxn modelId="{98563133-B1D8-4711-AFE8-E0CC3C047475}" type="presParOf" srcId="{683D3557-FCD5-4130-B26A-9D8EAFA041FC}" destId="{A60648F5-CAC7-4EDA-9BE7-D1A54239134B}" srcOrd="0" destOrd="0" presId="urn:microsoft.com/office/officeart/2005/8/layout/hierarchy3"/>
    <dgm:cxn modelId="{C9F12C03-396B-4849-8B3D-99C702AD5DC1}" type="presParOf" srcId="{683D3557-FCD5-4130-B26A-9D8EAFA041FC}" destId="{3796D661-4C03-41AD-A66E-FE79CA0ED4E9}" srcOrd="1" destOrd="0" presId="urn:microsoft.com/office/officeart/2005/8/layout/hierarchy3"/>
    <dgm:cxn modelId="{F4F80928-1F15-48EE-AFE2-BEE25D4AF715}" type="presParOf" srcId="{30F269CA-2569-4D90-8614-A0C00FBA1466}" destId="{050B874A-C5AD-4903-BBC5-284CF18094A2}" srcOrd="1" destOrd="0" presId="urn:microsoft.com/office/officeart/2005/8/layout/hierarchy3"/>
    <dgm:cxn modelId="{02A3004A-36B3-48A4-88E0-D8B3CECBEC9B}" type="presParOf" srcId="{050B874A-C5AD-4903-BBC5-284CF18094A2}" destId="{3DD6BC7A-4996-4DF8-BEF5-1B944642A94C}" srcOrd="0" destOrd="0" presId="urn:microsoft.com/office/officeart/2005/8/layout/hierarchy3"/>
    <dgm:cxn modelId="{31DC1503-24D8-48E2-8D9D-DB3D7270BBB7}" type="presParOf" srcId="{050B874A-C5AD-4903-BBC5-284CF18094A2}" destId="{ED08792E-2869-4E3E-A377-6F21809B812C}" srcOrd="1" destOrd="0" presId="urn:microsoft.com/office/officeart/2005/8/layout/hierarchy3"/>
    <dgm:cxn modelId="{9318E738-BB3D-4E48-BD51-7FF0BFAD14BB}" type="presParOf" srcId="{25C19080-D251-45BC-A015-EADC8D7DACAC}" destId="{1958A230-8376-4A80-9834-645652A53E02}" srcOrd="5" destOrd="0" presId="urn:microsoft.com/office/officeart/2005/8/layout/hierarchy3"/>
    <dgm:cxn modelId="{B4BF1C12-1C93-4B9A-A631-3AC463A41D63}" type="presParOf" srcId="{1958A230-8376-4A80-9834-645652A53E02}" destId="{A143D2B3-9B6E-4FC6-BA92-60D0433A77F9}" srcOrd="0" destOrd="0" presId="urn:microsoft.com/office/officeart/2005/8/layout/hierarchy3"/>
    <dgm:cxn modelId="{BF98CA98-8F0F-4B72-B559-EE61B87D9195}" type="presParOf" srcId="{A143D2B3-9B6E-4FC6-BA92-60D0433A77F9}" destId="{18A0C088-4435-4376-B0B1-59A8E98E51E5}" srcOrd="0" destOrd="0" presId="urn:microsoft.com/office/officeart/2005/8/layout/hierarchy3"/>
    <dgm:cxn modelId="{332547E7-605E-49F6-BE1F-6A766E57DFFE}" type="presParOf" srcId="{A143D2B3-9B6E-4FC6-BA92-60D0433A77F9}" destId="{F10D3F0C-F62E-430D-93C7-AAC47127BCB7}" srcOrd="1" destOrd="0" presId="urn:microsoft.com/office/officeart/2005/8/layout/hierarchy3"/>
    <dgm:cxn modelId="{6B13338F-7680-463F-8B11-8936678E54FA}" type="presParOf" srcId="{1958A230-8376-4A80-9834-645652A53E02}" destId="{8AFD7288-72B5-4A62-A18B-86C685BD1500}" srcOrd="1" destOrd="0" presId="urn:microsoft.com/office/officeart/2005/8/layout/hierarchy3"/>
    <dgm:cxn modelId="{ED854268-EE90-43AE-8F2C-1F5852540129}" type="presParOf" srcId="{8AFD7288-72B5-4A62-A18B-86C685BD1500}" destId="{A172B0DD-59A7-4172-BDFD-6A02FFF9C713}" srcOrd="0" destOrd="0" presId="urn:microsoft.com/office/officeart/2005/8/layout/hierarchy3"/>
    <dgm:cxn modelId="{B4E9E161-ECDE-446B-B1F6-C432EF4CF841}" type="presParOf" srcId="{8AFD7288-72B5-4A62-A18B-86C685BD1500}" destId="{CBC57793-7098-4A28-AEB7-D550A089EF6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078DFA-A983-4175-ABAF-A06C34118BA9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877451-7EAF-489B-8FF1-587B0EE69B1D}">
      <dgm:prSet phldrT="[Текст]"/>
      <dgm:spPr/>
      <dgm:t>
        <a:bodyPr/>
        <a:lstStyle/>
        <a:p>
          <a:r>
            <a:rPr lang="ru-RU" dirty="0"/>
            <a:t> </a:t>
          </a:r>
        </a:p>
      </dgm:t>
    </dgm:pt>
    <dgm:pt modelId="{AF7B15F3-7ED1-41A4-A21F-AF5DBB2EA8CC}" type="parTrans" cxnId="{91C6615F-11EC-4B31-ADFE-619FF7C06E80}">
      <dgm:prSet/>
      <dgm:spPr/>
      <dgm:t>
        <a:bodyPr/>
        <a:lstStyle/>
        <a:p>
          <a:endParaRPr lang="ru-RU"/>
        </a:p>
      </dgm:t>
    </dgm:pt>
    <dgm:pt modelId="{E9D1AF69-1D95-41F2-A98F-6000852E09DD}" type="sibTrans" cxnId="{91C6615F-11EC-4B31-ADFE-619FF7C06E80}">
      <dgm:prSet/>
      <dgm:spPr/>
      <dgm:t>
        <a:bodyPr/>
        <a:lstStyle/>
        <a:p>
          <a:endParaRPr lang="ru-RU"/>
        </a:p>
      </dgm:t>
    </dgm:pt>
    <dgm:pt modelId="{8A4C11C7-E670-4CEF-80D9-85440D776FDB}">
      <dgm:prSet phldrT="[Текст]"/>
      <dgm:spPr/>
      <dgm:t>
        <a:bodyPr/>
        <a:lstStyle/>
        <a:p>
          <a:r>
            <a:rPr lang="ru-RU" dirty="0"/>
            <a:t>Группа ЯГТУ* в </a:t>
          </a:r>
          <a:r>
            <a:rPr lang="en-US" dirty="0"/>
            <a:t>VK</a:t>
          </a:r>
          <a:r>
            <a:rPr lang="ru-RU" dirty="0"/>
            <a:t> и </a:t>
          </a:r>
          <a:r>
            <a:rPr lang="en-US" dirty="0"/>
            <a:t>Telegram</a:t>
          </a:r>
          <a:endParaRPr lang="ru-RU" dirty="0"/>
        </a:p>
      </dgm:t>
    </dgm:pt>
    <dgm:pt modelId="{9EEC5B16-E6F6-4C19-AF07-8B233D803EE7}" type="parTrans" cxnId="{1030FD07-CEE3-448E-82A3-262411431142}">
      <dgm:prSet/>
      <dgm:spPr/>
      <dgm:t>
        <a:bodyPr/>
        <a:lstStyle/>
        <a:p>
          <a:endParaRPr lang="ru-RU"/>
        </a:p>
      </dgm:t>
    </dgm:pt>
    <dgm:pt modelId="{7A4B7676-2807-4EE6-B3A5-50C6E22BB403}" type="sibTrans" cxnId="{1030FD07-CEE3-448E-82A3-262411431142}">
      <dgm:prSet/>
      <dgm:spPr/>
      <dgm:t>
        <a:bodyPr/>
        <a:lstStyle/>
        <a:p>
          <a:endParaRPr lang="ru-RU"/>
        </a:p>
      </dgm:t>
    </dgm:pt>
    <dgm:pt modelId="{B53BCF92-A680-44CA-8FDC-6C99247C5269}">
      <dgm:prSet phldrT="[Текст]"/>
      <dgm:spPr/>
      <dgm:t>
        <a:bodyPr/>
        <a:lstStyle/>
        <a:p>
          <a:r>
            <a:rPr lang="ru-RU" dirty="0"/>
            <a:t>Реклама в бизнес сообществах</a:t>
          </a:r>
        </a:p>
      </dgm:t>
    </dgm:pt>
    <dgm:pt modelId="{1C0D5166-D72C-45C2-A63F-8D9722E7D2F3}" type="parTrans" cxnId="{4D9971ED-CD1F-4C03-8054-F3EDA98A2692}">
      <dgm:prSet/>
      <dgm:spPr/>
      <dgm:t>
        <a:bodyPr/>
        <a:lstStyle/>
        <a:p>
          <a:endParaRPr lang="ru-RU"/>
        </a:p>
      </dgm:t>
    </dgm:pt>
    <dgm:pt modelId="{EC781392-D06E-4610-81CF-6C2D0732EB4C}" type="sibTrans" cxnId="{4D9971ED-CD1F-4C03-8054-F3EDA98A2692}">
      <dgm:prSet/>
      <dgm:spPr/>
      <dgm:t>
        <a:bodyPr/>
        <a:lstStyle/>
        <a:p>
          <a:endParaRPr lang="ru-RU"/>
        </a:p>
      </dgm:t>
    </dgm:pt>
    <dgm:pt modelId="{1311B98F-57D1-4EA6-95CF-8D78E601A8A3}">
      <dgm:prSet phldrT="[Текст]"/>
      <dgm:spPr/>
      <dgm:t>
        <a:bodyPr/>
        <a:lstStyle/>
        <a:p>
          <a:endParaRPr lang="ru-RU" dirty="0"/>
        </a:p>
      </dgm:t>
    </dgm:pt>
    <dgm:pt modelId="{B2462806-202D-4309-B94F-D4F031599DF1}" type="parTrans" cxnId="{C257B2F3-1AD8-4226-B7D0-6217D820EFBA}">
      <dgm:prSet/>
      <dgm:spPr/>
      <dgm:t>
        <a:bodyPr/>
        <a:lstStyle/>
        <a:p>
          <a:endParaRPr lang="ru-RU"/>
        </a:p>
      </dgm:t>
    </dgm:pt>
    <dgm:pt modelId="{EC69AEDE-677E-4B8A-82E4-B7922753F064}" type="sibTrans" cxnId="{C257B2F3-1AD8-4226-B7D0-6217D820EFBA}">
      <dgm:prSet/>
      <dgm:spPr/>
      <dgm:t>
        <a:bodyPr/>
        <a:lstStyle/>
        <a:p>
          <a:endParaRPr lang="ru-RU"/>
        </a:p>
      </dgm:t>
    </dgm:pt>
    <dgm:pt modelId="{7DC45226-CD33-4621-B2A9-B0F3C9B95D31}">
      <dgm:prSet phldrT="[Текст]"/>
      <dgm:spPr/>
      <dgm:t>
        <a:bodyPr/>
        <a:lstStyle/>
        <a:p>
          <a:r>
            <a:rPr lang="ru-RU"/>
            <a:t>Личная почта предпринимателей</a:t>
          </a:r>
          <a:endParaRPr lang="ru-RU" dirty="0"/>
        </a:p>
      </dgm:t>
    </dgm:pt>
    <dgm:pt modelId="{84D53873-D229-4806-BE8A-3608C8F71F28}" type="parTrans" cxnId="{EC7C6035-C0CA-4316-B0C7-D29E2F1C4A29}">
      <dgm:prSet/>
      <dgm:spPr/>
      <dgm:t>
        <a:bodyPr/>
        <a:lstStyle/>
        <a:p>
          <a:endParaRPr lang="ru-RU"/>
        </a:p>
      </dgm:t>
    </dgm:pt>
    <dgm:pt modelId="{73E60403-FE32-43D5-BC47-A2BC89DED131}" type="sibTrans" cxnId="{EC7C6035-C0CA-4316-B0C7-D29E2F1C4A29}">
      <dgm:prSet/>
      <dgm:spPr/>
      <dgm:t>
        <a:bodyPr/>
        <a:lstStyle/>
        <a:p>
          <a:endParaRPr lang="ru-RU"/>
        </a:p>
      </dgm:t>
    </dgm:pt>
    <dgm:pt modelId="{F3342B5C-4664-495C-9816-7614291309C6}">
      <dgm:prSet phldrT="[Текст]"/>
      <dgm:spPr/>
      <dgm:t>
        <a:bodyPr/>
        <a:lstStyle/>
        <a:p>
          <a:endParaRPr lang="ru-RU" dirty="0"/>
        </a:p>
      </dgm:t>
    </dgm:pt>
    <dgm:pt modelId="{A0EF6915-E91A-4F8A-94C4-81BA637BAC42}" type="parTrans" cxnId="{C0F37057-CBA0-4469-9833-F1E919E587C4}">
      <dgm:prSet/>
      <dgm:spPr/>
      <dgm:t>
        <a:bodyPr/>
        <a:lstStyle/>
        <a:p>
          <a:endParaRPr lang="ru-RU"/>
        </a:p>
      </dgm:t>
    </dgm:pt>
    <dgm:pt modelId="{F337EE31-2997-4C1A-932B-F5CF54DDB2F1}" type="sibTrans" cxnId="{C0F37057-CBA0-4469-9833-F1E919E587C4}">
      <dgm:prSet/>
      <dgm:spPr/>
      <dgm:t>
        <a:bodyPr/>
        <a:lstStyle/>
        <a:p>
          <a:endParaRPr lang="ru-RU"/>
        </a:p>
      </dgm:t>
    </dgm:pt>
    <dgm:pt modelId="{82937CEE-5D90-47C3-837E-0A8096D06406}" type="pres">
      <dgm:prSet presAssocID="{18078DFA-A983-4175-ABAF-A06C34118BA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720B7FAB-EA09-424B-8C28-A90CF81DF6CC}" type="pres">
      <dgm:prSet presAssocID="{4C877451-7EAF-489B-8FF1-587B0EE69B1D}" presName="parenttextcomposite" presStyleCnt="0"/>
      <dgm:spPr/>
    </dgm:pt>
    <dgm:pt modelId="{57AC2F53-ACBF-4ECA-9ACB-087609FCB74F}" type="pres">
      <dgm:prSet presAssocID="{4C877451-7EAF-489B-8FF1-587B0EE69B1D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60F93-C69A-4F42-9321-098F7E0BA2F5}" type="pres">
      <dgm:prSet presAssocID="{4C877451-7EAF-489B-8FF1-587B0EE69B1D}" presName="composite" presStyleCnt="0"/>
      <dgm:spPr/>
    </dgm:pt>
    <dgm:pt modelId="{E2C9D4EF-146A-46B6-8DAA-35826F0CEB76}" type="pres">
      <dgm:prSet presAssocID="{4C877451-7EAF-489B-8FF1-587B0EE69B1D}" presName="chevron1" presStyleLbl="alignNode1" presStyleIdx="0" presStyleCnt="21"/>
      <dgm:spPr/>
    </dgm:pt>
    <dgm:pt modelId="{EAAED8C5-DBFE-485F-A2F9-1A6387418CE3}" type="pres">
      <dgm:prSet presAssocID="{4C877451-7EAF-489B-8FF1-587B0EE69B1D}" presName="chevron2" presStyleLbl="alignNode1" presStyleIdx="1" presStyleCnt="21"/>
      <dgm:spPr/>
    </dgm:pt>
    <dgm:pt modelId="{876F3F9C-6552-451D-8104-A3A55C113342}" type="pres">
      <dgm:prSet presAssocID="{4C877451-7EAF-489B-8FF1-587B0EE69B1D}" presName="chevron3" presStyleLbl="alignNode1" presStyleIdx="2" presStyleCnt="21"/>
      <dgm:spPr/>
    </dgm:pt>
    <dgm:pt modelId="{70D6D192-58C7-4A00-858A-0DF10EDB4CF0}" type="pres">
      <dgm:prSet presAssocID="{4C877451-7EAF-489B-8FF1-587B0EE69B1D}" presName="chevron4" presStyleLbl="alignNode1" presStyleIdx="3" presStyleCnt="21"/>
      <dgm:spPr/>
    </dgm:pt>
    <dgm:pt modelId="{422EB0F0-E034-44A6-B730-75CB1313402B}" type="pres">
      <dgm:prSet presAssocID="{4C877451-7EAF-489B-8FF1-587B0EE69B1D}" presName="chevron5" presStyleLbl="alignNode1" presStyleIdx="4" presStyleCnt="21"/>
      <dgm:spPr/>
    </dgm:pt>
    <dgm:pt modelId="{5F0744F9-BF61-465E-A942-F7390DC7BA87}" type="pres">
      <dgm:prSet presAssocID="{4C877451-7EAF-489B-8FF1-587B0EE69B1D}" presName="chevron6" presStyleLbl="alignNode1" presStyleIdx="5" presStyleCnt="21"/>
      <dgm:spPr/>
    </dgm:pt>
    <dgm:pt modelId="{101194EA-F9A1-4E49-9317-A83BEE70F2BF}" type="pres">
      <dgm:prSet presAssocID="{4C877451-7EAF-489B-8FF1-587B0EE69B1D}" presName="chevron7" presStyleLbl="alignNode1" presStyleIdx="6" presStyleCnt="21"/>
      <dgm:spPr/>
    </dgm:pt>
    <dgm:pt modelId="{6E81E447-6E94-49E0-9D7E-40E42D5824C6}" type="pres">
      <dgm:prSet presAssocID="{4C877451-7EAF-489B-8FF1-587B0EE69B1D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0B461-296D-41C2-9B80-EDD51913F03D}" type="pres">
      <dgm:prSet presAssocID="{E9D1AF69-1D95-41F2-A98F-6000852E09DD}" presName="sibTrans" presStyleCnt="0"/>
      <dgm:spPr/>
    </dgm:pt>
    <dgm:pt modelId="{16973059-426A-46B2-A075-52DF60D18717}" type="pres">
      <dgm:prSet presAssocID="{1311B98F-57D1-4EA6-95CF-8D78E601A8A3}" presName="parenttextcomposite" presStyleCnt="0"/>
      <dgm:spPr/>
    </dgm:pt>
    <dgm:pt modelId="{33413689-2164-4B84-A68A-A4050FCF0743}" type="pres">
      <dgm:prSet presAssocID="{1311B98F-57D1-4EA6-95CF-8D78E601A8A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98AFD-FF06-440E-AC39-EF53A28384AB}" type="pres">
      <dgm:prSet presAssocID="{1311B98F-57D1-4EA6-95CF-8D78E601A8A3}" presName="composite" presStyleCnt="0"/>
      <dgm:spPr/>
    </dgm:pt>
    <dgm:pt modelId="{CD268D37-7D03-477A-8748-AE3FF7189771}" type="pres">
      <dgm:prSet presAssocID="{1311B98F-57D1-4EA6-95CF-8D78E601A8A3}" presName="chevron1" presStyleLbl="alignNode1" presStyleIdx="7" presStyleCnt="21"/>
      <dgm:spPr/>
    </dgm:pt>
    <dgm:pt modelId="{AA7CACEE-BA41-4983-BF3C-2F1957B419E1}" type="pres">
      <dgm:prSet presAssocID="{1311B98F-57D1-4EA6-95CF-8D78E601A8A3}" presName="chevron2" presStyleLbl="alignNode1" presStyleIdx="8" presStyleCnt="21"/>
      <dgm:spPr/>
    </dgm:pt>
    <dgm:pt modelId="{B0162C3D-F8F3-4FCB-A820-C8AB71C6E9E6}" type="pres">
      <dgm:prSet presAssocID="{1311B98F-57D1-4EA6-95CF-8D78E601A8A3}" presName="chevron3" presStyleLbl="alignNode1" presStyleIdx="9" presStyleCnt="21"/>
      <dgm:spPr/>
    </dgm:pt>
    <dgm:pt modelId="{98897B70-CFBE-45DE-8E43-9289AC1A9D45}" type="pres">
      <dgm:prSet presAssocID="{1311B98F-57D1-4EA6-95CF-8D78E601A8A3}" presName="chevron4" presStyleLbl="alignNode1" presStyleIdx="10" presStyleCnt="21"/>
      <dgm:spPr/>
    </dgm:pt>
    <dgm:pt modelId="{9D08712C-3CFF-4749-9030-7D12CECB079D}" type="pres">
      <dgm:prSet presAssocID="{1311B98F-57D1-4EA6-95CF-8D78E601A8A3}" presName="chevron5" presStyleLbl="alignNode1" presStyleIdx="11" presStyleCnt="21"/>
      <dgm:spPr/>
    </dgm:pt>
    <dgm:pt modelId="{D51EC503-E9A1-499C-9385-C3B811FD555A}" type="pres">
      <dgm:prSet presAssocID="{1311B98F-57D1-4EA6-95CF-8D78E601A8A3}" presName="chevron6" presStyleLbl="alignNode1" presStyleIdx="12" presStyleCnt="21"/>
      <dgm:spPr/>
    </dgm:pt>
    <dgm:pt modelId="{94FF5D0A-9832-4B7C-A307-67162074D56D}" type="pres">
      <dgm:prSet presAssocID="{1311B98F-57D1-4EA6-95CF-8D78E601A8A3}" presName="chevron7" presStyleLbl="alignNode1" presStyleIdx="13" presStyleCnt="21"/>
      <dgm:spPr/>
    </dgm:pt>
    <dgm:pt modelId="{086BCB51-44BA-4732-959D-86E4936B4F2D}" type="pres">
      <dgm:prSet presAssocID="{1311B98F-57D1-4EA6-95CF-8D78E601A8A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9C479-4D76-47A0-8C40-A2F72370F3AA}" type="pres">
      <dgm:prSet presAssocID="{EC69AEDE-677E-4B8A-82E4-B7922753F064}" presName="sibTrans" presStyleCnt="0"/>
      <dgm:spPr/>
    </dgm:pt>
    <dgm:pt modelId="{FB6F59AB-392D-4FDE-B7BB-93C34D4B607B}" type="pres">
      <dgm:prSet presAssocID="{F3342B5C-4664-495C-9816-7614291309C6}" presName="parenttextcomposite" presStyleCnt="0"/>
      <dgm:spPr/>
    </dgm:pt>
    <dgm:pt modelId="{6569E689-8B27-4B8E-91EA-50CE59537C30}" type="pres">
      <dgm:prSet presAssocID="{F3342B5C-4664-495C-9816-7614291309C6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EDFC8-A8D8-4925-A742-791C47258886}" type="pres">
      <dgm:prSet presAssocID="{F3342B5C-4664-495C-9816-7614291309C6}" presName="composite" presStyleCnt="0"/>
      <dgm:spPr/>
    </dgm:pt>
    <dgm:pt modelId="{BDA3AF37-16ED-4DB5-BE0A-2AEDD6A78ADC}" type="pres">
      <dgm:prSet presAssocID="{F3342B5C-4664-495C-9816-7614291309C6}" presName="chevron1" presStyleLbl="alignNode1" presStyleIdx="14" presStyleCnt="21"/>
      <dgm:spPr/>
    </dgm:pt>
    <dgm:pt modelId="{08109ED1-7A5E-4C18-A5F5-5C85C5EA9D3B}" type="pres">
      <dgm:prSet presAssocID="{F3342B5C-4664-495C-9816-7614291309C6}" presName="chevron2" presStyleLbl="alignNode1" presStyleIdx="15" presStyleCnt="21"/>
      <dgm:spPr/>
    </dgm:pt>
    <dgm:pt modelId="{E85EDC27-4CE2-4668-A5B4-5C2DD541FF9F}" type="pres">
      <dgm:prSet presAssocID="{F3342B5C-4664-495C-9816-7614291309C6}" presName="chevron3" presStyleLbl="alignNode1" presStyleIdx="16" presStyleCnt="21"/>
      <dgm:spPr/>
    </dgm:pt>
    <dgm:pt modelId="{233DA0FD-4B3F-4C5C-A394-4A3E6EFCEDAD}" type="pres">
      <dgm:prSet presAssocID="{F3342B5C-4664-495C-9816-7614291309C6}" presName="chevron4" presStyleLbl="alignNode1" presStyleIdx="17" presStyleCnt="21"/>
      <dgm:spPr/>
    </dgm:pt>
    <dgm:pt modelId="{9DAF7EEE-A59A-49D3-9D4A-44F0487FE5D5}" type="pres">
      <dgm:prSet presAssocID="{F3342B5C-4664-495C-9816-7614291309C6}" presName="chevron5" presStyleLbl="alignNode1" presStyleIdx="18" presStyleCnt="21"/>
      <dgm:spPr/>
    </dgm:pt>
    <dgm:pt modelId="{F21EA8CA-28DC-430B-B950-639CBEEECBEB}" type="pres">
      <dgm:prSet presAssocID="{F3342B5C-4664-495C-9816-7614291309C6}" presName="chevron6" presStyleLbl="alignNode1" presStyleIdx="19" presStyleCnt="21"/>
      <dgm:spPr/>
    </dgm:pt>
    <dgm:pt modelId="{A88B4915-D88B-4661-9D17-45FBCE0DC960}" type="pres">
      <dgm:prSet presAssocID="{F3342B5C-4664-495C-9816-7614291309C6}" presName="chevron7" presStyleLbl="alignNode1" presStyleIdx="20" presStyleCnt="21"/>
      <dgm:spPr/>
    </dgm:pt>
    <dgm:pt modelId="{DEA024EC-D1FA-4F07-9D5C-1E02F2DB20BD}" type="pres">
      <dgm:prSet presAssocID="{F3342B5C-4664-495C-9816-7614291309C6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EB9F48-BBB5-4E57-AFCA-D01BEDAE6111}" type="presOf" srcId="{7DC45226-CD33-4621-B2A9-B0F3C9B95D31}" destId="{DEA024EC-D1FA-4F07-9D5C-1E02F2DB20BD}" srcOrd="0" destOrd="0" presId="urn:microsoft.com/office/officeart/2008/layout/VerticalAccentList"/>
    <dgm:cxn modelId="{4D9971ED-CD1F-4C03-8054-F3EDA98A2692}" srcId="{1311B98F-57D1-4EA6-95CF-8D78E601A8A3}" destId="{B53BCF92-A680-44CA-8FDC-6C99247C5269}" srcOrd="0" destOrd="0" parTransId="{1C0D5166-D72C-45C2-A63F-8D9722E7D2F3}" sibTransId="{EC781392-D06E-4610-81CF-6C2D0732EB4C}"/>
    <dgm:cxn modelId="{C0F37057-CBA0-4469-9833-F1E919E587C4}" srcId="{18078DFA-A983-4175-ABAF-A06C34118BA9}" destId="{F3342B5C-4664-495C-9816-7614291309C6}" srcOrd="2" destOrd="0" parTransId="{A0EF6915-E91A-4F8A-94C4-81BA637BAC42}" sibTransId="{F337EE31-2997-4C1A-932B-F5CF54DDB2F1}"/>
    <dgm:cxn modelId="{23CAAA9A-4BF4-4824-88E6-9507F0990621}" type="presOf" srcId="{1311B98F-57D1-4EA6-95CF-8D78E601A8A3}" destId="{33413689-2164-4B84-A68A-A4050FCF0743}" srcOrd="0" destOrd="0" presId="urn:microsoft.com/office/officeart/2008/layout/VerticalAccentList"/>
    <dgm:cxn modelId="{C257B2F3-1AD8-4226-B7D0-6217D820EFBA}" srcId="{18078DFA-A983-4175-ABAF-A06C34118BA9}" destId="{1311B98F-57D1-4EA6-95CF-8D78E601A8A3}" srcOrd="1" destOrd="0" parTransId="{B2462806-202D-4309-B94F-D4F031599DF1}" sibTransId="{EC69AEDE-677E-4B8A-82E4-B7922753F064}"/>
    <dgm:cxn modelId="{1030FD07-CEE3-448E-82A3-262411431142}" srcId="{4C877451-7EAF-489B-8FF1-587B0EE69B1D}" destId="{8A4C11C7-E670-4CEF-80D9-85440D776FDB}" srcOrd="0" destOrd="0" parTransId="{9EEC5B16-E6F6-4C19-AF07-8B233D803EE7}" sibTransId="{7A4B7676-2807-4EE6-B3A5-50C6E22BB403}"/>
    <dgm:cxn modelId="{366ACD7A-CAE1-4975-A1E4-B8FA69AE1259}" type="presOf" srcId="{18078DFA-A983-4175-ABAF-A06C34118BA9}" destId="{82937CEE-5D90-47C3-837E-0A8096D06406}" srcOrd="0" destOrd="0" presId="urn:microsoft.com/office/officeart/2008/layout/VerticalAccentList"/>
    <dgm:cxn modelId="{DE4D55F7-DDFE-4452-BE2B-671B287318BF}" type="presOf" srcId="{B53BCF92-A680-44CA-8FDC-6C99247C5269}" destId="{086BCB51-44BA-4732-959D-86E4936B4F2D}" srcOrd="0" destOrd="0" presId="urn:microsoft.com/office/officeart/2008/layout/VerticalAccentList"/>
    <dgm:cxn modelId="{C9C7F7AB-8DA5-47B0-9466-1CC886B7EFF8}" type="presOf" srcId="{8A4C11C7-E670-4CEF-80D9-85440D776FDB}" destId="{6E81E447-6E94-49E0-9D7E-40E42D5824C6}" srcOrd="0" destOrd="0" presId="urn:microsoft.com/office/officeart/2008/layout/VerticalAccentList"/>
    <dgm:cxn modelId="{EBBB93CB-C03F-4EB2-A62B-668F132267C1}" type="presOf" srcId="{F3342B5C-4664-495C-9816-7614291309C6}" destId="{6569E689-8B27-4B8E-91EA-50CE59537C30}" srcOrd="0" destOrd="0" presId="urn:microsoft.com/office/officeart/2008/layout/VerticalAccentList"/>
    <dgm:cxn modelId="{91C6615F-11EC-4B31-ADFE-619FF7C06E80}" srcId="{18078DFA-A983-4175-ABAF-A06C34118BA9}" destId="{4C877451-7EAF-489B-8FF1-587B0EE69B1D}" srcOrd="0" destOrd="0" parTransId="{AF7B15F3-7ED1-41A4-A21F-AF5DBB2EA8CC}" sibTransId="{E9D1AF69-1D95-41F2-A98F-6000852E09DD}"/>
    <dgm:cxn modelId="{963ECC56-3477-41F9-AE7D-5C4DC3FD926B}" type="presOf" srcId="{4C877451-7EAF-489B-8FF1-587B0EE69B1D}" destId="{57AC2F53-ACBF-4ECA-9ACB-087609FCB74F}" srcOrd="0" destOrd="0" presId="urn:microsoft.com/office/officeart/2008/layout/VerticalAccentList"/>
    <dgm:cxn modelId="{EC7C6035-C0CA-4316-B0C7-D29E2F1C4A29}" srcId="{F3342B5C-4664-495C-9816-7614291309C6}" destId="{7DC45226-CD33-4621-B2A9-B0F3C9B95D31}" srcOrd="0" destOrd="0" parTransId="{84D53873-D229-4806-BE8A-3608C8F71F28}" sibTransId="{73E60403-FE32-43D5-BC47-A2BC89DED131}"/>
    <dgm:cxn modelId="{1FC22CD5-651D-4F04-9F75-0A1CF64D930A}" type="presParOf" srcId="{82937CEE-5D90-47C3-837E-0A8096D06406}" destId="{720B7FAB-EA09-424B-8C28-A90CF81DF6CC}" srcOrd="0" destOrd="0" presId="urn:microsoft.com/office/officeart/2008/layout/VerticalAccentList"/>
    <dgm:cxn modelId="{4F79DBEC-2086-4F03-9A3C-8891DB46DF5B}" type="presParOf" srcId="{720B7FAB-EA09-424B-8C28-A90CF81DF6CC}" destId="{57AC2F53-ACBF-4ECA-9ACB-087609FCB74F}" srcOrd="0" destOrd="0" presId="urn:microsoft.com/office/officeart/2008/layout/VerticalAccentList"/>
    <dgm:cxn modelId="{5F16A987-ACA5-4071-9D28-B2D095040496}" type="presParOf" srcId="{82937CEE-5D90-47C3-837E-0A8096D06406}" destId="{2A760F93-C69A-4F42-9321-098F7E0BA2F5}" srcOrd="1" destOrd="0" presId="urn:microsoft.com/office/officeart/2008/layout/VerticalAccentList"/>
    <dgm:cxn modelId="{1458308F-95A6-47D9-8A67-F92F4FCA6B2C}" type="presParOf" srcId="{2A760F93-C69A-4F42-9321-098F7E0BA2F5}" destId="{E2C9D4EF-146A-46B6-8DAA-35826F0CEB76}" srcOrd="0" destOrd="0" presId="urn:microsoft.com/office/officeart/2008/layout/VerticalAccentList"/>
    <dgm:cxn modelId="{D56EE91A-06F9-472F-A79D-45A2AD63D58B}" type="presParOf" srcId="{2A760F93-C69A-4F42-9321-098F7E0BA2F5}" destId="{EAAED8C5-DBFE-485F-A2F9-1A6387418CE3}" srcOrd="1" destOrd="0" presId="urn:microsoft.com/office/officeart/2008/layout/VerticalAccentList"/>
    <dgm:cxn modelId="{98A3C682-7D81-4261-A167-F9B8D5E6EB4A}" type="presParOf" srcId="{2A760F93-C69A-4F42-9321-098F7E0BA2F5}" destId="{876F3F9C-6552-451D-8104-A3A55C113342}" srcOrd="2" destOrd="0" presId="urn:microsoft.com/office/officeart/2008/layout/VerticalAccentList"/>
    <dgm:cxn modelId="{D0DAC6EB-7A1F-4699-8BF4-DF1CBA2A13A7}" type="presParOf" srcId="{2A760F93-C69A-4F42-9321-098F7E0BA2F5}" destId="{70D6D192-58C7-4A00-858A-0DF10EDB4CF0}" srcOrd="3" destOrd="0" presId="urn:microsoft.com/office/officeart/2008/layout/VerticalAccentList"/>
    <dgm:cxn modelId="{06216569-6478-4620-AA6F-7A15B81A3016}" type="presParOf" srcId="{2A760F93-C69A-4F42-9321-098F7E0BA2F5}" destId="{422EB0F0-E034-44A6-B730-75CB1313402B}" srcOrd="4" destOrd="0" presId="urn:microsoft.com/office/officeart/2008/layout/VerticalAccentList"/>
    <dgm:cxn modelId="{0616AAE2-E807-4CBF-B04B-D4D27AD29744}" type="presParOf" srcId="{2A760F93-C69A-4F42-9321-098F7E0BA2F5}" destId="{5F0744F9-BF61-465E-A942-F7390DC7BA87}" srcOrd="5" destOrd="0" presId="urn:microsoft.com/office/officeart/2008/layout/VerticalAccentList"/>
    <dgm:cxn modelId="{DDC631F9-DC5D-470D-8946-7F07C7D5F64C}" type="presParOf" srcId="{2A760F93-C69A-4F42-9321-098F7E0BA2F5}" destId="{101194EA-F9A1-4E49-9317-A83BEE70F2BF}" srcOrd="6" destOrd="0" presId="urn:microsoft.com/office/officeart/2008/layout/VerticalAccentList"/>
    <dgm:cxn modelId="{503B320D-0DF7-4F6C-B97D-3B1F90460705}" type="presParOf" srcId="{2A760F93-C69A-4F42-9321-098F7E0BA2F5}" destId="{6E81E447-6E94-49E0-9D7E-40E42D5824C6}" srcOrd="7" destOrd="0" presId="urn:microsoft.com/office/officeart/2008/layout/VerticalAccentList"/>
    <dgm:cxn modelId="{75229060-7E04-4C3F-85A8-D85FFA72DADF}" type="presParOf" srcId="{82937CEE-5D90-47C3-837E-0A8096D06406}" destId="{6390B461-296D-41C2-9B80-EDD51913F03D}" srcOrd="2" destOrd="0" presId="urn:microsoft.com/office/officeart/2008/layout/VerticalAccentList"/>
    <dgm:cxn modelId="{3EAEFB08-8D29-4087-8208-871B65ECA13E}" type="presParOf" srcId="{82937CEE-5D90-47C3-837E-0A8096D06406}" destId="{16973059-426A-46B2-A075-52DF60D18717}" srcOrd="3" destOrd="0" presId="urn:microsoft.com/office/officeart/2008/layout/VerticalAccentList"/>
    <dgm:cxn modelId="{6693E38F-5B4B-4CEE-8F12-94592593C4D5}" type="presParOf" srcId="{16973059-426A-46B2-A075-52DF60D18717}" destId="{33413689-2164-4B84-A68A-A4050FCF0743}" srcOrd="0" destOrd="0" presId="urn:microsoft.com/office/officeart/2008/layout/VerticalAccentList"/>
    <dgm:cxn modelId="{F855C281-CD81-4BD0-8F10-6F99B1957A3C}" type="presParOf" srcId="{82937CEE-5D90-47C3-837E-0A8096D06406}" destId="{81A98AFD-FF06-440E-AC39-EF53A28384AB}" srcOrd="4" destOrd="0" presId="urn:microsoft.com/office/officeart/2008/layout/VerticalAccentList"/>
    <dgm:cxn modelId="{D2446F27-3FCB-44C4-BA65-D173C42FCB00}" type="presParOf" srcId="{81A98AFD-FF06-440E-AC39-EF53A28384AB}" destId="{CD268D37-7D03-477A-8748-AE3FF7189771}" srcOrd="0" destOrd="0" presId="urn:microsoft.com/office/officeart/2008/layout/VerticalAccentList"/>
    <dgm:cxn modelId="{07EAF89B-D6F2-4A7A-9E71-28832FC66408}" type="presParOf" srcId="{81A98AFD-FF06-440E-AC39-EF53A28384AB}" destId="{AA7CACEE-BA41-4983-BF3C-2F1957B419E1}" srcOrd="1" destOrd="0" presId="urn:microsoft.com/office/officeart/2008/layout/VerticalAccentList"/>
    <dgm:cxn modelId="{83077395-E7BA-4FEE-87F8-DB0FA9D70807}" type="presParOf" srcId="{81A98AFD-FF06-440E-AC39-EF53A28384AB}" destId="{B0162C3D-F8F3-4FCB-A820-C8AB71C6E9E6}" srcOrd="2" destOrd="0" presId="urn:microsoft.com/office/officeart/2008/layout/VerticalAccentList"/>
    <dgm:cxn modelId="{6F1CA6D6-9BAB-4F49-930F-B43F6EEA949B}" type="presParOf" srcId="{81A98AFD-FF06-440E-AC39-EF53A28384AB}" destId="{98897B70-CFBE-45DE-8E43-9289AC1A9D45}" srcOrd="3" destOrd="0" presId="urn:microsoft.com/office/officeart/2008/layout/VerticalAccentList"/>
    <dgm:cxn modelId="{13751C2F-EBB9-46F9-A08A-5331850629A1}" type="presParOf" srcId="{81A98AFD-FF06-440E-AC39-EF53A28384AB}" destId="{9D08712C-3CFF-4749-9030-7D12CECB079D}" srcOrd="4" destOrd="0" presId="urn:microsoft.com/office/officeart/2008/layout/VerticalAccentList"/>
    <dgm:cxn modelId="{0B261B0E-00E1-4F53-A86B-049176E478C6}" type="presParOf" srcId="{81A98AFD-FF06-440E-AC39-EF53A28384AB}" destId="{D51EC503-E9A1-499C-9385-C3B811FD555A}" srcOrd="5" destOrd="0" presId="urn:microsoft.com/office/officeart/2008/layout/VerticalAccentList"/>
    <dgm:cxn modelId="{ECE2D96A-ED1F-40AF-B1CD-C401F3B3FA25}" type="presParOf" srcId="{81A98AFD-FF06-440E-AC39-EF53A28384AB}" destId="{94FF5D0A-9832-4B7C-A307-67162074D56D}" srcOrd="6" destOrd="0" presId="urn:microsoft.com/office/officeart/2008/layout/VerticalAccentList"/>
    <dgm:cxn modelId="{CB80E2ED-EA75-4E46-AFDE-82B2325D8067}" type="presParOf" srcId="{81A98AFD-FF06-440E-AC39-EF53A28384AB}" destId="{086BCB51-44BA-4732-959D-86E4936B4F2D}" srcOrd="7" destOrd="0" presId="urn:microsoft.com/office/officeart/2008/layout/VerticalAccentList"/>
    <dgm:cxn modelId="{FC89AA8B-4355-4DCC-8E16-5CFFC97747CC}" type="presParOf" srcId="{82937CEE-5D90-47C3-837E-0A8096D06406}" destId="{6FF9C479-4D76-47A0-8C40-A2F72370F3AA}" srcOrd="5" destOrd="0" presId="urn:microsoft.com/office/officeart/2008/layout/VerticalAccentList"/>
    <dgm:cxn modelId="{F05BFD4A-CE76-46F2-9596-37D382FACC8F}" type="presParOf" srcId="{82937CEE-5D90-47C3-837E-0A8096D06406}" destId="{FB6F59AB-392D-4FDE-B7BB-93C34D4B607B}" srcOrd="6" destOrd="0" presId="urn:microsoft.com/office/officeart/2008/layout/VerticalAccentList"/>
    <dgm:cxn modelId="{725A2115-6197-478E-9F30-3AC773598603}" type="presParOf" srcId="{FB6F59AB-392D-4FDE-B7BB-93C34D4B607B}" destId="{6569E689-8B27-4B8E-91EA-50CE59537C30}" srcOrd="0" destOrd="0" presId="urn:microsoft.com/office/officeart/2008/layout/VerticalAccentList"/>
    <dgm:cxn modelId="{4B9A9250-0B3E-4524-9941-259D3E210A00}" type="presParOf" srcId="{82937CEE-5D90-47C3-837E-0A8096D06406}" destId="{7BBEDFC8-A8D8-4925-A742-791C47258886}" srcOrd="7" destOrd="0" presId="urn:microsoft.com/office/officeart/2008/layout/VerticalAccentList"/>
    <dgm:cxn modelId="{34878ADF-E8DA-4D10-A153-A751840AEF46}" type="presParOf" srcId="{7BBEDFC8-A8D8-4925-A742-791C47258886}" destId="{BDA3AF37-16ED-4DB5-BE0A-2AEDD6A78ADC}" srcOrd="0" destOrd="0" presId="urn:microsoft.com/office/officeart/2008/layout/VerticalAccentList"/>
    <dgm:cxn modelId="{1B1E7B12-58F9-4DBE-882B-62DD4FD6775F}" type="presParOf" srcId="{7BBEDFC8-A8D8-4925-A742-791C47258886}" destId="{08109ED1-7A5E-4C18-A5F5-5C85C5EA9D3B}" srcOrd="1" destOrd="0" presId="urn:microsoft.com/office/officeart/2008/layout/VerticalAccentList"/>
    <dgm:cxn modelId="{B542D152-9576-49E5-9013-6C5E33BA78F4}" type="presParOf" srcId="{7BBEDFC8-A8D8-4925-A742-791C47258886}" destId="{E85EDC27-4CE2-4668-A5B4-5C2DD541FF9F}" srcOrd="2" destOrd="0" presId="urn:microsoft.com/office/officeart/2008/layout/VerticalAccentList"/>
    <dgm:cxn modelId="{405F1548-254A-4C5F-AFF6-3F723DE31508}" type="presParOf" srcId="{7BBEDFC8-A8D8-4925-A742-791C47258886}" destId="{233DA0FD-4B3F-4C5C-A394-4A3E6EFCEDAD}" srcOrd="3" destOrd="0" presId="urn:microsoft.com/office/officeart/2008/layout/VerticalAccentList"/>
    <dgm:cxn modelId="{9A0D2368-66B0-42F2-A701-1FEC4010E2CE}" type="presParOf" srcId="{7BBEDFC8-A8D8-4925-A742-791C47258886}" destId="{9DAF7EEE-A59A-49D3-9D4A-44F0487FE5D5}" srcOrd="4" destOrd="0" presId="urn:microsoft.com/office/officeart/2008/layout/VerticalAccentList"/>
    <dgm:cxn modelId="{A50DE3B7-49FB-4C05-9F44-0853B4E73336}" type="presParOf" srcId="{7BBEDFC8-A8D8-4925-A742-791C47258886}" destId="{F21EA8CA-28DC-430B-B950-639CBEEECBEB}" srcOrd="5" destOrd="0" presId="urn:microsoft.com/office/officeart/2008/layout/VerticalAccentList"/>
    <dgm:cxn modelId="{CC579C49-9C71-47B5-87DD-F4179F984C2F}" type="presParOf" srcId="{7BBEDFC8-A8D8-4925-A742-791C47258886}" destId="{A88B4915-D88B-4661-9D17-45FBCE0DC960}" srcOrd="6" destOrd="0" presId="urn:microsoft.com/office/officeart/2008/layout/VerticalAccentList"/>
    <dgm:cxn modelId="{E68B1C61-95EB-45E2-A010-D2D3B770019F}" type="presParOf" srcId="{7BBEDFC8-A8D8-4925-A742-791C47258886}" destId="{DEA024EC-D1FA-4F07-9D5C-1E02F2DB20BD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C5D0DE-4948-45CA-BA03-D5F68F7AE981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945772-45D0-4B36-887E-B6EA721EDED2}">
      <dgm:prSet phldrT="[Текст]"/>
      <dgm:spPr/>
      <dgm:t>
        <a:bodyPr/>
        <a:lstStyle/>
        <a:p>
          <a:r>
            <a:rPr lang="ru-RU" dirty="0"/>
            <a:t>В России 2572 учебных заведений (не считая школ)</a:t>
          </a:r>
        </a:p>
      </dgm:t>
    </dgm:pt>
    <dgm:pt modelId="{D17ED6CF-AF3A-4CCF-A60C-DD7B7FD1EF08}" type="parTrans" cxnId="{7B64F787-767B-4068-9255-3F76E059771B}">
      <dgm:prSet/>
      <dgm:spPr/>
      <dgm:t>
        <a:bodyPr/>
        <a:lstStyle/>
        <a:p>
          <a:endParaRPr lang="ru-RU"/>
        </a:p>
      </dgm:t>
    </dgm:pt>
    <dgm:pt modelId="{7D7C5335-231A-4316-8CBE-776F60EB93F3}" type="sibTrans" cxnId="{7B64F787-767B-4068-9255-3F76E059771B}">
      <dgm:prSet/>
      <dgm:spPr/>
      <dgm:t>
        <a:bodyPr/>
        <a:lstStyle/>
        <a:p>
          <a:pPr algn="ctr"/>
          <a:r>
            <a:rPr lang="en-US" dirty="0"/>
            <a:t>TAM</a:t>
          </a:r>
          <a:endParaRPr lang="ru-RU" dirty="0"/>
        </a:p>
      </dgm:t>
    </dgm:pt>
    <dgm:pt modelId="{A75CE2C3-05EA-4654-848F-401FE3CEC606}">
      <dgm:prSet phldrT="[Текст]"/>
      <dgm:spPr/>
      <dgm:t>
        <a:bodyPr/>
        <a:lstStyle/>
        <a:p>
          <a:r>
            <a:rPr lang="ru-RU" dirty="0"/>
            <a:t>В Ярославской области 57</a:t>
          </a:r>
        </a:p>
      </dgm:t>
    </dgm:pt>
    <dgm:pt modelId="{97FDA7B3-2213-4CDA-ADD0-809FE39BD230}" type="parTrans" cxnId="{C6497D79-E9EF-4EF2-B20C-58106AAFE540}">
      <dgm:prSet/>
      <dgm:spPr/>
      <dgm:t>
        <a:bodyPr/>
        <a:lstStyle/>
        <a:p>
          <a:endParaRPr lang="ru-RU"/>
        </a:p>
      </dgm:t>
    </dgm:pt>
    <dgm:pt modelId="{E84180F9-C7D6-4697-9486-6D2BA00EEFDF}" type="sibTrans" cxnId="{C6497D79-E9EF-4EF2-B20C-58106AAFE540}">
      <dgm:prSet/>
      <dgm:spPr/>
      <dgm:t>
        <a:bodyPr/>
        <a:lstStyle/>
        <a:p>
          <a:pPr algn="ctr"/>
          <a:r>
            <a:rPr lang="en-US" dirty="0"/>
            <a:t>SAM</a:t>
          </a:r>
          <a:endParaRPr lang="ru-RU" dirty="0"/>
        </a:p>
      </dgm:t>
    </dgm:pt>
    <dgm:pt modelId="{09AFA1BD-E378-4426-9C0B-A318670A4AC7}">
      <dgm:prSet phldrT="[Текст]"/>
      <dgm:spPr/>
      <dgm:t>
        <a:bodyPr/>
        <a:lstStyle/>
        <a:p>
          <a:r>
            <a:rPr lang="ru-RU" dirty="0"/>
            <a:t>В Ярославле 27</a:t>
          </a:r>
        </a:p>
      </dgm:t>
    </dgm:pt>
    <dgm:pt modelId="{55AC2F75-D079-4323-B6E9-0480AEC69CE8}" type="parTrans" cxnId="{36F5E590-2577-4029-A9A3-33231ACBD145}">
      <dgm:prSet/>
      <dgm:spPr/>
      <dgm:t>
        <a:bodyPr/>
        <a:lstStyle/>
        <a:p>
          <a:endParaRPr lang="ru-RU"/>
        </a:p>
      </dgm:t>
    </dgm:pt>
    <dgm:pt modelId="{44A2E359-0D29-44D6-A65C-E8C715C82E27}" type="sibTrans" cxnId="{36F5E590-2577-4029-A9A3-33231ACBD145}">
      <dgm:prSet/>
      <dgm:spPr/>
      <dgm:t>
        <a:bodyPr/>
        <a:lstStyle/>
        <a:p>
          <a:pPr algn="ctr"/>
          <a:r>
            <a:rPr lang="en-US" dirty="0"/>
            <a:t>SOM</a:t>
          </a:r>
          <a:endParaRPr lang="ru-RU" dirty="0"/>
        </a:p>
      </dgm:t>
    </dgm:pt>
    <dgm:pt modelId="{54051C26-EF7D-46C1-AE1C-FAC7E250F3A5}" type="pres">
      <dgm:prSet presAssocID="{4BC5D0DE-4948-45CA-BA03-D5F68F7AE98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48F6135-D295-4C7A-9782-E50072D0325D}" type="pres">
      <dgm:prSet presAssocID="{FF945772-45D0-4B36-887E-B6EA721EDED2}" presName="hierRoot1" presStyleCnt="0">
        <dgm:presLayoutVars>
          <dgm:hierBranch val="init"/>
        </dgm:presLayoutVars>
      </dgm:prSet>
      <dgm:spPr/>
    </dgm:pt>
    <dgm:pt modelId="{12B4AA20-92EE-4039-B30A-61829EAA3B5D}" type="pres">
      <dgm:prSet presAssocID="{FF945772-45D0-4B36-887E-B6EA721EDED2}" presName="rootComposite1" presStyleCnt="0"/>
      <dgm:spPr/>
    </dgm:pt>
    <dgm:pt modelId="{CF42D0B6-0553-4EB0-A2E0-068E71FE7BAF}" type="pres">
      <dgm:prSet presAssocID="{FF945772-45D0-4B36-887E-B6EA721EDED2}" presName="rootText1" presStyleLbl="node0" presStyleIdx="0" presStyleCnt="1" custScaleX="240839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811474CA-19A6-4642-8D4B-67A9792BBC82}" type="pres">
      <dgm:prSet presAssocID="{FF945772-45D0-4B36-887E-B6EA721EDED2}" presName="titleText1" presStyleLbl="fgAcc0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F053128A-959F-464C-AA09-8FF27C612FD2}" type="pres">
      <dgm:prSet presAssocID="{FF945772-45D0-4B36-887E-B6EA721EDED2}" presName="rootConnector1" presStyleLbl="node1" presStyleIdx="0" presStyleCnt="2"/>
      <dgm:spPr/>
      <dgm:t>
        <a:bodyPr/>
        <a:lstStyle/>
        <a:p>
          <a:endParaRPr lang="ru-RU"/>
        </a:p>
      </dgm:t>
    </dgm:pt>
    <dgm:pt modelId="{24A1FF7A-3464-4F57-A4EF-2875D3F992BF}" type="pres">
      <dgm:prSet presAssocID="{FF945772-45D0-4B36-887E-B6EA721EDED2}" presName="hierChild2" presStyleCnt="0"/>
      <dgm:spPr/>
    </dgm:pt>
    <dgm:pt modelId="{F9E79AD8-CEEA-416C-89A4-61DC9941DB4A}" type="pres">
      <dgm:prSet presAssocID="{97FDA7B3-2213-4CDA-ADD0-809FE39BD230}" presName="Name37" presStyleLbl="parChTrans1D2" presStyleIdx="0" presStyleCnt="1"/>
      <dgm:spPr/>
      <dgm:t>
        <a:bodyPr/>
        <a:lstStyle/>
        <a:p>
          <a:endParaRPr lang="ru-RU"/>
        </a:p>
      </dgm:t>
    </dgm:pt>
    <dgm:pt modelId="{70F4EA33-4267-419F-8A5D-6A2882D999B0}" type="pres">
      <dgm:prSet presAssocID="{A75CE2C3-05EA-4654-848F-401FE3CEC606}" presName="hierRoot2" presStyleCnt="0">
        <dgm:presLayoutVars>
          <dgm:hierBranch val="init"/>
        </dgm:presLayoutVars>
      </dgm:prSet>
      <dgm:spPr/>
    </dgm:pt>
    <dgm:pt modelId="{CC6006C4-4F17-4A0C-AB6C-8DA61E488BDA}" type="pres">
      <dgm:prSet presAssocID="{A75CE2C3-05EA-4654-848F-401FE3CEC606}" presName="rootComposite" presStyleCnt="0"/>
      <dgm:spPr/>
    </dgm:pt>
    <dgm:pt modelId="{C9CFC1C8-C011-4090-B320-E8E5490A09F9}" type="pres">
      <dgm:prSet presAssocID="{A75CE2C3-05EA-4654-848F-401FE3CEC606}" presName="rootText" presStyleLbl="node1" presStyleIdx="0" presStyleCnt="2" custScaleX="203748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ABF39018-52C4-43C3-A6F3-7B27BB9E299B}" type="pres">
      <dgm:prSet presAssocID="{A75CE2C3-05EA-4654-848F-401FE3CEC606}" presName="titleText2" presStyleLbl="fgAcc1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5A930E3-67E2-43B9-B5C3-5D455D91A8DA}" type="pres">
      <dgm:prSet presAssocID="{A75CE2C3-05EA-4654-848F-401FE3CEC606}" presName="rootConnector" presStyleLbl="node2" presStyleIdx="0" presStyleCnt="0"/>
      <dgm:spPr/>
      <dgm:t>
        <a:bodyPr/>
        <a:lstStyle/>
        <a:p>
          <a:endParaRPr lang="ru-RU"/>
        </a:p>
      </dgm:t>
    </dgm:pt>
    <dgm:pt modelId="{C1499DD8-B127-4C0B-B748-C5BF2D280BBE}" type="pres">
      <dgm:prSet presAssocID="{A75CE2C3-05EA-4654-848F-401FE3CEC606}" presName="hierChild4" presStyleCnt="0"/>
      <dgm:spPr/>
    </dgm:pt>
    <dgm:pt modelId="{775EA8AF-8D9D-43A4-91DC-B152943E23FB}" type="pres">
      <dgm:prSet presAssocID="{55AC2F75-D079-4323-B6E9-0480AEC69CE8}" presName="Name37" presStyleLbl="parChTrans1D3" presStyleIdx="0" presStyleCnt="1"/>
      <dgm:spPr/>
      <dgm:t>
        <a:bodyPr/>
        <a:lstStyle/>
        <a:p>
          <a:endParaRPr lang="ru-RU"/>
        </a:p>
      </dgm:t>
    </dgm:pt>
    <dgm:pt modelId="{AAEBD702-91B0-49C4-945F-5CD5FB88A247}" type="pres">
      <dgm:prSet presAssocID="{09AFA1BD-E378-4426-9C0B-A318670A4AC7}" presName="hierRoot2" presStyleCnt="0">
        <dgm:presLayoutVars>
          <dgm:hierBranch val="init"/>
        </dgm:presLayoutVars>
      </dgm:prSet>
      <dgm:spPr/>
    </dgm:pt>
    <dgm:pt modelId="{51FB7838-BAC0-427A-BF00-0C766DEC417B}" type="pres">
      <dgm:prSet presAssocID="{09AFA1BD-E378-4426-9C0B-A318670A4AC7}" presName="rootComposite" presStyleCnt="0"/>
      <dgm:spPr/>
    </dgm:pt>
    <dgm:pt modelId="{F9959B75-FF7D-425B-8F5E-01A58A170FD7}" type="pres">
      <dgm:prSet presAssocID="{09AFA1BD-E378-4426-9C0B-A318670A4AC7}" presName="rootText" presStyleLbl="node1" presStyleIdx="1" presStyleCnt="2" custScaleX="133783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537CF135-59AE-4E90-8215-451AC2BFC758}" type="pres">
      <dgm:prSet presAssocID="{09AFA1BD-E378-4426-9C0B-A318670A4AC7}" presName="titleText2" presStyleLbl="fgAcc1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54CCD99F-E1FC-4FC4-A74A-6897BF3EBDCE}" type="pres">
      <dgm:prSet presAssocID="{09AFA1BD-E378-4426-9C0B-A318670A4AC7}" presName="rootConnector" presStyleLbl="node3" presStyleIdx="0" presStyleCnt="0"/>
      <dgm:spPr/>
      <dgm:t>
        <a:bodyPr/>
        <a:lstStyle/>
        <a:p>
          <a:endParaRPr lang="ru-RU"/>
        </a:p>
      </dgm:t>
    </dgm:pt>
    <dgm:pt modelId="{BE6434E8-A7F2-47C5-8926-EA3B6172028C}" type="pres">
      <dgm:prSet presAssocID="{09AFA1BD-E378-4426-9C0B-A318670A4AC7}" presName="hierChild4" presStyleCnt="0"/>
      <dgm:spPr/>
    </dgm:pt>
    <dgm:pt modelId="{8116CF9F-E4A8-4EB9-9ADB-B505F7F8B2F1}" type="pres">
      <dgm:prSet presAssocID="{09AFA1BD-E378-4426-9C0B-A318670A4AC7}" presName="hierChild5" presStyleCnt="0"/>
      <dgm:spPr/>
    </dgm:pt>
    <dgm:pt modelId="{76A964B6-9ABE-4F43-BDBD-F1E5F3BFDBBF}" type="pres">
      <dgm:prSet presAssocID="{A75CE2C3-05EA-4654-848F-401FE3CEC606}" presName="hierChild5" presStyleCnt="0"/>
      <dgm:spPr/>
    </dgm:pt>
    <dgm:pt modelId="{E1A843C4-814A-4084-B524-7950981F998F}" type="pres">
      <dgm:prSet presAssocID="{FF945772-45D0-4B36-887E-B6EA721EDED2}" presName="hierChild3" presStyleCnt="0"/>
      <dgm:spPr/>
    </dgm:pt>
  </dgm:ptLst>
  <dgm:cxnLst>
    <dgm:cxn modelId="{03F7E7BB-D199-4D5A-A68C-A799FD79D053}" type="presOf" srcId="{E84180F9-C7D6-4697-9486-6D2BA00EEFDF}" destId="{ABF39018-52C4-43C3-A6F3-7B27BB9E299B}" srcOrd="0" destOrd="0" presId="urn:microsoft.com/office/officeart/2008/layout/NameandTitleOrganizationalChart"/>
    <dgm:cxn modelId="{D34C2A33-C2C7-4E62-A6CF-466A167F4AA1}" type="presOf" srcId="{09AFA1BD-E378-4426-9C0B-A318670A4AC7}" destId="{54CCD99F-E1FC-4FC4-A74A-6897BF3EBDCE}" srcOrd="1" destOrd="0" presId="urn:microsoft.com/office/officeart/2008/layout/NameandTitleOrganizationalChart"/>
    <dgm:cxn modelId="{7B64F787-767B-4068-9255-3F76E059771B}" srcId="{4BC5D0DE-4948-45CA-BA03-D5F68F7AE981}" destId="{FF945772-45D0-4B36-887E-B6EA721EDED2}" srcOrd="0" destOrd="0" parTransId="{D17ED6CF-AF3A-4CCF-A60C-DD7B7FD1EF08}" sibTransId="{7D7C5335-231A-4316-8CBE-776F60EB93F3}"/>
    <dgm:cxn modelId="{E6798D63-96AA-419D-AD7D-E14A92C64903}" type="presOf" srcId="{97FDA7B3-2213-4CDA-ADD0-809FE39BD230}" destId="{F9E79AD8-CEEA-416C-89A4-61DC9941DB4A}" srcOrd="0" destOrd="0" presId="urn:microsoft.com/office/officeart/2008/layout/NameandTitleOrganizationalChart"/>
    <dgm:cxn modelId="{A1F8DE95-5761-47F4-BA72-006CE27C77AE}" type="presOf" srcId="{FF945772-45D0-4B36-887E-B6EA721EDED2}" destId="{F053128A-959F-464C-AA09-8FF27C612FD2}" srcOrd="1" destOrd="0" presId="urn:microsoft.com/office/officeart/2008/layout/NameandTitleOrganizationalChart"/>
    <dgm:cxn modelId="{6F85C5A1-E05C-4D66-B44E-3833A7C53DB0}" type="presOf" srcId="{09AFA1BD-E378-4426-9C0B-A318670A4AC7}" destId="{F9959B75-FF7D-425B-8F5E-01A58A170FD7}" srcOrd="0" destOrd="0" presId="urn:microsoft.com/office/officeart/2008/layout/NameandTitleOrganizationalChart"/>
    <dgm:cxn modelId="{36F5E590-2577-4029-A9A3-33231ACBD145}" srcId="{A75CE2C3-05EA-4654-848F-401FE3CEC606}" destId="{09AFA1BD-E378-4426-9C0B-A318670A4AC7}" srcOrd="0" destOrd="0" parTransId="{55AC2F75-D079-4323-B6E9-0480AEC69CE8}" sibTransId="{44A2E359-0D29-44D6-A65C-E8C715C82E27}"/>
    <dgm:cxn modelId="{F67AD4A6-D046-4B14-9A74-F7DA0C9EFE48}" type="presOf" srcId="{44A2E359-0D29-44D6-A65C-E8C715C82E27}" destId="{537CF135-59AE-4E90-8215-451AC2BFC758}" srcOrd="0" destOrd="0" presId="urn:microsoft.com/office/officeart/2008/layout/NameandTitleOrganizationalChart"/>
    <dgm:cxn modelId="{AC6F377A-B308-4AA5-93E1-9A39655FE07C}" type="presOf" srcId="{7D7C5335-231A-4316-8CBE-776F60EB93F3}" destId="{811474CA-19A6-4642-8D4B-67A9792BBC82}" srcOrd="0" destOrd="0" presId="urn:microsoft.com/office/officeart/2008/layout/NameandTitleOrganizationalChart"/>
    <dgm:cxn modelId="{4D80AFE0-0398-4512-988B-A666607FFE73}" type="presOf" srcId="{55AC2F75-D079-4323-B6E9-0480AEC69CE8}" destId="{775EA8AF-8D9D-43A4-91DC-B152943E23FB}" srcOrd="0" destOrd="0" presId="urn:microsoft.com/office/officeart/2008/layout/NameandTitleOrganizationalChart"/>
    <dgm:cxn modelId="{1F54C803-B456-4243-ADD7-C01AC665F571}" type="presOf" srcId="{A75CE2C3-05EA-4654-848F-401FE3CEC606}" destId="{E5A930E3-67E2-43B9-B5C3-5D455D91A8DA}" srcOrd="1" destOrd="0" presId="urn:microsoft.com/office/officeart/2008/layout/NameandTitleOrganizationalChart"/>
    <dgm:cxn modelId="{E7035367-01F5-4D2D-8906-79C219B09107}" type="presOf" srcId="{A75CE2C3-05EA-4654-848F-401FE3CEC606}" destId="{C9CFC1C8-C011-4090-B320-E8E5490A09F9}" srcOrd="0" destOrd="0" presId="urn:microsoft.com/office/officeart/2008/layout/NameandTitleOrganizationalChart"/>
    <dgm:cxn modelId="{F40035F8-4BB5-4A48-A202-9F9B6EE3C9F7}" type="presOf" srcId="{FF945772-45D0-4B36-887E-B6EA721EDED2}" destId="{CF42D0B6-0553-4EB0-A2E0-068E71FE7BAF}" srcOrd="0" destOrd="0" presId="urn:microsoft.com/office/officeart/2008/layout/NameandTitleOrganizationalChart"/>
    <dgm:cxn modelId="{C6497D79-E9EF-4EF2-B20C-58106AAFE540}" srcId="{FF945772-45D0-4B36-887E-B6EA721EDED2}" destId="{A75CE2C3-05EA-4654-848F-401FE3CEC606}" srcOrd="0" destOrd="0" parTransId="{97FDA7B3-2213-4CDA-ADD0-809FE39BD230}" sibTransId="{E84180F9-C7D6-4697-9486-6D2BA00EEFDF}"/>
    <dgm:cxn modelId="{EB63CBFE-C66F-42E4-91F1-0271D82C58A0}" type="presOf" srcId="{4BC5D0DE-4948-45CA-BA03-D5F68F7AE981}" destId="{54051C26-EF7D-46C1-AE1C-FAC7E250F3A5}" srcOrd="0" destOrd="0" presId="urn:microsoft.com/office/officeart/2008/layout/NameandTitleOrganizationalChart"/>
    <dgm:cxn modelId="{BD6AA650-5A60-44E1-A6EE-C8AECCDE75DB}" type="presParOf" srcId="{54051C26-EF7D-46C1-AE1C-FAC7E250F3A5}" destId="{548F6135-D295-4C7A-9782-E50072D0325D}" srcOrd="0" destOrd="0" presId="urn:microsoft.com/office/officeart/2008/layout/NameandTitleOrganizationalChart"/>
    <dgm:cxn modelId="{B2B75F24-C5D8-4950-9A69-20ECAA0C87E9}" type="presParOf" srcId="{548F6135-D295-4C7A-9782-E50072D0325D}" destId="{12B4AA20-92EE-4039-B30A-61829EAA3B5D}" srcOrd="0" destOrd="0" presId="urn:microsoft.com/office/officeart/2008/layout/NameandTitleOrganizationalChart"/>
    <dgm:cxn modelId="{53FC9EF1-6534-4B6E-A8E8-5BB458F063F1}" type="presParOf" srcId="{12B4AA20-92EE-4039-B30A-61829EAA3B5D}" destId="{CF42D0B6-0553-4EB0-A2E0-068E71FE7BAF}" srcOrd="0" destOrd="0" presId="urn:microsoft.com/office/officeart/2008/layout/NameandTitleOrganizationalChart"/>
    <dgm:cxn modelId="{49E7EBBB-AD96-403B-BE8A-5155A4AA6216}" type="presParOf" srcId="{12B4AA20-92EE-4039-B30A-61829EAA3B5D}" destId="{811474CA-19A6-4642-8D4B-67A9792BBC82}" srcOrd="1" destOrd="0" presId="urn:microsoft.com/office/officeart/2008/layout/NameandTitleOrganizationalChart"/>
    <dgm:cxn modelId="{0B479A70-7DA7-411F-9F77-D89FAD30FEB6}" type="presParOf" srcId="{12B4AA20-92EE-4039-B30A-61829EAA3B5D}" destId="{F053128A-959F-464C-AA09-8FF27C612FD2}" srcOrd="2" destOrd="0" presId="urn:microsoft.com/office/officeart/2008/layout/NameandTitleOrganizationalChart"/>
    <dgm:cxn modelId="{79B02DB8-269A-4D53-94F0-CC1F70BA4015}" type="presParOf" srcId="{548F6135-D295-4C7A-9782-E50072D0325D}" destId="{24A1FF7A-3464-4F57-A4EF-2875D3F992BF}" srcOrd="1" destOrd="0" presId="urn:microsoft.com/office/officeart/2008/layout/NameandTitleOrganizationalChart"/>
    <dgm:cxn modelId="{9210028E-D52E-4345-B433-66AD1F765B14}" type="presParOf" srcId="{24A1FF7A-3464-4F57-A4EF-2875D3F992BF}" destId="{F9E79AD8-CEEA-416C-89A4-61DC9941DB4A}" srcOrd="0" destOrd="0" presId="urn:microsoft.com/office/officeart/2008/layout/NameandTitleOrganizationalChart"/>
    <dgm:cxn modelId="{E81A83C6-F00A-455A-956D-528BFD4C3DF1}" type="presParOf" srcId="{24A1FF7A-3464-4F57-A4EF-2875D3F992BF}" destId="{70F4EA33-4267-419F-8A5D-6A2882D999B0}" srcOrd="1" destOrd="0" presId="urn:microsoft.com/office/officeart/2008/layout/NameandTitleOrganizationalChart"/>
    <dgm:cxn modelId="{54CCEF69-2FEB-445A-8FAA-7CB770D47DA3}" type="presParOf" srcId="{70F4EA33-4267-419F-8A5D-6A2882D999B0}" destId="{CC6006C4-4F17-4A0C-AB6C-8DA61E488BDA}" srcOrd="0" destOrd="0" presId="urn:microsoft.com/office/officeart/2008/layout/NameandTitleOrganizationalChart"/>
    <dgm:cxn modelId="{49641B79-A513-4469-A415-AC381C7E3454}" type="presParOf" srcId="{CC6006C4-4F17-4A0C-AB6C-8DA61E488BDA}" destId="{C9CFC1C8-C011-4090-B320-E8E5490A09F9}" srcOrd="0" destOrd="0" presId="urn:microsoft.com/office/officeart/2008/layout/NameandTitleOrganizationalChart"/>
    <dgm:cxn modelId="{D5EB9486-EA02-4A7E-8A5C-2D81A970882E}" type="presParOf" srcId="{CC6006C4-4F17-4A0C-AB6C-8DA61E488BDA}" destId="{ABF39018-52C4-43C3-A6F3-7B27BB9E299B}" srcOrd="1" destOrd="0" presId="urn:microsoft.com/office/officeart/2008/layout/NameandTitleOrganizationalChart"/>
    <dgm:cxn modelId="{73A6B160-C808-4EAA-A61C-7BAC1686E35E}" type="presParOf" srcId="{CC6006C4-4F17-4A0C-AB6C-8DA61E488BDA}" destId="{E5A930E3-67E2-43B9-B5C3-5D455D91A8DA}" srcOrd="2" destOrd="0" presId="urn:microsoft.com/office/officeart/2008/layout/NameandTitleOrganizationalChart"/>
    <dgm:cxn modelId="{6F884269-580F-4E3B-A07A-910EFBE4910C}" type="presParOf" srcId="{70F4EA33-4267-419F-8A5D-6A2882D999B0}" destId="{C1499DD8-B127-4C0B-B748-C5BF2D280BBE}" srcOrd="1" destOrd="0" presId="urn:microsoft.com/office/officeart/2008/layout/NameandTitleOrganizationalChart"/>
    <dgm:cxn modelId="{D1E19327-C7E3-4005-9A38-F175EC11D769}" type="presParOf" srcId="{C1499DD8-B127-4C0B-B748-C5BF2D280BBE}" destId="{775EA8AF-8D9D-43A4-91DC-B152943E23FB}" srcOrd="0" destOrd="0" presId="urn:microsoft.com/office/officeart/2008/layout/NameandTitleOrganizationalChart"/>
    <dgm:cxn modelId="{E3481B1E-18B2-44D1-A9FA-C1EB017070FC}" type="presParOf" srcId="{C1499DD8-B127-4C0B-B748-C5BF2D280BBE}" destId="{AAEBD702-91B0-49C4-945F-5CD5FB88A247}" srcOrd="1" destOrd="0" presId="urn:microsoft.com/office/officeart/2008/layout/NameandTitleOrganizationalChart"/>
    <dgm:cxn modelId="{EAF602CD-84B8-4087-B705-D3FE8294D37A}" type="presParOf" srcId="{AAEBD702-91B0-49C4-945F-5CD5FB88A247}" destId="{51FB7838-BAC0-427A-BF00-0C766DEC417B}" srcOrd="0" destOrd="0" presId="urn:microsoft.com/office/officeart/2008/layout/NameandTitleOrganizationalChart"/>
    <dgm:cxn modelId="{1AD5257D-7AAC-4C13-A014-42CDC66FA582}" type="presParOf" srcId="{51FB7838-BAC0-427A-BF00-0C766DEC417B}" destId="{F9959B75-FF7D-425B-8F5E-01A58A170FD7}" srcOrd="0" destOrd="0" presId="urn:microsoft.com/office/officeart/2008/layout/NameandTitleOrganizationalChart"/>
    <dgm:cxn modelId="{1F9ABDE3-5FB0-4FBA-86E7-BD0F163FD7D5}" type="presParOf" srcId="{51FB7838-BAC0-427A-BF00-0C766DEC417B}" destId="{537CF135-59AE-4E90-8215-451AC2BFC758}" srcOrd="1" destOrd="0" presId="urn:microsoft.com/office/officeart/2008/layout/NameandTitleOrganizationalChart"/>
    <dgm:cxn modelId="{3F6155D9-A777-4CC1-A183-605739E125DC}" type="presParOf" srcId="{51FB7838-BAC0-427A-BF00-0C766DEC417B}" destId="{54CCD99F-E1FC-4FC4-A74A-6897BF3EBDCE}" srcOrd="2" destOrd="0" presId="urn:microsoft.com/office/officeart/2008/layout/NameandTitleOrganizationalChart"/>
    <dgm:cxn modelId="{6002A883-CEB5-47A7-A5F4-0823B4F63896}" type="presParOf" srcId="{AAEBD702-91B0-49C4-945F-5CD5FB88A247}" destId="{BE6434E8-A7F2-47C5-8926-EA3B6172028C}" srcOrd="1" destOrd="0" presId="urn:microsoft.com/office/officeart/2008/layout/NameandTitleOrganizationalChart"/>
    <dgm:cxn modelId="{20335FCE-89D7-4830-95F3-73801B27F66E}" type="presParOf" srcId="{AAEBD702-91B0-49C4-945F-5CD5FB88A247}" destId="{8116CF9F-E4A8-4EB9-9ADB-B505F7F8B2F1}" srcOrd="2" destOrd="0" presId="urn:microsoft.com/office/officeart/2008/layout/NameandTitleOrganizationalChart"/>
    <dgm:cxn modelId="{6DAECF47-E8A5-46C3-AAA2-A5CD7698DDED}" type="presParOf" srcId="{70F4EA33-4267-419F-8A5D-6A2882D999B0}" destId="{76A964B6-9ABE-4F43-BDBD-F1E5F3BFDBBF}" srcOrd="2" destOrd="0" presId="urn:microsoft.com/office/officeart/2008/layout/NameandTitleOrganizationalChart"/>
    <dgm:cxn modelId="{426F2ACC-0EC1-475C-A64B-216578E9593A}" type="presParOf" srcId="{548F6135-D295-4C7A-9782-E50072D0325D}" destId="{E1A843C4-814A-4084-B524-7950981F998F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0D6498A-B837-44B5-951C-026B1225992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CFA711-18BD-491B-A728-E37BAA06E936}">
      <dgm:prSet phldrT="[Текст]"/>
      <dgm:spPr/>
      <dgm:t>
        <a:bodyPr/>
        <a:lstStyle/>
        <a:p>
          <a:r>
            <a:rPr lang="ru-RU" dirty="0"/>
            <a:t>Привлечение предпринимателей</a:t>
          </a:r>
        </a:p>
      </dgm:t>
    </dgm:pt>
    <dgm:pt modelId="{1DAD90A6-3CF0-49F2-ABA5-036E0C6BD065}" type="parTrans" cxnId="{9CB40BCC-5F3E-421B-BA35-4D56CDD7F511}">
      <dgm:prSet/>
      <dgm:spPr/>
      <dgm:t>
        <a:bodyPr/>
        <a:lstStyle/>
        <a:p>
          <a:endParaRPr lang="ru-RU"/>
        </a:p>
      </dgm:t>
    </dgm:pt>
    <dgm:pt modelId="{1BE245FD-BAF5-4445-B6F3-787D61EEAD81}" type="sibTrans" cxnId="{9CB40BCC-5F3E-421B-BA35-4D56CDD7F511}">
      <dgm:prSet/>
      <dgm:spPr/>
      <dgm:t>
        <a:bodyPr/>
        <a:lstStyle/>
        <a:p>
          <a:endParaRPr lang="ru-RU"/>
        </a:p>
      </dgm:t>
    </dgm:pt>
    <dgm:pt modelId="{16F36A0E-9A81-44EC-B7D1-E7555E86B33D}">
      <dgm:prSet phldrT="[Текст]"/>
      <dgm:spPr/>
      <dgm:t>
        <a:bodyPr/>
        <a:lstStyle/>
        <a:p>
          <a:r>
            <a:rPr lang="ru-RU" dirty="0"/>
            <a:t>Доп. баллы для фонда «Умник»</a:t>
          </a:r>
        </a:p>
      </dgm:t>
    </dgm:pt>
    <dgm:pt modelId="{3F77C2BB-F0B8-4F53-ADB7-750021B16FB7}" type="parTrans" cxnId="{40323828-C2F0-434E-A738-B36CE688B457}">
      <dgm:prSet/>
      <dgm:spPr/>
      <dgm:t>
        <a:bodyPr/>
        <a:lstStyle/>
        <a:p>
          <a:endParaRPr lang="ru-RU"/>
        </a:p>
      </dgm:t>
    </dgm:pt>
    <dgm:pt modelId="{CC6BF86D-EBB5-4322-A65D-742442D670D2}" type="sibTrans" cxnId="{40323828-C2F0-434E-A738-B36CE688B457}">
      <dgm:prSet/>
      <dgm:spPr/>
      <dgm:t>
        <a:bodyPr/>
        <a:lstStyle/>
        <a:p>
          <a:endParaRPr lang="ru-RU"/>
        </a:p>
      </dgm:t>
    </dgm:pt>
    <dgm:pt modelId="{92328961-2F0E-4B56-AD6C-79E7EF6D6849}" type="pres">
      <dgm:prSet presAssocID="{C0D6498A-B837-44B5-951C-026B122599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94E613-2496-498A-9AD8-2A5BC22F6CE1}" type="pres">
      <dgm:prSet presAssocID="{8ACFA711-18BD-491B-A728-E37BAA06E93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9C74C-63F7-4CB4-B79B-A6BDA48D46DA}" type="pres">
      <dgm:prSet presAssocID="{1BE245FD-BAF5-4445-B6F3-787D61EEAD81}" presName="sibTrans" presStyleCnt="0"/>
      <dgm:spPr/>
    </dgm:pt>
    <dgm:pt modelId="{C2C68648-1DF5-45E4-A26F-5887865AB97F}" type="pres">
      <dgm:prSet presAssocID="{16F36A0E-9A81-44EC-B7D1-E7555E86B33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323828-C2F0-434E-A738-B36CE688B457}" srcId="{C0D6498A-B837-44B5-951C-026B12259925}" destId="{16F36A0E-9A81-44EC-B7D1-E7555E86B33D}" srcOrd="1" destOrd="0" parTransId="{3F77C2BB-F0B8-4F53-ADB7-750021B16FB7}" sibTransId="{CC6BF86D-EBB5-4322-A65D-742442D670D2}"/>
    <dgm:cxn modelId="{9CB40BCC-5F3E-421B-BA35-4D56CDD7F511}" srcId="{C0D6498A-B837-44B5-951C-026B12259925}" destId="{8ACFA711-18BD-491B-A728-E37BAA06E936}" srcOrd="0" destOrd="0" parTransId="{1DAD90A6-3CF0-49F2-ABA5-036E0C6BD065}" sibTransId="{1BE245FD-BAF5-4445-B6F3-787D61EEAD81}"/>
    <dgm:cxn modelId="{1ABC7665-EBFA-4184-81C3-1076C4A50D58}" type="presOf" srcId="{8ACFA711-18BD-491B-A728-E37BAA06E936}" destId="{CC94E613-2496-498A-9AD8-2A5BC22F6CE1}" srcOrd="0" destOrd="0" presId="urn:microsoft.com/office/officeart/2005/8/layout/default"/>
    <dgm:cxn modelId="{A9982E6C-23C6-496D-8C0D-98758BBE279E}" type="presOf" srcId="{16F36A0E-9A81-44EC-B7D1-E7555E86B33D}" destId="{C2C68648-1DF5-45E4-A26F-5887865AB97F}" srcOrd="0" destOrd="0" presId="urn:microsoft.com/office/officeart/2005/8/layout/default"/>
    <dgm:cxn modelId="{B310A237-C9C2-4654-9B35-B325CEF90523}" type="presOf" srcId="{C0D6498A-B837-44B5-951C-026B12259925}" destId="{92328961-2F0E-4B56-AD6C-79E7EF6D6849}" srcOrd="0" destOrd="0" presId="urn:microsoft.com/office/officeart/2005/8/layout/default"/>
    <dgm:cxn modelId="{F2739E4C-5A05-4769-82DD-F6D19AC28799}" type="presParOf" srcId="{92328961-2F0E-4B56-AD6C-79E7EF6D6849}" destId="{CC94E613-2496-498A-9AD8-2A5BC22F6CE1}" srcOrd="0" destOrd="0" presId="urn:microsoft.com/office/officeart/2005/8/layout/default"/>
    <dgm:cxn modelId="{86711B36-29D7-4437-A544-E0ADE41CBD91}" type="presParOf" srcId="{92328961-2F0E-4B56-AD6C-79E7EF6D6849}" destId="{9FF9C74C-63F7-4CB4-B79B-A6BDA48D46DA}" srcOrd="1" destOrd="0" presId="urn:microsoft.com/office/officeart/2005/8/layout/default"/>
    <dgm:cxn modelId="{9A14F2AC-97E5-49EA-A6DA-97234CAD9C0E}" type="presParOf" srcId="{92328961-2F0E-4B56-AD6C-79E7EF6D6849}" destId="{C2C68648-1DF5-45E4-A26F-5887865AB97F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B4BC0-E8FC-499F-BDC9-87EB88ACC59C}">
      <dsp:nvSpPr>
        <dsp:cNvPr id="0" name=""/>
        <dsp:cNvSpPr/>
      </dsp:nvSpPr>
      <dsp:spPr>
        <a:xfrm>
          <a:off x="0" y="706648"/>
          <a:ext cx="2518098" cy="13318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Выставление объявлений на разные сайты (к примеру, </a:t>
          </a:r>
          <a:r>
            <a:rPr lang="en-US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hh.ru</a:t>
          </a:r>
          <a:r>
            <a:rPr lang="ru-RU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)</a:t>
          </a:r>
          <a:endParaRPr lang="ru-RU" sz="2000" kern="1200" dirty="0"/>
        </a:p>
      </dsp:txBody>
      <dsp:txXfrm>
        <a:off x="39008" y="745656"/>
        <a:ext cx="2440082" cy="1253805"/>
      </dsp:txXfrm>
    </dsp:sp>
    <dsp:sp modelId="{226345AA-5FAB-4602-9691-8B3941F8A39B}">
      <dsp:nvSpPr>
        <dsp:cNvPr id="0" name=""/>
        <dsp:cNvSpPr/>
      </dsp:nvSpPr>
      <dsp:spPr>
        <a:xfrm>
          <a:off x="251809" y="2038470"/>
          <a:ext cx="303581" cy="447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898"/>
              </a:lnTo>
              <a:lnTo>
                <a:pt x="303581" y="4478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575A6-201F-4BCD-AF6E-24523CE0A5DC}">
      <dsp:nvSpPr>
        <dsp:cNvPr id="0" name=""/>
        <dsp:cNvSpPr/>
      </dsp:nvSpPr>
      <dsp:spPr>
        <a:xfrm>
          <a:off x="555391" y="2178115"/>
          <a:ext cx="734738" cy="616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77%</a:t>
          </a:r>
        </a:p>
      </dsp:txBody>
      <dsp:txXfrm>
        <a:off x="573448" y="2196172"/>
        <a:ext cx="698624" cy="580393"/>
      </dsp:txXfrm>
    </dsp:sp>
    <dsp:sp modelId="{693A2FCC-360C-488A-801A-342565055949}">
      <dsp:nvSpPr>
        <dsp:cNvPr id="0" name=""/>
        <dsp:cNvSpPr/>
      </dsp:nvSpPr>
      <dsp:spPr>
        <a:xfrm>
          <a:off x="2787960" y="692043"/>
          <a:ext cx="2302382" cy="1259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Выступления в ВУЗах перед студентами</a:t>
          </a:r>
          <a:endParaRPr lang="ru-RU" sz="2000" kern="1200" dirty="0"/>
        </a:p>
      </dsp:txBody>
      <dsp:txXfrm>
        <a:off x="2824848" y="728931"/>
        <a:ext cx="2228606" cy="1185661"/>
      </dsp:txXfrm>
    </dsp:sp>
    <dsp:sp modelId="{0A35AB40-1228-4D95-9A81-779878AC088D}">
      <dsp:nvSpPr>
        <dsp:cNvPr id="0" name=""/>
        <dsp:cNvSpPr/>
      </dsp:nvSpPr>
      <dsp:spPr>
        <a:xfrm>
          <a:off x="3018199" y="1951481"/>
          <a:ext cx="181386" cy="476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6424"/>
              </a:lnTo>
              <a:lnTo>
                <a:pt x="181386" y="4764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1C05E-8ABB-4E65-A39A-17FA0D2C50EE}">
      <dsp:nvSpPr>
        <dsp:cNvPr id="0" name=""/>
        <dsp:cNvSpPr/>
      </dsp:nvSpPr>
      <dsp:spPr>
        <a:xfrm>
          <a:off x="3199585" y="2119651"/>
          <a:ext cx="617513" cy="616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62%</a:t>
          </a:r>
        </a:p>
      </dsp:txBody>
      <dsp:txXfrm>
        <a:off x="3217642" y="2137708"/>
        <a:ext cx="581399" cy="580393"/>
      </dsp:txXfrm>
    </dsp:sp>
    <dsp:sp modelId="{624A45C2-63BB-4AA2-876B-C56B1CC88F50}">
      <dsp:nvSpPr>
        <dsp:cNvPr id="0" name=""/>
        <dsp:cNvSpPr/>
      </dsp:nvSpPr>
      <dsp:spPr>
        <a:xfrm>
          <a:off x="5326736" y="711636"/>
          <a:ext cx="2433797" cy="12241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Сарафанное радио (маркетинг из уст в уста)</a:t>
          </a:r>
        </a:p>
      </dsp:txBody>
      <dsp:txXfrm>
        <a:off x="5362591" y="747491"/>
        <a:ext cx="2362087" cy="1152463"/>
      </dsp:txXfrm>
    </dsp:sp>
    <dsp:sp modelId="{3844F26E-4ABE-4E53-B07B-29C3DC5292AD}">
      <dsp:nvSpPr>
        <dsp:cNvPr id="0" name=""/>
        <dsp:cNvSpPr/>
      </dsp:nvSpPr>
      <dsp:spPr>
        <a:xfrm>
          <a:off x="5570116" y="1935809"/>
          <a:ext cx="235246" cy="5112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226"/>
              </a:lnTo>
              <a:lnTo>
                <a:pt x="235246" y="5112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19AC7-0818-4081-B5D5-B2918436C563}">
      <dsp:nvSpPr>
        <dsp:cNvPr id="0" name=""/>
        <dsp:cNvSpPr/>
      </dsp:nvSpPr>
      <dsp:spPr>
        <a:xfrm>
          <a:off x="5805363" y="2138782"/>
          <a:ext cx="600517" cy="616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52%</a:t>
          </a:r>
        </a:p>
      </dsp:txBody>
      <dsp:txXfrm>
        <a:off x="5822952" y="2156371"/>
        <a:ext cx="565339" cy="581329"/>
      </dsp:txXfrm>
    </dsp:sp>
    <dsp:sp modelId="{09AC751F-0188-4D49-974F-85496120DBE0}">
      <dsp:nvSpPr>
        <dsp:cNvPr id="0" name=""/>
        <dsp:cNvSpPr/>
      </dsp:nvSpPr>
      <dsp:spPr>
        <a:xfrm>
          <a:off x="92653" y="2954945"/>
          <a:ext cx="2352331" cy="965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Реклама в социальных сетях</a:t>
          </a:r>
          <a:endParaRPr lang="ru-RU" sz="2000" kern="1200" dirty="0"/>
        </a:p>
      </dsp:txBody>
      <dsp:txXfrm>
        <a:off x="120925" y="2983217"/>
        <a:ext cx="2295787" cy="908739"/>
      </dsp:txXfrm>
    </dsp:sp>
    <dsp:sp modelId="{E3E940D3-3290-4D99-B663-E91ED0A8902B}">
      <dsp:nvSpPr>
        <dsp:cNvPr id="0" name=""/>
        <dsp:cNvSpPr/>
      </dsp:nvSpPr>
      <dsp:spPr>
        <a:xfrm>
          <a:off x="327886" y="3920228"/>
          <a:ext cx="212612" cy="462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380"/>
              </a:lnTo>
              <a:lnTo>
                <a:pt x="212612" y="4623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092C9-ABE9-4694-B0DB-7E5CF82F4B98}">
      <dsp:nvSpPr>
        <dsp:cNvPr id="0" name=""/>
        <dsp:cNvSpPr/>
      </dsp:nvSpPr>
      <dsp:spPr>
        <a:xfrm>
          <a:off x="540499" y="4074355"/>
          <a:ext cx="734511" cy="616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51%</a:t>
          </a:r>
        </a:p>
      </dsp:txBody>
      <dsp:txXfrm>
        <a:off x="558556" y="4092412"/>
        <a:ext cx="698397" cy="580393"/>
      </dsp:txXfrm>
    </dsp:sp>
    <dsp:sp modelId="{A60648F5-CAC7-4EDA-9BE7-D1A54239134B}">
      <dsp:nvSpPr>
        <dsp:cNvPr id="0" name=""/>
        <dsp:cNvSpPr/>
      </dsp:nvSpPr>
      <dsp:spPr>
        <a:xfrm>
          <a:off x="2659517" y="2967176"/>
          <a:ext cx="2436460" cy="9909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Вакансии на сайте компаний</a:t>
          </a:r>
        </a:p>
      </dsp:txBody>
      <dsp:txXfrm>
        <a:off x="2688540" y="2996199"/>
        <a:ext cx="2378414" cy="932865"/>
      </dsp:txXfrm>
    </dsp:sp>
    <dsp:sp modelId="{3DD6BC7A-4996-4DF8-BEF5-1B944642A94C}">
      <dsp:nvSpPr>
        <dsp:cNvPr id="0" name=""/>
        <dsp:cNvSpPr/>
      </dsp:nvSpPr>
      <dsp:spPr>
        <a:xfrm>
          <a:off x="2903163" y="3958088"/>
          <a:ext cx="243646" cy="462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380"/>
              </a:lnTo>
              <a:lnTo>
                <a:pt x="243646" y="4623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08792E-2869-4E3E-A377-6F21809B812C}">
      <dsp:nvSpPr>
        <dsp:cNvPr id="0" name=""/>
        <dsp:cNvSpPr/>
      </dsp:nvSpPr>
      <dsp:spPr>
        <a:xfrm>
          <a:off x="3146809" y="4112215"/>
          <a:ext cx="617296" cy="616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47%</a:t>
          </a:r>
        </a:p>
      </dsp:txBody>
      <dsp:txXfrm>
        <a:off x="3164866" y="4130272"/>
        <a:ext cx="581182" cy="580393"/>
      </dsp:txXfrm>
    </dsp:sp>
    <dsp:sp modelId="{18A0C088-4435-4376-B0B1-59A8E98E51E5}">
      <dsp:nvSpPr>
        <dsp:cNvPr id="0" name=""/>
        <dsp:cNvSpPr/>
      </dsp:nvSpPr>
      <dsp:spPr>
        <a:xfrm>
          <a:off x="5318044" y="2968033"/>
          <a:ext cx="2371184" cy="10225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Участие в различных мероприятиях</a:t>
          </a:r>
          <a:endParaRPr lang="ru-RU" sz="2000" kern="1200" dirty="0"/>
        </a:p>
      </dsp:txBody>
      <dsp:txXfrm>
        <a:off x="5347995" y="2997984"/>
        <a:ext cx="2311282" cy="962692"/>
      </dsp:txXfrm>
    </dsp:sp>
    <dsp:sp modelId="{A172B0DD-59A7-4172-BDFD-6A02FFF9C713}">
      <dsp:nvSpPr>
        <dsp:cNvPr id="0" name=""/>
        <dsp:cNvSpPr/>
      </dsp:nvSpPr>
      <dsp:spPr>
        <a:xfrm>
          <a:off x="5555162" y="3990627"/>
          <a:ext cx="237093" cy="462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2380"/>
              </a:lnTo>
              <a:lnTo>
                <a:pt x="237093" y="4623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57793-7098-4A28-AEB7-D550A089EF6B}">
      <dsp:nvSpPr>
        <dsp:cNvPr id="0" name=""/>
        <dsp:cNvSpPr/>
      </dsp:nvSpPr>
      <dsp:spPr>
        <a:xfrm>
          <a:off x="5792256" y="4144754"/>
          <a:ext cx="612926" cy="616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20%</a:t>
          </a:r>
        </a:p>
      </dsp:txBody>
      <dsp:txXfrm>
        <a:off x="5810208" y="4162706"/>
        <a:ext cx="577022" cy="58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C2F53-ACBF-4ECA-9ACB-087609FCB74F}">
      <dsp:nvSpPr>
        <dsp:cNvPr id="0" name=""/>
        <dsp:cNvSpPr/>
      </dsp:nvSpPr>
      <dsp:spPr>
        <a:xfrm>
          <a:off x="2586886" y="3575"/>
          <a:ext cx="5874996" cy="534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 </a:t>
          </a:r>
        </a:p>
      </dsp:txBody>
      <dsp:txXfrm>
        <a:off x="2586886" y="3575"/>
        <a:ext cx="5874996" cy="534090"/>
      </dsp:txXfrm>
    </dsp:sp>
    <dsp:sp modelId="{E2C9D4EF-146A-46B6-8DAA-35826F0CEB76}">
      <dsp:nvSpPr>
        <dsp:cNvPr id="0" name=""/>
        <dsp:cNvSpPr/>
      </dsp:nvSpPr>
      <dsp:spPr>
        <a:xfrm>
          <a:off x="2586886" y="537665"/>
          <a:ext cx="1374749" cy="10879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ED8C5-DBFE-485F-A2F9-1A6387418CE3}">
      <dsp:nvSpPr>
        <dsp:cNvPr id="0" name=""/>
        <dsp:cNvSpPr/>
      </dsp:nvSpPr>
      <dsp:spPr>
        <a:xfrm>
          <a:off x="3412650" y="537665"/>
          <a:ext cx="1374749" cy="10879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F3F9C-6552-451D-8104-A3A55C113342}">
      <dsp:nvSpPr>
        <dsp:cNvPr id="0" name=""/>
        <dsp:cNvSpPr/>
      </dsp:nvSpPr>
      <dsp:spPr>
        <a:xfrm>
          <a:off x="4239066" y="537665"/>
          <a:ext cx="1374749" cy="10879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6D192-58C7-4A00-858A-0DF10EDB4CF0}">
      <dsp:nvSpPr>
        <dsp:cNvPr id="0" name=""/>
        <dsp:cNvSpPr/>
      </dsp:nvSpPr>
      <dsp:spPr>
        <a:xfrm>
          <a:off x="5064829" y="537665"/>
          <a:ext cx="1374749" cy="10879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2EB0F0-E034-44A6-B730-75CB1313402B}">
      <dsp:nvSpPr>
        <dsp:cNvPr id="0" name=""/>
        <dsp:cNvSpPr/>
      </dsp:nvSpPr>
      <dsp:spPr>
        <a:xfrm>
          <a:off x="5891246" y="537665"/>
          <a:ext cx="1374749" cy="10879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744F9-BF61-465E-A942-F7390DC7BA87}">
      <dsp:nvSpPr>
        <dsp:cNvPr id="0" name=""/>
        <dsp:cNvSpPr/>
      </dsp:nvSpPr>
      <dsp:spPr>
        <a:xfrm>
          <a:off x="6717009" y="537665"/>
          <a:ext cx="1374749" cy="10879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194EA-F9A1-4E49-9317-A83BEE70F2BF}">
      <dsp:nvSpPr>
        <dsp:cNvPr id="0" name=""/>
        <dsp:cNvSpPr/>
      </dsp:nvSpPr>
      <dsp:spPr>
        <a:xfrm>
          <a:off x="7543425" y="537665"/>
          <a:ext cx="1374749" cy="10879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1E447-6E94-49E0-9D7E-40E42D5824C6}">
      <dsp:nvSpPr>
        <dsp:cNvPr id="0" name=""/>
        <dsp:cNvSpPr/>
      </dsp:nvSpPr>
      <dsp:spPr>
        <a:xfrm>
          <a:off x="2586886" y="646461"/>
          <a:ext cx="5951371" cy="8703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Группа ЯГТУ* в </a:t>
          </a:r>
          <a:r>
            <a:rPr lang="en-US" sz="2400" kern="1200" dirty="0"/>
            <a:t>VK</a:t>
          </a:r>
          <a:r>
            <a:rPr lang="ru-RU" sz="2400" kern="1200" dirty="0"/>
            <a:t> и </a:t>
          </a:r>
          <a:r>
            <a:rPr lang="en-US" sz="2400" kern="1200" dirty="0"/>
            <a:t>Telegram</a:t>
          </a:r>
          <a:endParaRPr lang="ru-RU" sz="2400" kern="1200" dirty="0"/>
        </a:p>
      </dsp:txBody>
      <dsp:txXfrm>
        <a:off x="2586886" y="646461"/>
        <a:ext cx="5951371" cy="870369"/>
      </dsp:txXfrm>
    </dsp:sp>
    <dsp:sp modelId="{33413689-2164-4B84-A68A-A4050FCF0743}">
      <dsp:nvSpPr>
        <dsp:cNvPr id="0" name=""/>
        <dsp:cNvSpPr/>
      </dsp:nvSpPr>
      <dsp:spPr>
        <a:xfrm>
          <a:off x="2586886" y="1682212"/>
          <a:ext cx="5874996" cy="534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586886" y="1682212"/>
        <a:ext cx="5874996" cy="534090"/>
      </dsp:txXfrm>
    </dsp:sp>
    <dsp:sp modelId="{CD268D37-7D03-477A-8748-AE3FF7189771}">
      <dsp:nvSpPr>
        <dsp:cNvPr id="0" name=""/>
        <dsp:cNvSpPr/>
      </dsp:nvSpPr>
      <dsp:spPr>
        <a:xfrm>
          <a:off x="2586886" y="2216303"/>
          <a:ext cx="1374749" cy="10879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7CACEE-BA41-4983-BF3C-2F1957B419E1}">
      <dsp:nvSpPr>
        <dsp:cNvPr id="0" name=""/>
        <dsp:cNvSpPr/>
      </dsp:nvSpPr>
      <dsp:spPr>
        <a:xfrm>
          <a:off x="3412650" y="2216303"/>
          <a:ext cx="1374749" cy="10879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62C3D-F8F3-4FCB-A820-C8AB71C6E9E6}">
      <dsp:nvSpPr>
        <dsp:cNvPr id="0" name=""/>
        <dsp:cNvSpPr/>
      </dsp:nvSpPr>
      <dsp:spPr>
        <a:xfrm>
          <a:off x="4239066" y="2216303"/>
          <a:ext cx="1374749" cy="10879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897B70-CFBE-45DE-8E43-9289AC1A9D45}">
      <dsp:nvSpPr>
        <dsp:cNvPr id="0" name=""/>
        <dsp:cNvSpPr/>
      </dsp:nvSpPr>
      <dsp:spPr>
        <a:xfrm>
          <a:off x="5064829" y="2216303"/>
          <a:ext cx="1374749" cy="10879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8712C-3CFF-4749-9030-7D12CECB079D}">
      <dsp:nvSpPr>
        <dsp:cNvPr id="0" name=""/>
        <dsp:cNvSpPr/>
      </dsp:nvSpPr>
      <dsp:spPr>
        <a:xfrm>
          <a:off x="5891246" y="2216303"/>
          <a:ext cx="1374749" cy="10879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EC503-E9A1-499C-9385-C3B811FD555A}">
      <dsp:nvSpPr>
        <dsp:cNvPr id="0" name=""/>
        <dsp:cNvSpPr/>
      </dsp:nvSpPr>
      <dsp:spPr>
        <a:xfrm>
          <a:off x="6717009" y="2216303"/>
          <a:ext cx="1374749" cy="10879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F5D0A-9832-4B7C-A307-67162074D56D}">
      <dsp:nvSpPr>
        <dsp:cNvPr id="0" name=""/>
        <dsp:cNvSpPr/>
      </dsp:nvSpPr>
      <dsp:spPr>
        <a:xfrm>
          <a:off x="7543425" y="2216303"/>
          <a:ext cx="1374749" cy="10879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BCB51-44BA-4732-959D-86E4936B4F2D}">
      <dsp:nvSpPr>
        <dsp:cNvPr id="0" name=""/>
        <dsp:cNvSpPr/>
      </dsp:nvSpPr>
      <dsp:spPr>
        <a:xfrm>
          <a:off x="2586886" y="2325099"/>
          <a:ext cx="5951371" cy="8703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Реклама в бизнес сообществах</a:t>
          </a:r>
        </a:p>
      </dsp:txBody>
      <dsp:txXfrm>
        <a:off x="2586886" y="2325099"/>
        <a:ext cx="5951371" cy="870369"/>
      </dsp:txXfrm>
    </dsp:sp>
    <dsp:sp modelId="{6569E689-8B27-4B8E-91EA-50CE59537C30}">
      <dsp:nvSpPr>
        <dsp:cNvPr id="0" name=""/>
        <dsp:cNvSpPr/>
      </dsp:nvSpPr>
      <dsp:spPr>
        <a:xfrm>
          <a:off x="2586886" y="3360850"/>
          <a:ext cx="5874996" cy="534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586886" y="3360850"/>
        <a:ext cx="5874996" cy="534090"/>
      </dsp:txXfrm>
    </dsp:sp>
    <dsp:sp modelId="{BDA3AF37-16ED-4DB5-BE0A-2AEDD6A78ADC}">
      <dsp:nvSpPr>
        <dsp:cNvPr id="0" name=""/>
        <dsp:cNvSpPr/>
      </dsp:nvSpPr>
      <dsp:spPr>
        <a:xfrm>
          <a:off x="2586886" y="3894941"/>
          <a:ext cx="1374749" cy="10879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09ED1-7A5E-4C18-A5F5-5C85C5EA9D3B}">
      <dsp:nvSpPr>
        <dsp:cNvPr id="0" name=""/>
        <dsp:cNvSpPr/>
      </dsp:nvSpPr>
      <dsp:spPr>
        <a:xfrm>
          <a:off x="3412650" y="3894941"/>
          <a:ext cx="1374749" cy="10879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EDC27-4CE2-4668-A5B4-5C2DD541FF9F}">
      <dsp:nvSpPr>
        <dsp:cNvPr id="0" name=""/>
        <dsp:cNvSpPr/>
      </dsp:nvSpPr>
      <dsp:spPr>
        <a:xfrm>
          <a:off x="4239066" y="3894941"/>
          <a:ext cx="1374749" cy="10879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DA0FD-4B3F-4C5C-A394-4A3E6EFCEDAD}">
      <dsp:nvSpPr>
        <dsp:cNvPr id="0" name=""/>
        <dsp:cNvSpPr/>
      </dsp:nvSpPr>
      <dsp:spPr>
        <a:xfrm>
          <a:off x="5064829" y="3894941"/>
          <a:ext cx="1374749" cy="10879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F7EEE-A59A-49D3-9D4A-44F0487FE5D5}">
      <dsp:nvSpPr>
        <dsp:cNvPr id="0" name=""/>
        <dsp:cNvSpPr/>
      </dsp:nvSpPr>
      <dsp:spPr>
        <a:xfrm>
          <a:off x="5891246" y="3894941"/>
          <a:ext cx="1374749" cy="10879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EA8CA-28DC-430B-B950-639CBEEECBEB}">
      <dsp:nvSpPr>
        <dsp:cNvPr id="0" name=""/>
        <dsp:cNvSpPr/>
      </dsp:nvSpPr>
      <dsp:spPr>
        <a:xfrm>
          <a:off x="6717009" y="3894941"/>
          <a:ext cx="1374749" cy="10879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B4915-D88B-4661-9D17-45FBCE0DC960}">
      <dsp:nvSpPr>
        <dsp:cNvPr id="0" name=""/>
        <dsp:cNvSpPr/>
      </dsp:nvSpPr>
      <dsp:spPr>
        <a:xfrm>
          <a:off x="7543425" y="3894941"/>
          <a:ext cx="1374749" cy="1087962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A024EC-D1FA-4F07-9D5C-1E02F2DB20BD}">
      <dsp:nvSpPr>
        <dsp:cNvPr id="0" name=""/>
        <dsp:cNvSpPr/>
      </dsp:nvSpPr>
      <dsp:spPr>
        <a:xfrm>
          <a:off x="2586886" y="4003737"/>
          <a:ext cx="5951371" cy="8703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/>
            <a:t>Личная почта предпринимателей</a:t>
          </a:r>
          <a:endParaRPr lang="ru-RU" sz="2400" kern="1200" dirty="0"/>
        </a:p>
      </dsp:txBody>
      <dsp:txXfrm>
        <a:off x="2586886" y="4003737"/>
        <a:ext cx="5951371" cy="870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EA8AF-8D9D-43A4-91DC-B152943E23FB}">
      <dsp:nvSpPr>
        <dsp:cNvPr id="0" name=""/>
        <dsp:cNvSpPr/>
      </dsp:nvSpPr>
      <dsp:spPr>
        <a:xfrm>
          <a:off x="4018280" y="3272896"/>
          <a:ext cx="91440" cy="732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26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E79AD8-CEEA-416C-89A4-61DC9941DB4A}">
      <dsp:nvSpPr>
        <dsp:cNvPr id="0" name=""/>
        <dsp:cNvSpPr/>
      </dsp:nvSpPr>
      <dsp:spPr>
        <a:xfrm>
          <a:off x="4018280" y="1272249"/>
          <a:ext cx="91440" cy="732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26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2D0B6-0553-4EB0-A2E0-068E71FE7BAF}">
      <dsp:nvSpPr>
        <dsp:cNvPr id="0" name=""/>
        <dsp:cNvSpPr/>
      </dsp:nvSpPr>
      <dsp:spPr>
        <a:xfrm>
          <a:off x="1114852" y="4233"/>
          <a:ext cx="5898295" cy="1268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78931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/>
            <a:t>В России 2572 учебных заведений (не считая школ)</a:t>
          </a:r>
        </a:p>
      </dsp:txBody>
      <dsp:txXfrm>
        <a:off x="1114852" y="4233"/>
        <a:ext cx="5898295" cy="1268015"/>
      </dsp:txXfrm>
    </dsp:sp>
    <dsp:sp modelId="{811474CA-19A6-4642-8D4B-67A9792BBC82}">
      <dsp:nvSpPr>
        <dsp:cNvPr id="0" name=""/>
        <dsp:cNvSpPr/>
      </dsp:nvSpPr>
      <dsp:spPr>
        <a:xfrm>
          <a:off x="3329281" y="990467"/>
          <a:ext cx="2204155" cy="4226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7145" rIns="6858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TAM</a:t>
          </a:r>
          <a:endParaRPr lang="ru-RU" sz="2700" kern="1200" dirty="0"/>
        </a:p>
      </dsp:txBody>
      <dsp:txXfrm>
        <a:off x="3329281" y="990467"/>
        <a:ext cx="2204155" cy="422671"/>
      </dsp:txXfrm>
    </dsp:sp>
    <dsp:sp modelId="{C9CFC1C8-C011-4090-B320-E8E5490A09F9}">
      <dsp:nvSpPr>
        <dsp:cNvPr id="0" name=""/>
        <dsp:cNvSpPr/>
      </dsp:nvSpPr>
      <dsp:spPr>
        <a:xfrm>
          <a:off x="1569042" y="2004880"/>
          <a:ext cx="4989914" cy="1268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78931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В Ярославской области 57</a:t>
          </a:r>
        </a:p>
      </dsp:txBody>
      <dsp:txXfrm>
        <a:off x="1569042" y="2004880"/>
        <a:ext cx="4989914" cy="1268015"/>
      </dsp:txXfrm>
    </dsp:sp>
    <dsp:sp modelId="{ABF39018-52C4-43C3-A6F3-7B27BB9E299B}">
      <dsp:nvSpPr>
        <dsp:cNvPr id="0" name=""/>
        <dsp:cNvSpPr/>
      </dsp:nvSpPr>
      <dsp:spPr>
        <a:xfrm>
          <a:off x="3329281" y="2991114"/>
          <a:ext cx="2204155" cy="4226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7145" rIns="6858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SAM</a:t>
          </a:r>
          <a:endParaRPr lang="ru-RU" sz="2700" kern="1200" dirty="0"/>
        </a:p>
      </dsp:txBody>
      <dsp:txXfrm>
        <a:off x="3329281" y="2991114"/>
        <a:ext cx="2204155" cy="422671"/>
      </dsp:txXfrm>
    </dsp:sp>
    <dsp:sp modelId="{F9959B75-FF7D-425B-8F5E-01A58A170FD7}">
      <dsp:nvSpPr>
        <dsp:cNvPr id="0" name=""/>
        <dsp:cNvSpPr/>
      </dsp:nvSpPr>
      <dsp:spPr>
        <a:xfrm>
          <a:off x="2425785" y="4005527"/>
          <a:ext cx="3276428" cy="12680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78931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/>
            <a:t>В Ярославле 27</a:t>
          </a:r>
        </a:p>
      </dsp:txBody>
      <dsp:txXfrm>
        <a:off x="2425785" y="4005527"/>
        <a:ext cx="3276428" cy="1268015"/>
      </dsp:txXfrm>
    </dsp:sp>
    <dsp:sp modelId="{537CF135-59AE-4E90-8215-451AC2BFC758}">
      <dsp:nvSpPr>
        <dsp:cNvPr id="0" name=""/>
        <dsp:cNvSpPr/>
      </dsp:nvSpPr>
      <dsp:spPr>
        <a:xfrm>
          <a:off x="3329281" y="4991761"/>
          <a:ext cx="2204155" cy="4226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7145" rIns="6858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SOM</a:t>
          </a:r>
          <a:endParaRPr lang="ru-RU" sz="2700" kern="1200" dirty="0"/>
        </a:p>
      </dsp:txBody>
      <dsp:txXfrm>
        <a:off x="3329281" y="4991761"/>
        <a:ext cx="2204155" cy="4226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4E613-2496-498A-9AD8-2A5BC22F6CE1}">
      <dsp:nvSpPr>
        <dsp:cNvPr id="0" name=""/>
        <dsp:cNvSpPr/>
      </dsp:nvSpPr>
      <dsp:spPr>
        <a:xfrm>
          <a:off x="535638" y="2054"/>
          <a:ext cx="3299191" cy="19795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Привлечение предпринимателей</a:t>
          </a:r>
        </a:p>
      </dsp:txBody>
      <dsp:txXfrm>
        <a:off x="535638" y="2054"/>
        <a:ext cx="3299191" cy="1979514"/>
      </dsp:txXfrm>
    </dsp:sp>
    <dsp:sp modelId="{C2C68648-1DF5-45E4-A26F-5887865AB97F}">
      <dsp:nvSpPr>
        <dsp:cNvPr id="0" name=""/>
        <dsp:cNvSpPr/>
      </dsp:nvSpPr>
      <dsp:spPr>
        <a:xfrm>
          <a:off x="535638" y="2311488"/>
          <a:ext cx="3299191" cy="19795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/>
            <a:t>Доп. баллы для фонда «Умник»</a:t>
          </a:r>
        </a:p>
      </dsp:txBody>
      <dsp:txXfrm>
        <a:off x="535638" y="2311488"/>
        <a:ext cx="3299191" cy="1979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87D9DE-3A32-EAAA-96BF-D6F58C75B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E2FF719-ACFE-0F11-5077-88A668D208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7E134F3-9246-6C32-886E-D372E982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7290-B58B-472B-91C5-7ADEBD350369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62BB37C-3337-48C9-8106-C0BED9CE1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EFDC9F-7917-8729-38E4-3CDBA2C8B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44E1-D506-4593-810C-41CCE56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64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B50BA3-4461-B3DB-7B36-3282ED777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C936332-333E-B31A-DD53-3BC6C8C09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BB8D15-DB4B-F0D3-771F-3E2EEE652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7290-B58B-472B-91C5-7ADEBD350369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4ABC66D-94FB-4C58-AA04-2BC557752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183683F-FA0E-E238-3829-12743A851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44E1-D506-4593-810C-41CCE56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05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6DFAFFB-2B1B-2EB5-EAB1-3A744C19E3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C591988-016C-E976-5E56-C9D92F995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7D5E45-A081-1064-882D-DBC4A0FF2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7290-B58B-472B-91C5-7ADEBD350369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2B4C24D-C9A9-063D-B415-79782D31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88850D-BB9A-7F9C-2059-EE03AEDB3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44E1-D506-4593-810C-41CCE56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28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29D3E3-257B-BDF8-8C84-95E1C67F3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45306C-7186-CB20-A17F-27102A6C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B3D66B-938A-E1ED-B561-F88D427E2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7290-B58B-472B-91C5-7ADEBD350369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C74BB8-B357-EDF3-EF20-C257A0F2B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4552A0D-9A5B-7102-6815-43E97DFD8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44E1-D506-4593-810C-41CCE56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709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6A9C06-24BB-83CA-1842-E2AF6D8CC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1CF3D3-665D-B3B7-C3EF-F986E792F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FC50ACC-F3C5-8FC9-6EEF-563774FFA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7290-B58B-472B-91C5-7ADEBD350369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01C5A8-5349-0C2E-2666-F4B489365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56400C-860A-0092-BF8C-16B698D3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44E1-D506-4593-810C-41CCE56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699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ABDED7-33C5-B9E6-B0AB-F1086EE4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FBE010-1BC4-4CCC-16EE-C8890BFE7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C752444-F529-04C2-0A57-8A3813CC5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3847805-D5C5-ABE4-C5C4-9F72A3AB8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7290-B58B-472B-91C5-7ADEBD350369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02E7CB1-973D-2E8B-E99D-C2DBFDD66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3F2268F-AC38-0580-F9F5-47865BEF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44E1-D506-4593-810C-41CCE56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63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62FD0B-D83F-0A5C-8E9F-11F1127E2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9C88EF-37CD-78F3-9BCD-CA89C7211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DCBFCE0-24A8-15BE-AF86-FB31C5DCB1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85EC24C-137F-3816-1A81-FA7578B822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72211A8-966E-11FF-984C-B258A40886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5D85A49-2CB5-3A74-838B-684E39343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7290-B58B-472B-91C5-7ADEBD350369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5F80D2D6-6B14-203C-6FA8-EB69EE725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CF280BB-8D3E-6514-C5FD-F7F28D0E7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44E1-D506-4593-810C-41CCE56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38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0A9530-0C3D-FE33-436C-8D0241970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DC7E9CC-6F48-8E32-F543-DC9298E5D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7290-B58B-472B-91C5-7ADEBD350369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4FC904F-D24B-CD6A-8BE5-B83CA10E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17DFFDF-6574-C50D-5F92-7F873108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44E1-D506-4593-810C-41CCE56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79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0F226A1-B5CE-EB9F-72D9-57ADC993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7290-B58B-472B-91C5-7ADEBD350369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77AC9F0-EF94-E35C-3CB5-A921C5B9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19EAE49-E5AA-CDBC-9A86-81A34EBC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44E1-D506-4593-810C-41CCE56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32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0A2DD9-063B-0F42-7CCD-EDF8D82C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DE856C-6330-E674-6879-A65483578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38E3F1A-E530-0A91-BE0F-9A34BD905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81A7D5-9FD4-7C0D-A13F-ABF448196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7290-B58B-472B-91C5-7ADEBD350369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3D3A023-615A-2AAB-4788-764E2604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97F6DC-331C-763F-6F1E-D5E4C8E2A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44E1-D506-4593-810C-41CCE56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74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752B72-D10D-55DF-DA30-C9BD06FC5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04FDDAA-085F-0511-FD9B-743EEA482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77C1F67-BC35-DD21-727A-75B726E82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E33E26C-C1C9-B144-2CE6-69130CC7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7290-B58B-472B-91C5-7ADEBD350369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4B2B36D-49AD-D6EF-C60F-3FF3E7A7D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8CAE9B2-ED7F-2341-6F4B-36A6AF8A6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44E1-D506-4593-810C-41CCE56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83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3E0DDD-9705-C6BB-D001-636C32988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152D1D2-4B0A-6B56-9560-DAFA36C67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571D875-5BF7-30B3-05D0-3DAE024B8A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A7290-B58B-472B-91C5-7ADEBD350369}" type="datetimeFigureOut">
              <a:rPr lang="ru-RU" smtClean="0"/>
              <a:t>26.09.2023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39F3249-EB99-2E86-5AF5-E255E8FB8A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BDDB8CF-569C-5CC3-E4A4-B4FFE53DA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244E1-D506-4593-810C-41CCE56071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32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10183-5C48-7E5F-3655-DD5ADC9E5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97" y="2081641"/>
            <a:ext cx="6944952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E8E9E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ПЛАТФОРМА</a:t>
            </a:r>
            <a:r>
              <a:rPr lang="ru-RU" b="1" dirty="0">
                <a:solidFill>
                  <a:srgbClr val="D1D3D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solidFill>
                  <a:srgbClr val="F1C40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«ПРОЕКТНАЯ ДЕЯТЕЛЬНОСТЬ»</a:t>
            </a:r>
          </a:p>
        </p:txBody>
      </p:sp>
    </p:spTree>
    <p:extLst>
      <p:ext uri="{BB962C8B-B14F-4D97-AF65-F5344CB8AC3E}">
        <p14:creationId xmlns:p14="http://schemas.microsoft.com/office/powerpoint/2010/main" val="4232570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4">
            <a:extLst>
              <a:ext uri="{FF2B5EF4-FFF2-40B4-BE49-F238E27FC236}">
                <a16:creationId xmlns:a16="http://schemas.microsoft.com/office/drawing/2014/main" xmlns="" id="{4B583559-7540-A004-840E-98C3A6BE3936}"/>
              </a:ext>
            </a:extLst>
          </p:cNvPr>
          <p:cNvSpPr txBox="1">
            <a:spLocks/>
          </p:cNvSpPr>
          <p:nvPr/>
        </p:nvSpPr>
        <p:spPr>
          <a:xfrm>
            <a:off x="470843" y="186561"/>
            <a:ext cx="5903576" cy="5522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ru-RU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Рынок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31364432"/>
              </p:ext>
            </p:extLst>
          </p:nvPr>
        </p:nvGraphicFramePr>
        <p:xfrm>
          <a:off x="-469878" y="107000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96432" y="6457890"/>
            <a:ext cx="4695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данным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proverili.ru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postupi.online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2954D5-5283-441E-B93A-06781FCB18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780" t="10731" r="6947" b="13107"/>
          <a:stretch/>
        </p:blipFill>
        <p:spPr>
          <a:xfrm>
            <a:off x="7496432" y="1725505"/>
            <a:ext cx="4171415" cy="377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3860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4">
            <a:extLst>
              <a:ext uri="{FF2B5EF4-FFF2-40B4-BE49-F238E27FC236}">
                <a16:creationId xmlns:a16="http://schemas.microsoft.com/office/drawing/2014/main" xmlns="" id="{348EEED7-3395-4037-B95A-41BFA1D9538B}"/>
              </a:ext>
            </a:extLst>
          </p:cNvPr>
          <p:cNvSpPr txBox="1">
            <a:spLocks/>
          </p:cNvSpPr>
          <p:nvPr/>
        </p:nvSpPr>
        <p:spPr>
          <a:xfrm>
            <a:off x="470843" y="186561"/>
            <a:ext cx="11372814" cy="5522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ru-RU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Структура издержек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5ABA229A-3868-2254-3BE1-C3F2D32726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709331"/>
              </p:ext>
            </p:extLst>
          </p:nvPr>
        </p:nvGraphicFramePr>
        <p:xfrm>
          <a:off x="145143" y="1531322"/>
          <a:ext cx="11807371" cy="4541421"/>
        </p:xfrm>
        <a:graphic>
          <a:graphicData uri="http://schemas.openxmlformats.org/drawingml/2006/table">
            <a:tbl>
              <a:tblPr/>
              <a:tblGrid>
                <a:gridCol w="750999">
                  <a:extLst>
                    <a:ext uri="{9D8B030D-6E8A-4147-A177-3AD203B41FA5}">
                      <a16:colId xmlns:a16="http://schemas.microsoft.com/office/drawing/2014/main" xmlns="" val="322609436"/>
                    </a:ext>
                  </a:extLst>
                </a:gridCol>
                <a:gridCol w="3527577">
                  <a:extLst>
                    <a:ext uri="{9D8B030D-6E8A-4147-A177-3AD203B41FA5}">
                      <a16:colId xmlns:a16="http://schemas.microsoft.com/office/drawing/2014/main" xmlns="" val="425498891"/>
                    </a:ext>
                  </a:extLst>
                </a:gridCol>
                <a:gridCol w="1103581">
                  <a:extLst>
                    <a:ext uri="{9D8B030D-6E8A-4147-A177-3AD203B41FA5}">
                      <a16:colId xmlns:a16="http://schemas.microsoft.com/office/drawing/2014/main" xmlns="" val="2781376559"/>
                    </a:ext>
                  </a:extLst>
                </a:gridCol>
                <a:gridCol w="1862041">
                  <a:extLst>
                    <a:ext uri="{9D8B030D-6E8A-4147-A177-3AD203B41FA5}">
                      <a16:colId xmlns:a16="http://schemas.microsoft.com/office/drawing/2014/main" xmlns="" val="1489068216"/>
                    </a:ext>
                  </a:extLst>
                </a:gridCol>
                <a:gridCol w="2824747">
                  <a:extLst>
                    <a:ext uri="{9D8B030D-6E8A-4147-A177-3AD203B41FA5}">
                      <a16:colId xmlns:a16="http://schemas.microsoft.com/office/drawing/2014/main" xmlns="" val="3688958495"/>
                    </a:ext>
                  </a:extLst>
                </a:gridCol>
                <a:gridCol w="1738426">
                  <a:extLst>
                    <a:ext uri="{9D8B030D-6E8A-4147-A177-3AD203B41FA5}">
                      <a16:colId xmlns:a16="http://schemas.microsoft.com/office/drawing/2014/main" xmlns="" val="4233051880"/>
                    </a:ext>
                  </a:extLst>
                </a:gridCol>
              </a:tblGrid>
              <a:tr h="75074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№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Ресурс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Кол-во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Стоимость за шт.</a:t>
                      </a:r>
                      <a:endParaRPr lang="ru-RU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Продолжительность использования</a:t>
                      </a:r>
                      <a:endParaRPr lang="ru-RU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Итого</a:t>
                      </a:r>
                      <a:endParaRPr lang="ru-RU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3515121"/>
                  </a:ext>
                </a:extLst>
              </a:tr>
              <a:tr h="58640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Работа проект-менеджера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20000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 месяцев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360000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1735265"/>
                  </a:ext>
                </a:extLst>
              </a:tr>
              <a:tr h="48182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ru-RU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Верстка (с нуля)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25000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месяцев 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300000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0331945"/>
                  </a:ext>
                </a:extLst>
              </a:tr>
              <a:tr h="42206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ru-RU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Дизайн (с нуля)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15000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месяц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15000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4514555"/>
                  </a:ext>
                </a:extLst>
              </a:tr>
              <a:tr h="51170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Бэкенд (с нуля)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25000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 месяца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300000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7328267"/>
                  </a:ext>
                </a:extLst>
              </a:tr>
              <a:tr h="30253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ru-RU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Хостинг сайта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13000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∞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13000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5178016"/>
                  </a:ext>
                </a:extLst>
              </a:tr>
              <a:tr h="30253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ru-RU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Тестирование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ru-RU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15000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месяц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15000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3118814"/>
                  </a:ext>
                </a:extLst>
              </a:tr>
              <a:tr h="51170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ru-RU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Оборудование</a:t>
                      </a:r>
                      <a:endParaRPr lang="ru-RU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45000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лет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180000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2566656"/>
                  </a:ext>
                </a:extLst>
              </a:tr>
              <a:tr h="480633">
                <a:tc gridSpan="5"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ОБЩИЙ ИТОГ</a:t>
                      </a:r>
                      <a:endParaRPr lang="ru-RU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1183000</a:t>
                      </a:r>
                    </a:p>
                  </a:txBody>
                  <a:tcPr marL="46688" marR="46688" marT="46688" marB="46688">
                    <a:lnL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0223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86378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4">
            <a:extLst>
              <a:ext uri="{FF2B5EF4-FFF2-40B4-BE49-F238E27FC236}">
                <a16:creationId xmlns:a16="http://schemas.microsoft.com/office/drawing/2014/main" xmlns="" id="{348EEED7-3395-4037-B95A-41BFA1D9538B}"/>
              </a:ext>
            </a:extLst>
          </p:cNvPr>
          <p:cNvSpPr txBox="1">
            <a:spLocks/>
          </p:cNvSpPr>
          <p:nvPr/>
        </p:nvSpPr>
        <p:spPr>
          <a:xfrm>
            <a:off x="470843" y="186561"/>
            <a:ext cx="11372814" cy="5522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ru-RU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Потоки поступления доходов</a:t>
            </a:r>
          </a:p>
        </p:txBody>
      </p:sp>
      <p:sp>
        <p:nvSpPr>
          <p:cNvPr id="3" name="Текст 5">
            <a:extLst>
              <a:ext uri="{FF2B5EF4-FFF2-40B4-BE49-F238E27FC236}">
                <a16:creationId xmlns:a16="http://schemas.microsoft.com/office/drawing/2014/main" xmlns="" id="{C4896C73-F32D-8247-AB33-4BFBCE9D9537}"/>
              </a:ext>
            </a:extLst>
          </p:cNvPr>
          <p:cNvSpPr txBox="1">
            <a:spLocks/>
          </p:cNvSpPr>
          <p:nvPr/>
        </p:nvSpPr>
        <p:spPr>
          <a:xfrm>
            <a:off x="470842" y="1609724"/>
            <a:ext cx="5913481" cy="4987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Платформа будет получать доходы от </a:t>
            </a:r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«аренды»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учебным заведениям, а также </a:t>
            </a:r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процент или фиксированная плата 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коммерческих проектов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 </a:t>
            </a:r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невозможно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более-менее точно предугадать доход в деньгах, так как все это зависит от масштабов проектов, предлагаемых предпринимателями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E9D4BC2-059E-453B-B026-29FAFA85D8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45" y="962696"/>
            <a:ext cx="4932608" cy="493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7172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Текст 21">
            <a:extLst>
              <a:ext uri="{FF2B5EF4-FFF2-40B4-BE49-F238E27FC236}">
                <a16:creationId xmlns:a16="http://schemas.microsoft.com/office/drawing/2014/main" xmlns="" id="{D2725508-77C9-4F48-932D-0D87C8B4EA0A}"/>
              </a:ext>
            </a:extLst>
          </p:cNvPr>
          <p:cNvSpPr txBox="1">
            <a:spLocks/>
          </p:cNvSpPr>
          <p:nvPr/>
        </p:nvSpPr>
        <p:spPr>
          <a:xfrm>
            <a:off x="372678" y="3600262"/>
            <a:ext cx="2069768" cy="1341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highlight>
                  <a:srgbClr val="007C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Рыжиков Александр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Проект-менеджер </a:t>
            </a:r>
          </a:p>
          <a:p>
            <a:pPr marL="0" indent="0" algn="ctr">
              <a:buClrTx/>
              <a:buNone/>
            </a:pPr>
            <a:r>
              <a:rPr lang="en-US" sz="2000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Asana</a:t>
            </a:r>
          </a:p>
          <a:p>
            <a:pPr marL="0" indent="0" algn="ctr">
              <a:buClrTx/>
              <a:buNone/>
            </a:pPr>
            <a:r>
              <a:rPr lang="ru-RU" sz="2000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 опыта</a:t>
            </a:r>
          </a:p>
        </p:txBody>
      </p:sp>
      <p:sp>
        <p:nvSpPr>
          <p:cNvPr id="23" name="Текст 24">
            <a:extLst>
              <a:ext uri="{FF2B5EF4-FFF2-40B4-BE49-F238E27FC236}">
                <a16:creationId xmlns:a16="http://schemas.microsoft.com/office/drawing/2014/main" xmlns="" id="{5C7A3836-DC2E-4263-B1C3-D07F33808CC1}"/>
              </a:ext>
            </a:extLst>
          </p:cNvPr>
          <p:cNvSpPr txBox="1">
            <a:spLocks/>
          </p:cNvSpPr>
          <p:nvPr/>
        </p:nvSpPr>
        <p:spPr>
          <a:xfrm>
            <a:off x="2675729" y="3600262"/>
            <a:ext cx="2122034" cy="14506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highlight>
                  <a:srgbClr val="007C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Шабалкин Данила</a:t>
            </a:r>
          </a:p>
          <a:p>
            <a:pPr marL="0" indent="0" algn="ctr"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Дизайнер</a:t>
            </a:r>
          </a:p>
          <a:p>
            <a:pPr marL="0" indent="0" algn="ctr">
              <a:buClrTx/>
              <a:buNone/>
            </a:pPr>
            <a:r>
              <a:rPr lang="en-US" sz="2000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Photoshop, Figma</a:t>
            </a:r>
            <a:endParaRPr lang="ru-RU" sz="2000" dirty="0">
              <a:solidFill>
                <a:srgbClr val="007C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 опыта</a:t>
            </a:r>
          </a:p>
          <a:p>
            <a:pPr marL="0" indent="0" algn="ctr">
              <a:buClrTx/>
              <a:buNone/>
            </a:pPr>
            <a:endParaRPr lang="ru-RU" sz="2000" dirty="0">
              <a:solidFill>
                <a:srgbClr val="007C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xmlns="" id="{7AE3D7B8-C7F5-425E-B15A-0FEB24BE8622}"/>
              </a:ext>
            </a:extLst>
          </p:cNvPr>
          <p:cNvSpPr txBox="1">
            <a:spLocks/>
          </p:cNvSpPr>
          <p:nvPr/>
        </p:nvSpPr>
        <p:spPr>
          <a:xfrm>
            <a:off x="4868881" y="3600262"/>
            <a:ext cx="2467115" cy="15703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err="1">
                <a:solidFill>
                  <a:schemeClr val="bg1">
                    <a:lumMod val="95000"/>
                  </a:schemeClr>
                </a:solidFill>
                <a:highlight>
                  <a:srgbClr val="007C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Копёнкина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highlight>
                  <a:srgbClr val="007C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Екатерина</a:t>
            </a:r>
          </a:p>
          <a:p>
            <a:pPr marL="0" indent="0" algn="ctr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Frontend-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разработчик</a:t>
            </a:r>
          </a:p>
          <a:p>
            <a:pPr marL="0" indent="0" algn="ctr">
              <a:buClrTx/>
              <a:buNone/>
            </a:pPr>
            <a:r>
              <a:rPr lang="en-US" sz="2000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HTML5, SASS, </a:t>
            </a:r>
            <a:r>
              <a:rPr lang="en-US" sz="2000" dirty="0" err="1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jquery</a:t>
            </a:r>
            <a:r>
              <a:rPr lang="en-US" sz="2000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JS</a:t>
            </a:r>
            <a:endParaRPr lang="ru-RU" sz="2000" dirty="0">
              <a:solidFill>
                <a:srgbClr val="007C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 опыта</a:t>
            </a:r>
          </a:p>
          <a:p>
            <a:pPr marL="0" indent="0" algn="ctr">
              <a:buClrTx/>
              <a:buNone/>
            </a:pPr>
            <a:endParaRPr lang="ru-RU" sz="2000" dirty="0">
              <a:solidFill>
                <a:srgbClr val="007C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Текст 30">
            <a:extLst>
              <a:ext uri="{FF2B5EF4-FFF2-40B4-BE49-F238E27FC236}">
                <a16:creationId xmlns:a16="http://schemas.microsoft.com/office/drawing/2014/main" xmlns="" id="{43CBEFD3-6AA0-446A-83B8-FF8E32C2D136}"/>
              </a:ext>
            </a:extLst>
          </p:cNvPr>
          <p:cNvSpPr txBox="1">
            <a:spLocks/>
          </p:cNvSpPr>
          <p:nvPr/>
        </p:nvSpPr>
        <p:spPr>
          <a:xfrm>
            <a:off x="7133152" y="3650935"/>
            <a:ext cx="2274864" cy="9755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highlight>
                  <a:srgbClr val="007C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Ипатова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highlight>
                  <a:srgbClr val="007C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Дарья</a:t>
            </a:r>
          </a:p>
          <a:p>
            <a:pPr marL="0" indent="0" algn="ctr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Backend-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разработчик</a:t>
            </a:r>
          </a:p>
          <a:p>
            <a:pPr marL="0" indent="0" algn="ctr">
              <a:buClrTx/>
              <a:buNone/>
            </a:pPr>
            <a:r>
              <a:rPr lang="en-US" sz="2000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Laravel, API JSON</a:t>
            </a:r>
            <a:endParaRPr lang="ru-RU" sz="2000" dirty="0">
              <a:solidFill>
                <a:srgbClr val="007C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ru-RU" sz="2000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 опыта</a:t>
            </a:r>
          </a:p>
          <a:p>
            <a:pPr marL="0" indent="0" algn="ctr">
              <a:buClrTx/>
              <a:buNone/>
            </a:pPr>
            <a:endParaRPr lang="ru-RU" sz="2000" dirty="0">
              <a:solidFill>
                <a:srgbClr val="007C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Tx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Заголовок 14">
            <a:extLst>
              <a:ext uri="{FF2B5EF4-FFF2-40B4-BE49-F238E27FC236}">
                <a16:creationId xmlns:a16="http://schemas.microsoft.com/office/drawing/2014/main" xmlns="" id="{9AA9620D-7906-3284-EB38-F1C567F8DA85}"/>
              </a:ext>
            </a:extLst>
          </p:cNvPr>
          <p:cNvSpPr txBox="1">
            <a:spLocks/>
          </p:cNvSpPr>
          <p:nvPr/>
        </p:nvSpPr>
        <p:spPr>
          <a:xfrm>
            <a:off x="498892" y="422174"/>
            <a:ext cx="5903576" cy="55225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ru-RU" sz="41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Команда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8C11996-0489-1004-FD75-A05698E5AA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48"/>
          <a:stretch/>
        </p:blipFill>
        <p:spPr>
          <a:xfrm>
            <a:off x="636014" y="1814702"/>
            <a:ext cx="1543096" cy="157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23ED51B-CD35-AED0-DC07-172CEB3837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5" b="33001"/>
          <a:stretch/>
        </p:blipFill>
        <p:spPr>
          <a:xfrm>
            <a:off x="2965198" y="1807953"/>
            <a:ext cx="1543095" cy="1577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25E5941-E8BC-15FF-4BAF-A1092A0BD0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8" r="15345" b="46499"/>
          <a:stretch/>
        </p:blipFill>
        <p:spPr>
          <a:xfrm>
            <a:off x="5294381" y="1807953"/>
            <a:ext cx="1567192" cy="157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C0E4BE2-C0D6-412D-C806-487D0C5CAE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662" t="14671" r="10348"/>
          <a:stretch/>
        </p:blipFill>
        <p:spPr>
          <a:xfrm>
            <a:off x="7486988" y="1807953"/>
            <a:ext cx="1567192" cy="1621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6A84B77-2A01-4ED9-9F47-873E66171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595" y="1814702"/>
            <a:ext cx="1567191" cy="1614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30">
            <a:extLst>
              <a:ext uri="{FF2B5EF4-FFF2-40B4-BE49-F238E27FC236}">
                <a16:creationId xmlns:a16="http://schemas.microsoft.com/office/drawing/2014/main" xmlns="" id="{033C6D61-C5E4-4995-9DDB-2C007CBC72F4}"/>
              </a:ext>
            </a:extLst>
          </p:cNvPr>
          <p:cNvSpPr txBox="1">
            <a:spLocks/>
          </p:cNvSpPr>
          <p:nvPr/>
        </p:nvSpPr>
        <p:spPr>
          <a:xfrm>
            <a:off x="9325758" y="3650935"/>
            <a:ext cx="2274864" cy="9755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highlight>
                  <a:srgbClr val="007C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Кочерова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b="1" dirty="0">
                <a:solidFill>
                  <a:schemeClr val="bg1">
                    <a:lumMod val="95000"/>
                  </a:schemeClr>
                </a:solidFill>
                <a:highlight>
                  <a:srgbClr val="007C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Вера</a:t>
            </a:r>
          </a:p>
          <a:p>
            <a:pPr marL="0" indent="0" algn="ctr"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Научный руководитель</a:t>
            </a:r>
          </a:p>
          <a:p>
            <a:pPr marL="0" indent="0" algn="ctr">
              <a:buClrTx/>
              <a:buNone/>
            </a:pPr>
            <a:r>
              <a:rPr lang="ru-RU" sz="2000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Занимается проектной деятельностью с осени 2019 года</a:t>
            </a:r>
          </a:p>
          <a:p>
            <a:pPr>
              <a:buClrTx/>
            </a:pP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640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4">
            <a:extLst>
              <a:ext uri="{FF2B5EF4-FFF2-40B4-BE49-F238E27FC236}">
                <a16:creationId xmlns:a16="http://schemas.microsoft.com/office/drawing/2014/main" xmlns="" id="{348EEED7-3395-4037-B95A-41BFA1D9538B}"/>
              </a:ext>
            </a:extLst>
          </p:cNvPr>
          <p:cNvSpPr txBox="1">
            <a:spLocks/>
          </p:cNvSpPr>
          <p:nvPr/>
        </p:nvSpPr>
        <p:spPr>
          <a:xfrm>
            <a:off x="470843" y="186561"/>
            <a:ext cx="11372814" cy="5522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ru-RU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Дорожная карта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7" y="2049006"/>
            <a:ext cx="11708565" cy="2827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7733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977D909F-9EDA-3741-9984-4E6538C4E5C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1326" y="1162772"/>
            <a:ext cx="11171189" cy="8735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Придуман </a:t>
            </a:r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дизайн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платформы, а также </a:t>
            </a:r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логика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его работы. Многие из планированных функций уже </a:t>
            </a:r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работают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некоторые дорабатываются, малая часть находится в ожидании реализации</a:t>
            </a:r>
          </a:p>
        </p:txBody>
      </p:sp>
      <p:sp>
        <p:nvSpPr>
          <p:cNvPr id="6" name="Заголовок 14">
            <a:extLst>
              <a:ext uri="{FF2B5EF4-FFF2-40B4-BE49-F238E27FC236}">
                <a16:creationId xmlns:a16="http://schemas.microsoft.com/office/drawing/2014/main" xmlns="" id="{9E7A41A0-0A99-4437-B744-C49265F9812C}"/>
              </a:ext>
            </a:extLst>
          </p:cNvPr>
          <p:cNvSpPr txBox="1">
            <a:spLocks/>
          </p:cNvSpPr>
          <p:nvPr/>
        </p:nvSpPr>
        <p:spPr>
          <a:xfrm>
            <a:off x="498892" y="422174"/>
            <a:ext cx="5903576" cy="55225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ru-RU" sz="41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Текущие результаты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25789B7-43E0-B2A7-CEF7-DB3DFBABE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47" y="3428968"/>
            <a:ext cx="105" cy="6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7EBCC001-9BE3-62FC-5142-1F1F45C87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92" y="2250786"/>
            <a:ext cx="5661728" cy="3372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F9A7A27-74D5-A4FB-46AD-1D6D1563E9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560" y="3064558"/>
            <a:ext cx="5899955" cy="3514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8330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977D909F-9EDA-3741-9984-4E6538C4E5C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1326" y="1162772"/>
            <a:ext cx="11171189" cy="87359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Хотим выразить огромные благодарности нашему наставнику и эксперту в подготовке к питчу </a:t>
            </a:r>
          </a:p>
        </p:txBody>
      </p:sp>
      <p:sp>
        <p:nvSpPr>
          <p:cNvPr id="6" name="Заголовок 14">
            <a:extLst>
              <a:ext uri="{FF2B5EF4-FFF2-40B4-BE49-F238E27FC236}">
                <a16:creationId xmlns:a16="http://schemas.microsoft.com/office/drawing/2014/main" xmlns="" id="{9E7A41A0-0A99-4437-B744-C49265F9812C}"/>
              </a:ext>
            </a:extLst>
          </p:cNvPr>
          <p:cNvSpPr txBox="1">
            <a:spLocks/>
          </p:cNvSpPr>
          <p:nvPr/>
        </p:nvSpPr>
        <p:spPr>
          <a:xfrm>
            <a:off x="498892" y="422174"/>
            <a:ext cx="5903576" cy="55225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ru-RU" sz="41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Благодарности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25789B7-43E0-B2A7-CEF7-DB3DFBABE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47" y="3428968"/>
            <a:ext cx="105" cy="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7D21530-4032-4EB1-8F6F-AAC203BC9C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45" y="2303684"/>
            <a:ext cx="2589469" cy="2589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80A53C-5364-4F61-A789-F74D3FFD5819}"/>
              </a:ext>
            </a:extLst>
          </p:cNvPr>
          <p:cNvSpPr txBox="1"/>
          <p:nvPr/>
        </p:nvSpPr>
        <p:spPr>
          <a:xfrm>
            <a:off x="496920" y="5324320"/>
            <a:ext cx="3696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highlight>
                  <a:srgbClr val="007C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Кабанова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highlight>
                  <a:srgbClr val="007C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Ольга Геннадьевна</a:t>
            </a:r>
          </a:p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2047ACE-3CC0-43B5-8E1A-92483C23A3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800" y="2211863"/>
            <a:ext cx="2669900" cy="266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3AD7E5F-A186-4E59-AC6C-40C8027C4DC3}"/>
              </a:ext>
            </a:extLst>
          </p:cNvPr>
          <p:cNvSpPr txBox="1"/>
          <p:nvPr/>
        </p:nvSpPr>
        <p:spPr>
          <a:xfrm>
            <a:off x="7982465" y="5312930"/>
            <a:ext cx="3362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highlight>
                  <a:srgbClr val="007C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Потёмкина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highlight>
                  <a:srgbClr val="007CFF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Татьяна Ивановна</a:t>
            </a:r>
          </a:p>
          <a:p>
            <a:pPr algn="ctr"/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Трекер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-наставник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02442" y="2303684"/>
            <a:ext cx="38800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рамках акселератора НТИ мы: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</a:t>
            </a:r>
            <a:r>
              <a:rPr lang="ru-RU" dirty="0" smtClean="0"/>
              <a:t>лучшили свою </a:t>
            </a:r>
            <a:r>
              <a:rPr lang="ru-RU" b="1" dirty="0" smtClean="0">
                <a:solidFill>
                  <a:srgbClr val="007CFF"/>
                </a:solidFill>
              </a:rPr>
              <a:t>презентацию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</a:t>
            </a:r>
            <a:r>
              <a:rPr lang="ru-RU" dirty="0" smtClean="0"/>
              <a:t>роработали </a:t>
            </a:r>
            <a:r>
              <a:rPr lang="ru-RU" b="1" dirty="0" smtClean="0">
                <a:solidFill>
                  <a:srgbClr val="007CFF"/>
                </a:solidFill>
              </a:rPr>
              <a:t>финансовую модель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Обновили </a:t>
            </a:r>
            <a:r>
              <a:rPr lang="ru-RU" b="1" dirty="0" smtClean="0">
                <a:solidFill>
                  <a:srgbClr val="007CFF"/>
                </a:solidFill>
              </a:rPr>
              <a:t>дорожную карту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Нашли </a:t>
            </a:r>
            <a:r>
              <a:rPr lang="ru-RU" b="1" dirty="0" smtClean="0">
                <a:solidFill>
                  <a:srgbClr val="007CFF"/>
                </a:solidFill>
              </a:rPr>
              <a:t>будущих партнеров</a:t>
            </a:r>
            <a:r>
              <a:rPr lang="ru-RU" dirty="0" smtClean="0"/>
              <a:t>!</a:t>
            </a:r>
          </a:p>
          <a:p>
            <a:endParaRPr lang="ru-RU" dirty="0"/>
          </a:p>
          <a:p>
            <a:r>
              <a:rPr lang="ru-RU" dirty="0" smtClean="0"/>
              <a:t>Без наших </a:t>
            </a:r>
            <a:r>
              <a:rPr lang="ru-RU" b="1" dirty="0" smtClean="0">
                <a:solidFill>
                  <a:srgbClr val="007CFF"/>
                </a:solidFill>
              </a:rPr>
              <a:t>любимых экспертов</a:t>
            </a:r>
            <a:r>
              <a:rPr lang="ru-RU" dirty="0" smtClean="0"/>
              <a:t> ничего бы не получилось!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0599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4">
            <a:extLst>
              <a:ext uri="{FF2B5EF4-FFF2-40B4-BE49-F238E27FC236}">
                <a16:creationId xmlns:a16="http://schemas.microsoft.com/office/drawing/2014/main" xmlns="" id="{751756C0-4634-E7B3-9E49-26CD62DE2C14}"/>
              </a:ext>
            </a:extLst>
          </p:cNvPr>
          <p:cNvSpPr txBox="1">
            <a:spLocks/>
          </p:cNvSpPr>
          <p:nvPr/>
        </p:nvSpPr>
        <p:spPr>
          <a:xfrm>
            <a:off x="498892" y="422174"/>
            <a:ext cx="5903576" cy="55225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ru-RU" sz="41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Запросы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57020458"/>
              </p:ext>
            </p:extLst>
          </p:nvPr>
        </p:nvGraphicFramePr>
        <p:xfrm>
          <a:off x="498892" y="1367481"/>
          <a:ext cx="4370468" cy="429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249" y="1069006"/>
            <a:ext cx="3425831" cy="42840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0097" y="5353025"/>
            <a:ext cx="3530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Iksndrryzikov@gmail.com</a:t>
            </a:r>
            <a:endParaRPr lang="ru-RU" sz="2000" b="1" dirty="0">
              <a:solidFill>
                <a:srgbClr val="007C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340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>
            <a:extLst>
              <a:ext uri="{FF2B5EF4-FFF2-40B4-BE49-F238E27FC236}">
                <a16:creationId xmlns:a16="http://schemas.microsoft.com/office/drawing/2014/main" xmlns="" id="{5E3FCA23-D8EC-B74D-B073-8974604F5A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6432" y="186560"/>
            <a:ext cx="10765618" cy="107953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Актуальность проекта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283F6D99-FE8F-3447-990D-DE77451547E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0843" y="1206409"/>
            <a:ext cx="10894763" cy="26508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ВУЗах и СПО активно внедряется проектная деятельность. 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Она </a:t>
            </a:r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позволяет:</a:t>
            </a:r>
          </a:p>
          <a:p>
            <a:pPr marL="286731" indent="-277109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Применять знания на практике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6731" indent="-277109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Развивать навыки командной работы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6731" indent="-277109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Научиться принимать быстрые решения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6731" indent="-277109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Больше понимать процессы в реальном мире. 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622" indent="0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622" indent="0">
              <a:buNone/>
            </a:pPr>
            <a:endParaRPr lang="ru-RU" sz="194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Текст 19">
            <a:extLst>
              <a:ext uri="{FF2B5EF4-FFF2-40B4-BE49-F238E27FC236}">
                <a16:creationId xmlns:a16="http://schemas.microsoft.com/office/drawing/2014/main" xmlns="" id="{1A9FA9A9-B7D1-46CF-A4BB-31253F609116}"/>
              </a:ext>
            </a:extLst>
          </p:cNvPr>
          <p:cNvSpPr txBox="1">
            <a:spLocks/>
          </p:cNvSpPr>
          <p:nvPr/>
        </p:nvSpPr>
        <p:spPr>
          <a:xfrm>
            <a:off x="470843" y="4771495"/>
            <a:ext cx="8066976" cy="2009714"/>
          </a:xfrm>
          <a:prstGeom prst="rect">
            <a:avLst/>
          </a:prstGeom>
        </p:spPr>
        <p:txBody>
          <a:bodyPr lIns="0" tIns="0" rIns="0" bIns="0"/>
          <a:lstStyle>
            <a:lvl1pPr marL="1587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endParaRPr lang="ru-RU" sz="194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43AAEB2-83B8-4B32-B1CD-99FCAA582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899" y="1831542"/>
            <a:ext cx="5000258" cy="2786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1CD57A-6C0C-4DDF-95BF-1A1E2650731D}"/>
              </a:ext>
            </a:extLst>
          </p:cNvPr>
          <p:cNvSpPr txBox="1"/>
          <p:nvPr/>
        </p:nvSpPr>
        <p:spPr>
          <a:xfrm>
            <a:off x="396432" y="3738079"/>
            <a:ext cx="63244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исследования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Шкуновой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А.А. и Плешанова К.А подтверждают </a:t>
            </a:r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важность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учебной проектной деятельности. 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622" indent="0">
              <a:buNone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E787096-577C-4A90-A7D1-0550A6A60166}"/>
              </a:ext>
            </a:extLst>
          </p:cNvPr>
          <p:cNvSpPr txBox="1"/>
          <p:nvPr/>
        </p:nvSpPr>
        <p:spPr>
          <a:xfrm>
            <a:off x="396432" y="4932275"/>
            <a:ext cx="111416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первом курсе студенты показывают, что они могут говорить, общаться, предполагать, но </a:t>
            </a:r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способны действовать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без знаний и опыта. 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l">
              <a:buNone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втором и третьем курсах интерес к проектной деятельности повышается.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195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4">
            <a:extLst>
              <a:ext uri="{FF2B5EF4-FFF2-40B4-BE49-F238E27FC236}">
                <a16:creationId xmlns:a16="http://schemas.microsoft.com/office/drawing/2014/main" xmlns="" id="{874834B4-7214-6598-45B7-F11AE963BC13}"/>
              </a:ext>
            </a:extLst>
          </p:cNvPr>
          <p:cNvSpPr txBox="1">
            <a:spLocks/>
          </p:cNvSpPr>
          <p:nvPr/>
        </p:nvSpPr>
        <p:spPr>
          <a:xfrm>
            <a:off x="396432" y="186560"/>
            <a:ext cx="10765618" cy="1079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6432" y="1369122"/>
            <a:ext cx="6564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Преподаватели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могут научить студентов практическим знаниям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Тяжело заранее прорекламировать себя работодателю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Сложно найти участников в команду для реализации своего проекта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Предприниматели</a:t>
            </a: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Непонятно как привлечь студентов к себе на работу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070C6C6-8C5E-4CC8-901F-74CCEAB498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698" y="1820518"/>
            <a:ext cx="4825445" cy="321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94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4">
            <a:extLst>
              <a:ext uri="{FF2B5EF4-FFF2-40B4-BE49-F238E27FC236}">
                <a16:creationId xmlns:a16="http://schemas.microsoft.com/office/drawing/2014/main" xmlns="" id="{874834B4-7214-6598-45B7-F11AE963BC13}"/>
              </a:ext>
            </a:extLst>
          </p:cNvPr>
          <p:cNvSpPr txBox="1">
            <a:spLocks/>
          </p:cNvSpPr>
          <p:nvPr/>
        </p:nvSpPr>
        <p:spPr>
          <a:xfrm>
            <a:off x="396432" y="186560"/>
            <a:ext cx="10765618" cy="1079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 предприниматели привлекают студентов</a:t>
            </a:r>
            <a:r>
              <a:rPr lang="en-US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b="1" dirty="0">
              <a:solidFill>
                <a:srgbClr val="007C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1347296"/>
              </p:ext>
            </p:extLst>
          </p:nvPr>
        </p:nvGraphicFramePr>
        <p:xfrm>
          <a:off x="1593908" y="1451295"/>
          <a:ext cx="15957111" cy="5785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605394" y="6457890"/>
            <a:ext cx="2586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данным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ancor.ru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986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D114D169-39CA-9F4E-8E20-E19DCB371C2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0843" y="1537090"/>
            <a:ext cx="7362613" cy="41568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Платформа-сайт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на котором </a:t>
            </a:r>
          </a:p>
          <a:p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Предприниматели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могут найти студентов для отдельных своих проектов</a:t>
            </a:r>
          </a:p>
          <a:p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Студенты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могут найти эти проекты и заявить о себе</a:t>
            </a:r>
          </a:p>
          <a:p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Преподаватели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обеспечат студентов практическими </a:t>
            </a:r>
            <a:r>
              <a:rPr lang="ru-RU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навыками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Заголовок 14">
            <a:extLst>
              <a:ext uri="{FF2B5EF4-FFF2-40B4-BE49-F238E27FC236}">
                <a16:creationId xmlns:a16="http://schemas.microsoft.com/office/drawing/2014/main" xmlns="" id="{33D7B43D-46E2-4F02-BFE7-D4E4E07152D7}"/>
              </a:ext>
            </a:extLst>
          </p:cNvPr>
          <p:cNvSpPr txBox="1">
            <a:spLocks/>
          </p:cNvSpPr>
          <p:nvPr/>
        </p:nvSpPr>
        <p:spPr>
          <a:xfrm>
            <a:off x="470843" y="186561"/>
            <a:ext cx="5903576" cy="5522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ru-RU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Решение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15E266C-87EA-4796-82EB-65C98EFC78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r="27579"/>
          <a:stretch/>
        </p:blipFill>
        <p:spPr>
          <a:xfrm>
            <a:off x="8577915" y="0"/>
            <a:ext cx="2257437" cy="592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06006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4">
            <a:extLst>
              <a:ext uri="{FF2B5EF4-FFF2-40B4-BE49-F238E27FC236}">
                <a16:creationId xmlns:a16="http://schemas.microsoft.com/office/drawing/2014/main" xmlns="" id="{874834B4-7214-6598-45B7-F11AE963BC13}"/>
              </a:ext>
            </a:extLst>
          </p:cNvPr>
          <p:cNvSpPr txBox="1">
            <a:spLocks/>
          </p:cNvSpPr>
          <p:nvPr/>
        </p:nvSpPr>
        <p:spPr>
          <a:xfrm>
            <a:off x="396432" y="186560"/>
            <a:ext cx="10765618" cy="1079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Наши конкуренты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4858" y="4341710"/>
            <a:ext cx="77437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Уникальность нашей платформы</a:t>
            </a:r>
            <a:r>
              <a:rPr lang="en-US" sz="24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ru-RU" sz="2400" b="1" dirty="0">
              <a:solidFill>
                <a:srgbClr val="007C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Основная рабочая сила – </a:t>
            </a:r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Универсальная платформа для </a:t>
            </a:r>
            <a:r>
              <a:rPr lang="ru-RU" sz="2000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всех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учебных заведений</a:t>
            </a:r>
          </a:p>
          <a:p>
            <a:endParaRPr lang="en-US" sz="2400" b="1" dirty="0">
              <a:solidFill>
                <a:srgbClr val="007C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b="1" dirty="0">
              <a:solidFill>
                <a:srgbClr val="007C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800" b="1" dirty="0">
              <a:solidFill>
                <a:srgbClr val="007C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A997C80-7DA2-4C23-82B8-BDF708EC2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32" y="1266091"/>
            <a:ext cx="5927095" cy="2762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91E231FB-FF8A-4960-8A80-E3D374021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984" y="2010173"/>
            <a:ext cx="5775584" cy="2971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774080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E18F37-80E3-47E2-9AEB-D143BB273609}"/>
              </a:ext>
            </a:extLst>
          </p:cNvPr>
          <p:cNvSpPr txBox="1"/>
          <p:nvPr/>
        </p:nvSpPr>
        <p:spPr>
          <a:xfrm>
            <a:off x="470843" y="1305342"/>
            <a:ext cx="55422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EC81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Предприниматели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200" b="1" dirty="0">
                <a:solidFill>
                  <a:srgbClr val="EC81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Зачем им пользоваться платформой</a:t>
            </a:r>
            <a:r>
              <a:rPr lang="en-US" sz="2200" b="1" dirty="0">
                <a:solidFill>
                  <a:srgbClr val="EC81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200" b="1" dirty="0">
              <a:solidFill>
                <a:srgbClr val="EC81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Нахождение команд для своего проекта в виде студентов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Привлечение студентов на работу</a:t>
            </a:r>
          </a:p>
        </p:txBody>
      </p:sp>
      <p:sp>
        <p:nvSpPr>
          <p:cNvPr id="2" name="Заголовок 14">
            <a:extLst>
              <a:ext uri="{FF2B5EF4-FFF2-40B4-BE49-F238E27FC236}">
                <a16:creationId xmlns:a16="http://schemas.microsoft.com/office/drawing/2014/main" xmlns="" id="{4A3649E7-383F-38A5-DD4D-2AC6A66C6032}"/>
              </a:ext>
            </a:extLst>
          </p:cNvPr>
          <p:cNvSpPr txBox="1">
            <a:spLocks/>
          </p:cNvSpPr>
          <p:nvPr/>
        </p:nvSpPr>
        <p:spPr>
          <a:xfrm>
            <a:off x="470843" y="186561"/>
            <a:ext cx="5903576" cy="5522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ru-RU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Целевая аудитория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9F4AAB0-91D4-48B7-A755-B2DCBBE11B9D}"/>
              </a:ext>
            </a:extLst>
          </p:cNvPr>
          <p:cNvSpPr txBox="1"/>
          <p:nvPr/>
        </p:nvSpPr>
        <p:spPr>
          <a:xfrm>
            <a:off x="6374419" y="1314575"/>
            <a:ext cx="5396717" cy="211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DC434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Студенты 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200" b="1" dirty="0">
                <a:solidFill>
                  <a:srgbClr val="DC434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Зачем им пользоваться платформой</a:t>
            </a:r>
            <a:r>
              <a:rPr lang="en-US" sz="2200" b="1" dirty="0">
                <a:solidFill>
                  <a:srgbClr val="DC434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200" b="1" dirty="0">
              <a:solidFill>
                <a:srgbClr val="DC434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 над реальным проектом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Реклама себя работодателю</a:t>
            </a:r>
          </a:p>
          <a:p>
            <a:endParaRPr lang="ru-RU" sz="194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1A129C4-07DD-4C5D-9628-372C1C388B7F}"/>
              </a:ext>
            </a:extLst>
          </p:cNvPr>
          <p:cNvSpPr txBox="1"/>
          <p:nvPr/>
        </p:nvSpPr>
        <p:spPr>
          <a:xfrm>
            <a:off x="6374419" y="3596877"/>
            <a:ext cx="55422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4B89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Преподаватели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200" b="1" dirty="0">
                <a:solidFill>
                  <a:srgbClr val="4B89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Зачем им пользоваться платформой</a:t>
            </a:r>
            <a:r>
              <a:rPr lang="en-US" sz="2200" b="1" dirty="0">
                <a:solidFill>
                  <a:srgbClr val="4B89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200" b="1" dirty="0">
              <a:solidFill>
                <a:srgbClr val="4B89B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Просмотр современного рынка проектов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Экономия времени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C241B7D-C47C-4508-A067-1D91D7174310}"/>
              </a:ext>
            </a:extLst>
          </p:cNvPr>
          <p:cNvSpPr txBox="1"/>
          <p:nvPr/>
        </p:nvSpPr>
        <p:spPr>
          <a:xfrm>
            <a:off x="470842" y="3696178"/>
            <a:ext cx="55422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4B89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Руководство ВУЗа</a:t>
            </a:r>
            <a:endParaRPr 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200" b="1" dirty="0">
                <a:solidFill>
                  <a:srgbClr val="4B89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Зачем им пользоваться платформой</a:t>
            </a:r>
            <a:r>
              <a:rPr lang="en-US" sz="2200" b="1" dirty="0">
                <a:solidFill>
                  <a:srgbClr val="4B89B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2200" b="1" dirty="0">
              <a:solidFill>
                <a:srgbClr val="4B89B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Мониторинг и анализ работы студентов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A92DE14-B29D-4EBB-84BE-345F6A536D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78" t="8689" r="32359" b="70903"/>
          <a:stretch/>
        </p:blipFill>
        <p:spPr>
          <a:xfrm>
            <a:off x="4275786" y="1424046"/>
            <a:ext cx="1023870" cy="895886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7E6A914-645D-4ADE-A2CF-EC74155DF6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3" t="17470" r="56380" b="64894"/>
          <a:stretch/>
        </p:blipFill>
        <p:spPr>
          <a:xfrm>
            <a:off x="10206508" y="1424046"/>
            <a:ext cx="1023870" cy="8958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F291254-0703-496A-8090-F2AA9C128C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5" t="24458" r="21268" b="57907"/>
          <a:stretch/>
        </p:blipFill>
        <p:spPr>
          <a:xfrm>
            <a:off x="4275786" y="3696178"/>
            <a:ext cx="1023870" cy="8958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FE84BA-B254-4FFF-B852-A531C8B52B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98" t="23801" r="45125" b="58564"/>
          <a:stretch/>
        </p:blipFill>
        <p:spPr>
          <a:xfrm>
            <a:off x="10206508" y="3677455"/>
            <a:ext cx="1023870" cy="8958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789932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BE18F37-80E3-47E2-9AEB-D143BB273609}"/>
              </a:ext>
            </a:extLst>
          </p:cNvPr>
          <p:cNvSpPr txBox="1"/>
          <p:nvPr/>
        </p:nvSpPr>
        <p:spPr>
          <a:xfrm>
            <a:off x="470842" y="1542197"/>
            <a:ext cx="67143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A53C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Другие пользователи</a:t>
            </a:r>
          </a:p>
          <a:p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абитуриенты и их родители, учителя, а также все желающие</a:t>
            </a:r>
          </a:p>
          <a:p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200" b="1" dirty="0">
                <a:solidFill>
                  <a:srgbClr val="A53C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Зачем им пользоваться платформой</a:t>
            </a:r>
            <a:r>
              <a:rPr lang="en-US" sz="2200" b="1" dirty="0">
                <a:solidFill>
                  <a:srgbClr val="A53C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Демонстрация всех проектов без регистрации (демонстрация навыков студентов)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116C83-556A-4057-AF6B-695FD80D0F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6" t="52960" r="65273" b="7421"/>
          <a:stretch/>
        </p:blipFill>
        <p:spPr>
          <a:xfrm>
            <a:off x="7313185" y="1869985"/>
            <a:ext cx="3781733" cy="2717031"/>
          </a:xfrm>
          <a:prstGeom prst="rect">
            <a:avLst/>
          </a:prstGeom>
        </p:spPr>
      </p:pic>
      <p:sp>
        <p:nvSpPr>
          <p:cNvPr id="2" name="Заголовок 14">
            <a:extLst>
              <a:ext uri="{FF2B5EF4-FFF2-40B4-BE49-F238E27FC236}">
                <a16:creationId xmlns:a16="http://schemas.microsoft.com/office/drawing/2014/main" xmlns="" id="{0138D8B0-C51F-2C49-C48A-5F50B2D46B8A}"/>
              </a:ext>
            </a:extLst>
          </p:cNvPr>
          <p:cNvSpPr txBox="1">
            <a:spLocks/>
          </p:cNvSpPr>
          <p:nvPr/>
        </p:nvSpPr>
        <p:spPr>
          <a:xfrm>
            <a:off x="470842" y="186561"/>
            <a:ext cx="10720321" cy="13556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ru-RU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Узнаваемость, качество обучения:</a:t>
            </a:r>
          </a:p>
        </p:txBody>
      </p:sp>
    </p:spTree>
    <p:extLst>
      <p:ext uri="{BB962C8B-B14F-4D97-AF65-F5344CB8AC3E}">
        <p14:creationId xmlns:p14="http://schemas.microsoft.com/office/powerpoint/2010/main" val="100992466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4">
            <a:extLst>
              <a:ext uri="{FF2B5EF4-FFF2-40B4-BE49-F238E27FC236}">
                <a16:creationId xmlns:a16="http://schemas.microsoft.com/office/drawing/2014/main" xmlns="" id="{348EEED7-3395-4037-B95A-41BFA1D9538B}"/>
              </a:ext>
            </a:extLst>
          </p:cNvPr>
          <p:cNvSpPr txBox="1">
            <a:spLocks/>
          </p:cNvSpPr>
          <p:nvPr/>
        </p:nvSpPr>
        <p:spPr>
          <a:xfrm>
            <a:off x="470843" y="186561"/>
            <a:ext cx="5903576" cy="5522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ru-RU" b="1" dirty="0">
                <a:solidFill>
                  <a:srgbClr val="007C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Каналы сбыта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14208361"/>
              </p:ext>
            </p:extLst>
          </p:nvPr>
        </p:nvGraphicFramePr>
        <p:xfrm>
          <a:off x="368490" y="738819"/>
          <a:ext cx="11505062" cy="4986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16627" y="6457890"/>
            <a:ext cx="7875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ЯГТУ* - Ярославский государственный технический университет </a:t>
            </a:r>
          </a:p>
        </p:txBody>
      </p:sp>
    </p:spTree>
    <p:extLst>
      <p:ext uri="{BB962C8B-B14F-4D97-AF65-F5344CB8AC3E}">
        <p14:creationId xmlns:p14="http://schemas.microsoft.com/office/powerpoint/2010/main" val="401365404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627</Words>
  <Application>Microsoft Office PowerPoint</Application>
  <PresentationFormat>Широкоэкранный</PresentationFormat>
  <Paragraphs>183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Тема Office</vt:lpstr>
      <vt:lpstr>ПЛАТФОРМА «ПРОЕКТНАЯ ДЕЯТЕЛЬНОСТЬ»</vt:lpstr>
      <vt:lpstr>Актуальность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ПЛАТФОРМА «ПРОЕКТНАЯ ДЕЯТЕЛЬНОСТЬ»</dc:title>
  <dc:creator>Дарья Ипатова</dc:creator>
  <cp:lastModifiedBy>Учетная запись Майкрософт</cp:lastModifiedBy>
  <cp:revision>45</cp:revision>
  <dcterms:created xsi:type="dcterms:W3CDTF">2023-08-24T21:46:18Z</dcterms:created>
  <dcterms:modified xsi:type="dcterms:W3CDTF">2023-09-26T19:24:03Z</dcterms:modified>
</cp:coreProperties>
</file>