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297" r:id="rId8"/>
    <p:sldId id="298" r:id="rId9"/>
    <p:sldId id="299" r:id="rId10"/>
    <p:sldId id="300" r:id="rId11"/>
    <p:sldId id="301" r:id="rId12"/>
    <p:sldId id="302" r:id="rId13"/>
    <p:sldId id="303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343" autoAdjust="0"/>
  </p:normalViewPr>
  <p:slideViewPr>
    <p:cSldViewPr snapToGrid="0">
      <p:cViewPr varScale="1">
        <p:scale>
          <a:sx n="42" d="100"/>
          <a:sy n="42" d="100"/>
        </p:scale>
        <p:origin x="108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5" r:id="rId3"/>
    <p:sldLayoutId id="2147483673" r:id="rId4"/>
    <p:sldLayoutId id="2147483671" r:id="rId5"/>
    <p:sldLayoutId id="2147483674" r:id="rId6"/>
    <p:sldLayoutId id="214748367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4466012"/>
            <a:ext cx="7958708" cy="3171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STEP FORWARD</a:t>
            </a:r>
            <a:br>
              <a:rPr lang="en-US" dirty="0"/>
            </a:br>
            <a:r>
              <a:rPr lang="ru-RU" dirty="0" smtClean="0"/>
              <a:t>тренажёр </a:t>
            </a:r>
            <a:r>
              <a:rPr lang="ru-RU" dirty="0"/>
              <a:t>для ходьбы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088" y="2586965"/>
            <a:ext cx="19107912" cy="101238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САМОСТОЯТЕЛЬНОМУ ПЕРЕДВИЖЕНИЮ ОТСУТСТВУЕТ</a:t>
            </a:r>
          </a:p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3882" y="4023883"/>
            <a:ext cx="8793162" cy="704468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МЛН. ДЕТЕЙ В МИРЕˡ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08090" y="3989941"/>
            <a:ext cx="62808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330 883 ДЕТЕЙ В РФ²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75141" y="5187059"/>
            <a:ext cx="6024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Потенциальный потребитель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81542" y="7332762"/>
            <a:ext cx="3829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МЛН ДЕТЕЙ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01" y="5118947"/>
            <a:ext cx="1823219" cy="182321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399547" y="7188130"/>
            <a:ext cx="4297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50000 детей в РФ²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752" y="5280192"/>
            <a:ext cx="3341530" cy="181585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83882" y="9446234"/>
            <a:ext cx="100520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Всемирной организации здравоохранения 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Федеральный реестр инвалидов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FORWARD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100" y="2639977"/>
            <a:ext cx="6218388" cy="7412880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4700" y="3394357"/>
            <a:ext cx="9460992" cy="7554912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 предназначен для формирования навыка ходьбы у детей с детским церебральным параличом и заболеваниями опорно-двигательного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Себестоимость тренажёра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just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TRL - 5</a:t>
            </a:r>
          </a:p>
          <a:p>
            <a:pPr algn="just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MRL - 5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/>
              <a:t>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РАЗРАБОТКИ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57" y="2647974"/>
            <a:ext cx="4095750" cy="63817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3557" y="9106660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 Гросса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35" y="2686443"/>
            <a:ext cx="2212944" cy="63817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122759" y="9106660"/>
            <a:ext cx="32848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Ходунки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Ардос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923" y="2893909"/>
            <a:ext cx="4106665" cy="58898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52718" y="9106660"/>
            <a:ext cx="3459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Ходунки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UPSEE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937510" y="9029724"/>
            <a:ext cx="2608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Lokomat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0723" y="2893909"/>
            <a:ext cx="3387670" cy="640994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433958" y="9040640"/>
            <a:ext cx="5670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Динамический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Параподиум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4314" y="2945188"/>
            <a:ext cx="3921142" cy="58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ВЫХОДА </a:t>
            </a:r>
          </a:p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084" y="2637901"/>
            <a:ext cx="887462" cy="778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246" y="8236535"/>
            <a:ext cx="860300" cy="763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734" y="6832182"/>
            <a:ext cx="876809" cy="778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319" y="5563417"/>
            <a:ext cx="859641" cy="763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00" y="4251995"/>
            <a:ext cx="860146" cy="763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88" y="4847783"/>
            <a:ext cx="2590370" cy="1717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697" y="3487184"/>
            <a:ext cx="7098399" cy="7648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414" y="4822976"/>
            <a:ext cx="7043926" cy="6933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3697" y="6235030"/>
            <a:ext cx="4887280" cy="7330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3413" y="7583196"/>
            <a:ext cx="6646120" cy="7468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3440" y="9104913"/>
            <a:ext cx="7183039" cy="1120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26478" y="4755663"/>
            <a:ext cx="3883157" cy="7878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27401" y="5021214"/>
            <a:ext cx="4488391" cy="9416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24402" y="4742385"/>
            <a:ext cx="4488453" cy="8011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76281">
            <a:off x="3372460" y="3660642"/>
            <a:ext cx="2336856" cy="171018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55538" y="6487064"/>
            <a:ext cx="3068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FORWARD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9445" y="6965283"/>
            <a:ext cx="17593827" cy="38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62428" y="2191583"/>
            <a:ext cx="4769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УМНИК НЕЙРОНЕТ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62428" y="3004241"/>
            <a:ext cx="2787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 – 1  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13" y="4811417"/>
            <a:ext cx="3965831" cy="5222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07" y="4811417"/>
            <a:ext cx="3965830" cy="5222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798" y="4811417"/>
            <a:ext cx="3582578" cy="5222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128" y="4787328"/>
            <a:ext cx="3592725" cy="52469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3116" y="2033968"/>
            <a:ext cx="3042519" cy="12934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59" y="2445427"/>
            <a:ext cx="2219933" cy="10863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2822" y="1843751"/>
            <a:ext cx="1523144" cy="16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специалист по АФК, тренер по гиревому спорту</a:t>
            </a:r>
          </a:p>
          <a:p>
            <a:r>
              <a:rPr lang="ru-RU" dirty="0"/>
              <a:t>Кандидат биологических наук</a:t>
            </a:r>
          </a:p>
          <a:p>
            <a:r>
              <a:rPr lang="ru-RU" dirty="0"/>
              <a:t>Автор запатентованной методики.</a:t>
            </a:r>
          </a:p>
          <a:p>
            <a:r>
              <a:rPr lang="ru-RU" dirty="0"/>
              <a:t>Мастер спорта России по гиревому спорту</a:t>
            </a:r>
          </a:p>
          <a:p>
            <a:r>
              <a:rPr lang="ru-RU" dirty="0"/>
              <a:t>Неоднократный победитель и призёр чемпионатов России по гиревому спорту.</a:t>
            </a:r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/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Коршунов Сергей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Специалист по 3Д печати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217" r="12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 smtClean="0"/>
              <a:t>Тихонов Андрей 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Инженер в области медицинской техники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t="4241" b="424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/>
              <a:t>Малков Александр </a:t>
            </a:r>
            <a:endParaRPr lang="ru-RU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143226" y="7591152"/>
            <a:ext cx="4134612" cy="2103120"/>
          </a:xfrm>
        </p:spPr>
        <p:txBody>
          <a:bodyPr/>
          <a:lstStyle/>
          <a:p>
            <a:r>
              <a:rPr lang="ru-RU" dirty="0"/>
              <a:t>Ведущий научный сотрудник</a:t>
            </a:r>
            <a:endParaRPr lang="ru-RU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A8CE929-09A1-8C47-BCE3-E20F6EE433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/>
              <a:t>Солодовников Дмитрий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931" y="3237236"/>
            <a:ext cx="11662295" cy="5426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3" y="2724912"/>
            <a:ext cx="7422328" cy="74223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43544" y="8870960"/>
            <a:ext cx="106330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управление на основе лазерной геймификация – тренажёр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тренажёра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3.0</a:t>
            </a:r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 smtClean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ru-RU" sz="2800" dirty="0" smtClean="0"/>
              <a:t>Коршунов Сергей 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dirty="0" smtClean="0"/>
              <a:t>913) 845-14-74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Sergeiffk1474@gmail.com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450" y="1783080"/>
            <a:ext cx="8270470" cy="82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f3f21cfc-4d3e-42b1-8a95-d7209818f9d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ae585fd-f7dc-4d5a-b1b8-e5742ef77c8f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3835</TotalTime>
  <Words>188</Words>
  <Application>Microsoft Office PowerPoint</Application>
  <PresentationFormat>Произвольный</PresentationFormat>
  <Paragraphs>56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ОБЛОЖКИ</vt:lpstr>
      <vt:lpstr>РАЗДЕЛИТЕЛИ</vt:lpstr>
      <vt:lpstr>STEP FORWARD тренажёр для ходьбы </vt:lpstr>
      <vt:lpstr>Актуальность проекта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Коршунов Сергей</cp:lastModifiedBy>
  <cp:revision>231</cp:revision>
  <dcterms:created xsi:type="dcterms:W3CDTF">2021-03-01T12:07:13Z</dcterms:created>
  <dcterms:modified xsi:type="dcterms:W3CDTF">2023-06-30T18:05:28Z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