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93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85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1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57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98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228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18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65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700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8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06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63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69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Текст 2"/>
          <p:cNvSpPr txBox="1"/>
          <p:nvPr/>
        </p:nvSpPr>
        <p:spPr bwMode="auto">
          <a:xfrm>
            <a:off x="564210" y="212959"/>
            <a:ext cx="7062509" cy="498548"/>
          </a:xfrm>
          <a:prstGeom prst="rect">
            <a:avLst/>
          </a:prstGeom>
          <a:ln w="12700">
            <a:miter lim="400000"/>
          </a:ln>
        </p:spPr>
        <p:txBody>
          <a:bodyPr wrap="square" lIns="34289" tIns="34289" rIns="34289" bIns="34289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algn="l" defTabSz="685769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3100">
                <a:solidFill>
                  <a:srgbClr val="8E01FF"/>
                </a:solidFill>
                <a:latin typeface="Raleway SemiBold"/>
              </a:rPr>
              <a:t>ЦЕННОСТНОЕ ПРЕДЛОЖЕНИЕ</a:t>
            </a:r>
            <a:endParaRPr/>
          </a:p>
        </p:txBody>
      </p:sp>
      <p:grpSp>
        <p:nvGrpSpPr>
          <p:cNvPr id="19" name="Google Shape;132;p26"/>
          <p:cNvGrpSpPr/>
          <p:nvPr/>
        </p:nvGrpSpPr>
        <p:grpSpPr bwMode="auto">
          <a:xfrm>
            <a:off x="0" y="760770"/>
            <a:ext cx="4572000" cy="82788"/>
            <a:chOff x="0" y="692501"/>
            <a:chExt cx="2624940" cy="97200"/>
          </a:xfrm>
        </p:grpSpPr>
        <p:sp>
          <p:nvSpPr>
            <p:cNvPr id="2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25" name="Google Shape;107;p25"/>
          <p:cNvSpPr txBox="1">
            <a:spLocks noGrp="1"/>
          </p:cNvSpPr>
          <p:nvPr>
            <p:ph type="body" idx="1"/>
          </p:nvPr>
        </p:nvSpPr>
        <p:spPr bwMode="auto">
          <a:xfrm>
            <a:off x="586245" y="998873"/>
            <a:ext cx="6902079" cy="37971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l">
              <a:lnSpc>
                <a:spcPct val="114999"/>
              </a:lnSpc>
              <a:spcBef>
                <a:spcPts val="0"/>
              </a:spcBef>
              <a:defRPr/>
            </a:pPr>
            <a:r>
              <a:rPr lang="ru-RU" sz="1500" dirty="0">
                <a:solidFill>
                  <a:schemeClr val="accent3"/>
                </a:solidFill>
                <a:latin typeface="Raleway SemiBold"/>
                <a:ea typeface="Raleway SemiBold"/>
                <a:cs typeface="Raleway SemiBold"/>
              </a:rPr>
              <a:t>Мы, компания</a:t>
            </a:r>
            <a:r>
              <a:rPr lang="ru-RU" sz="1500" dirty="0">
                <a:solidFill>
                  <a:schemeClr val="dk2"/>
                </a:solidFill>
                <a:latin typeface="Raleway"/>
                <a:ea typeface="Raleway"/>
                <a:cs typeface="Raleway"/>
              </a:rPr>
              <a:t> Х,</a:t>
            </a:r>
            <a:endParaRPr sz="2400" dirty="0"/>
          </a:p>
          <a:p>
            <a:pPr algn="l">
              <a:lnSpc>
                <a:spcPct val="114999"/>
              </a:lnSpc>
              <a:spcBef>
                <a:spcPts val="900"/>
              </a:spcBef>
              <a:defRPr/>
            </a:pPr>
            <a:r>
              <a:rPr lang="ru-RU" sz="1500" dirty="0">
                <a:solidFill>
                  <a:schemeClr val="accent3"/>
                </a:solidFill>
                <a:latin typeface="Raleway SemiBold"/>
                <a:ea typeface="Raleway SemiBold"/>
                <a:cs typeface="Raleway SemiBold"/>
              </a:rPr>
              <a:t>помогаем</a:t>
            </a:r>
            <a:r>
              <a:rPr lang="ru-RU" sz="1500" dirty="0">
                <a:solidFill>
                  <a:schemeClr val="dk2"/>
                </a:solidFill>
                <a:latin typeface="Raleway"/>
                <a:ea typeface="Raleway"/>
                <a:cs typeface="Raleway"/>
              </a:rPr>
              <a:t> клиентам типа промышленных производств </a:t>
            </a:r>
            <a:endParaRPr sz="2400" dirty="0"/>
          </a:p>
          <a:p>
            <a:pPr algn="l">
              <a:lnSpc>
                <a:spcPct val="114999"/>
              </a:lnSpc>
              <a:spcBef>
                <a:spcPts val="900"/>
              </a:spcBef>
              <a:defRPr/>
            </a:pPr>
            <a:r>
              <a:rPr lang="ru-RU" sz="1500" dirty="0">
                <a:solidFill>
                  <a:schemeClr val="accent3"/>
                </a:solidFill>
                <a:latin typeface="Raleway SemiBold"/>
                <a:ea typeface="Raleway SemiBold"/>
                <a:cs typeface="Raleway SemiBold"/>
              </a:rPr>
              <a:t>в ситуации</a:t>
            </a:r>
            <a:r>
              <a:rPr lang="ru-RU" sz="1500" dirty="0">
                <a:solidFill>
                  <a:schemeClr val="dk2"/>
                </a:solidFill>
                <a:latin typeface="Raleway"/>
                <a:ea typeface="Raleway"/>
                <a:cs typeface="Raleway"/>
              </a:rPr>
              <a:t> безопасной обработки металлов </a:t>
            </a:r>
            <a:endParaRPr sz="2400" dirty="0"/>
          </a:p>
          <a:p>
            <a:pPr algn="l">
              <a:lnSpc>
                <a:spcPct val="114999"/>
              </a:lnSpc>
              <a:spcBef>
                <a:spcPts val="900"/>
              </a:spcBef>
              <a:defRPr/>
            </a:pPr>
            <a:r>
              <a:rPr lang="ru-RU" sz="1500" dirty="0">
                <a:solidFill>
                  <a:schemeClr val="accent3"/>
                </a:solidFill>
                <a:latin typeface="Raleway SemiBold"/>
                <a:ea typeface="Raleway SemiBold"/>
                <a:cs typeface="Raleway SemiBold"/>
              </a:rPr>
              <a:t>решать проблему</a:t>
            </a:r>
            <a:r>
              <a:rPr lang="ru-RU" sz="1500" dirty="0">
                <a:solidFill>
                  <a:schemeClr val="dk2"/>
                </a:solidFill>
                <a:latin typeface="Raleway"/>
                <a:ea typeface="Raleway"/>
                <a:cs typeface="Raleway"/>
              </a:rPr>
              <a:t> экологичности, высокоэффективности, конкурентоспособности и инновации</a:t>
            </a:r>
            <a:endParaRPr sz="2400" dirty="0"/>
          </a:p>
          <a:p>
            <a:pPr algn="l">
              <a:lnSpc>
                <a:spcPct val="114999"/>
              </a:lnSpc>
              <a:spcBef>
                <a:spcPts val="900"/>
              </a:spcBef>
              <a:defRPr/>
            </a:pPr>
            <a:r>
              <a:rPr lang="ru-RU" sz="1500" dirty="0">
                <a:solidFill>
                  <a:schemeClr val="accent3"/>
                </a:solidFill>
                <a:latin typeface="Raleway SemiBold"/>
                <a:ea typeface="Raleway SemiBold"/>
                <a:cs typeface="Raleway SemiBold"/>
              </a:rPr>
              <a:t>с помощью</a:t>
            </a:r>
            <a:r>
              <a:rPr lang="ru-RU" sz="1500" dirty="0">
                <a:solidFill>
                  <a:schemeClr val="dk2"/>
                </a:solidFill>
                <a:latin typeface="Raleway"/>
                <a:ea typeface="Raleway"/>
                <a:cs typeface="Raleway"/>
              </a:rPr>
              <a:t> технологии </a:t>
            </a:r>
            <a:r>
              <a:rPr lang="ru-RU" sz="1500" dirty="0" err="1">
                <a:solidFill>
                  <a:schemeClr val="dk2"/>
                </a:solidFill>
                <a:latin typeface="Raleway"/>
                <a:ea typeface="Raleway"/>
                <a:cs typeface="Raleway"/>
              </a:rPr>
              <a:t>бессвинцовых</a:t>
            </a:r>
            <a:r>
              <a:rPr lang="ru-RU" sz="1500" dirty="0">
                <a:solidFill>
                  <a:schemeClr val="dk2"/>
                </a:solidFill>
                <a:latin typeface="Raleway"/>
                <a:ea typeface="Raleway"/>
                <a:cs typeface="Raleway"/>
              </a:rPr>
              <a:t> производств</a:t>
            </a:r>
            <a:endParaRPr sz="2400" dirty="0"/>
          </a:p>
          <a:p>
            <a:pPr algn="l">
              <a:lnSpc>
                <a:spcPct val="114999"/>
              </a:lnSpc>
              <a:spcBef>
                <a:spcPts val="900"/>
              </a:spcBef>
              <a:spcAft>
                <a:spcPts val="900"/>
              </a:spcAft>
              <a:defRPr/>
            </a:pPr>
            <a:r>
              <a:rPr lang="ru-RU" sz="1500" dirty="0">
                <a:solidFill>
                  <a:schemeClr val="accent3"/>
                </a:solidFill>
                <a:latin typeface="Raleway SemiBold"/>
                <a:ea typeface="Raleway SemiBold"/>
                <a:cs typeface="Raleway SemiBold"/>
              </a:rPr>
              <a:t>и получать</a:t>
            </a:r>
            <a:r>
              <a:rPr lang="ru-RU" sz="1500" dirty="0">
                <a:solidFill>
                  <a:schemeClr val="dk2"/>
                </a:solidFill>
                <a:latin typeface="Raleway"/>
                <a:ea typeface="Raleway"/>
                <a:cs typeface="Raleway"/>
              </a:rPr>
              <a:t> ценность снижения вредного воздействия на окружающую среду, повышения энергоэффективности производственных процессов и использование возобновляемых источников энергии, применения передовых научных разработок и внедрение инновационных технологических решений.</a:t>
            </a:r>
            <a:endParaRPr sz="2400" dirty="0"/>
          </a:p>
        </p:txBody>
      </p:sp>
      <p:sp>
        <p:nvSpPr>
          <p:cNvPr id="2" name="Google Shape;146;p27"/>
          <p:cNvSpPr/>
          <p:nvPr/>
        </p:nvSpPr>
        <p:spPr bwMode="auto">
          <a:xfrm>
            <a:off x="-12401" y="232332"/>
            <a:ext cx="515925" cy="515925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51431" tIns="51431" rIns="51431" bIns="51431" anchor="ctr" anchorCtr="0">
            <a:noAutofit/>
          </a:bodyPr>
          <a:lstStyle/>
          <a:p>
            <a:pPr>
              <a:defRPr/>
            </a:pPr>
            <a:endParaRPr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232332"/>
            <a:ext cx="479175" cy="47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5190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61</Words>
  <Application>Microsoft Office PowerPoint</Application>
  <PresentationFormat>Экран (16:9)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2024-05-31T12:19:26Z</dcterms:created>
  <dcterms:modified xsi:type="dcterms:W3CDTF">2024-05-31T12:21:47Z</dcterms:modified>
</cp:coreProperties>
</file>