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75" r:id="rId3"/>
    <p:sldId id="2198" r:id="rId4"/>
    <p:sldId id="277" r:id="rId5"/>
    <p:sldId id="2199" r:id="rId6"/>
    <p:sldId id="2201" r:id="rId7"/>
    <p:sldId id="2202" r:id="rId8"/>
    <p:sldId id="2203" r:id="rId9"/>
    <p:sldId id="2204" r:id="rId10"/>
    <p:sldId id="2205" r:id="rId11"/>
    <p:sldId id="2207" r:id="rId12"/>
    <p:sldId id="2208" r:id="rId13"/>
    <p:sldId id="2209" r:id="rId14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1032" userDrawn="1">
          <p15:clr>
            <a:srgbClr val="A4A3A4"/>
          </p15:clr>
        </p15:guide>
        <p15:guide id="3" orient="horz" pos="1373" userDrawn="1">
          <p15:clr>
            <a:srgbClr val="A4A3A4"/>
          </p15:clr>
        </p15:guide>
        <p15:guide id="4" orient="horz" pos="5533" userDrawn="1">
          <p15:clr>
            <a:srgbClr val="A4A3A4"/>
          </p15:clr>
        </p15:guide>
        <p15:guide id="5" pos="7533" userDrawn="1">
          <p15:clr>
            <a:srgbClr val="A4A3A4"/>
          </p15:clr>
        </p15:guide>
        <p15:guide id="6" pos="3794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5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33B"/>
    <a:srgbClr val="211F1F"/>
    <a:srgbClr val="FEE0D8"/>
    <a:srgbClr val="E9F2F9"/>
    <a:srgbClr val="FFECE5"/>
    <a:srgbClr val="FEE9F3"/>
    <a:srgbClr val="EEF7E9"/>
    <a:srgbClr val="E3E0E0"/>
    <a:srgbClr val="81837D"/>
    <a:srgbClr val="658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FAA1E-EB89-4A3A-B9C6-4B734043D301}" v="177" dt="2023-08-05T05:53:48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5473"/>
  </p:normalViewPr>
  <p:slideViewPr>
    <p:cSldViewPr snapToGrid="0" snapToObjects="1">
      <p:cViewPr varScale="1">
        <p:scale>
          <a:sx n="45" d="100"/>
          <a:sy n="45" d="100"/>
        </p:scale>
        <p:origin x="1228" y="48"/>
      </p:cViewPr>
      <p:guideLst>
        <p:guide orient="horz" pos="3024"/>
        <p:guide pos="1032"/>
        <p:guide orient="horz" pos="1373"/>
        <p:guide orient="horz" pos="5533"/>
        <p:guide pos="7533"/>
        <p:guide pos="3794"/>
        <p:guide pos="4032"/>
        <p:guide pos="4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eeva, Sofia" userId="de1ffd56-d1f0-4fb4-91fe-3f283c8a4fa0" providerId="ADAL" clId="{E2EFAA1E-EB89-4A3A-B9C6-4B734043D301}"/>
    <pc:docChg chg="undo custSel addSld delSld modSld sldOrd">
      <pc:chgData name="Rudeeva, Sofia" userId="de1ffd56-d1f0-4fb4-91fe-3f283c8a4fa0" providerId="ADAL" clId="{E2EFAA1E-EB89-4A3A-B9C6-4B734043D301}" dt="2023-08-05T05:54:57.141" v="739" actId="1076"/>
      <pc:docMkLst>
        <pc:docMk/>
      </pc:docMkLst>
      <pc:sldChg chg="modSp mod">
        <pc:chgData name="Rudeeva, Sofia" userId="de1ffd56-d1f0-4fb4-91fe-3f283c8a4fa0" providerId="ADAL" clId="{E2EFAA1E-EB89-4A3A-B9C6-4B734043D301}" dt="2023-08-05T05:34:50.593" v="447" actId="20577"/>
        <pc:sldMkLst>
          <pc:docMk/>
          <pc:sldMk cId="1868350744" sldId="256"/>
        </pc:sldMkLst>
        <pc:spChg chg="mod">
          <ac:chgData name="Rudeeva, Sofia" userId="de1ffd56-d1f0-4fb4-91fe-3f283c8a4fa0" providerId="ADAL" clId="{E2EFAA1E-EB89-4A3A-B9C6-4B734043D301}" dt="2023-08-05T05:34:50.593" v="447" actId="20577"/>
          <ac:spMkLst>
            <pc:docMk/>
            <pc:sldMk cId="1868350744" sldId="256"/>
            <ac:spMk id="3" creationId="{0477AD8C-F4BF-8245-9D39-440EB7437AA8}"/>
          </ac:spMkLst>
        </pc:spChg>
      </pc:sldChg>
      <pc:sldChg chg="modSp mod">
        <pc:chgData name="Rudeeva, Sofia" userId="de1ffd56-d1f0-4fb4-91fe-3f283c8a4fa0" providerId="ADAL" clId="{E2EFAA1E-EB89-4A3A-B9C6-4B734043D301}" dt="2023-08-03T17:11:08.220" v="388" actId="20577"/>
        <pc:sldMkLst>
          <pc:docMk/>
          <pc:sldMk cId="2199395392" sldId="275"/>
        </pc:sldMkLst>
        <pc:spChg chg="mod">
          <ac:chgData name="Rudeeva, Sofia" userId="de1ffd56-d1f0-4fb4-91fe-3f283c8a4fa0" providerId="ADAL" clId="{E2EFAA1E-EB89-4A3A-B9C6-4B734043D301}" dt="2023-08-03T17:11:08.220" v="388" actId="20577"/>
          <ac:spMkLst>
            <pc:docMk/>
            <pc:sldMk cId="2199395392" sldId="275"/>
            <ac:spMk id="81" creationId="{5C053E1F-D6E2-F945-1D7E-F4815C6884E7}"/>
          </ac:spMkLst>
        </pc:spChg>
      </pc:sldChg>
      <pc:sldChg chg="addSp modSp mod">
        <pc:chgData name="Rudeeva, Sofia" userId="de1ffd56-d1f0-4fb4-91fe-3f283c8a4fa0" providerId="ADAL" clId="{E2EFAA1E-EB89-4A3A-B9C6-4B734043D301}" dt="2023-08-05T05:37:10.080" v="472" actId="1076"/>
        <pc:sldMkLst>
          <pc:docMk/>
          <pc:sldMk cId="3323223603" sldId="2198"/>
        </pc:sldMkLst>
        <pc:spChg chg="add mod ord">
          <ac:chgData name="Rudeeva, Sofia" userId="de1ffd56-d1f0-4fb4-91fe-3f283c8a4fa0" providerId="ADAL" clId="{E2EFAA1E-EB89-4A3A-B9C6-4B734043D301}" dt="2023-08-05T05:37:10.080" v="472" actId="1076"/>
          <ac:spMkLst>
            <pc:docMk/>
            <pc:sldMk cId="3323223603" sldId="2198"/>
            <ac:spMk id="2" creationId="{24403F20-13CA-9A2E-5F53-1B1F7F456758}"/>
          </ac:spMkLst>
        </pc:spChg>
        <pc:spChg chg="mod">
          <ac:chgData name="Rudeeva, Sofia" userId="de1ffd56-d1f0-4fb4-91fe-3f283c8a4fa0" providerId="ADAL" clId="{E2EFAA1E-EB89-4A3A-B9C6-4B734043D301}" dt="2023-08-03T01:52:17.037" v="35" actId="2711"/>
          <ac:spMkLst>
            <pc:docMk/>
            <pc:sldMk cId="3323223603" sldId="2198"/>
            <ac:spMk id="57" creationId="{F2AB4E10-8117-F27E-F04F-254F35E71167}"/>
          </ac:spMkLst>
        </pc:spChg>
        <pc:spChg chg="mod">
          <ac:chgData name="Rudeeva, Sofia" userId="de1ffd56-d1f0-4fb4-91fe-3f283c8a4fa0" providerId="ADAL" clId="{E2EFAA1E-EB89-4A3A-B9C6-4B734043D301}" dt="2023-08-05T05:36:48.213" v="468" actId="14100"/>
          <ac:spMkLst>
            <pc:docMk/>
            <pc:sldMk cId="3323223603" sldId="2198"/>
            <ac:spMk id="58" creationId="{872E2B1C-28DC-51D3-4DAF-841EDBBDE341}"/>
          </ac:spMkLst>
        </pc:spChg>
        <pc:spChg chg="mod">
          <ac:chgData name="Rudeeva, Sofia" userId="de1ffd56-d1f0-4fb4-91fe-3f283c8a4fa0" providerId="ADAL" clId="{E2EFAA1E-EB89-4A3A-B9C6-4B734043D301}" dt="2023-08-05T05:36:03.912" v="460" actId="1076"/>
          <ac:spMkLst>
            <pc:docMk/>
            <pc:sldMk cId="3323223603" sldId="2198"/>
            <ac:spMk id="65" creationId="{8E6F0DE1-CACD-CC00-4F99-6ED38611D761}"/>
          </ac:spMkLst>
        </pc:spChg>
        <pc:spChg chg="mod">
          <ac:chgData name="Rudeeva, Sofia" userId="de1ffd56-d1f0-4fb4-91fe-3f283c8a4fa0" providerId="ADAL" clId="{E2EFAA1E-EB89-4A3A-B9C6-4B734043D301}" dt="2023-08-03T01:52:38.419" v="48" actId="20577"/>
          <ac:spMkLst>
            <pc:docMk/>
            <pc:sldMk cId="3323223603" sldId="2198"/>
            <ac:spMk id="67" creationId="{3410A5D5-4714-21E6-2001-F2C4D9F569D9}"/>
          </ac:spMkLst>
        </pc:spChg>
        <pc:spChg chg="mod">
          <ac:chgData name="Rudeeva, Sofia" userId="de1ffd56-d1f0-4fb4-91fe-3f283c8a4fa0" providerId="ADAL" clId="{E2EFAA1E-EB89-4A3A-B9C6-4B734043D301}" dt="2023-08-05T05:35:56.496" v="458" actId="1076"/>
          <ac:spMkLst>
            <pc:docMk/>
            <pc:sldMk cId="3323223603" sldId="2198"/>
            <ac:spMk id="69" creationId="{07532C47-B694-6033-245B-0E583745F21F}"/>
          </ac:spMkLst>
        </pc:spChg>
        <pc:grpChg chg="mod">
          <ac:chgData name="Rudeeva, Sofia" userId="de1ffd56-d1f0-4fb4-91fe-3f283c8a4fa0" providerId="ADAL" clId="{E2EFAA1E-EB89-4A3A-B9C6-4B734043D301}" dt="2023-08-05T05:35:50.464" v="456" actId="1076"/>
          <ac:grpSpMkLst>
            <pc:docMk/>
            <pc:sldMk cId="3323223603" sldId="2198"/>
            <ac:grpSpMk id="60" creationId="{BBD3C8CF-CD4B-FE1C-F12E-B752779F16E4}"/>
          </ac:grpSpMkLst>
        </pc:grpChg>
        <pc:grpChg chg="mod">
          <ac:chgData name="Rudeeva, Sofia" userId="de1ffd56-d1f0-4fb4-91fe-3f283c8a4fa0" providerId="ADAL" clId="{E2EFAA1E-EB89-4A3A-B9C6-4B734043D301}" dt="2023-08-05T05:35:52.717" v="457" actId="1076"/>
          <ac:grpSpMkLst>
            <pc:docMk/>
            <pc:sldMk cId="3323223603" sldId="2198"/>
            <ac:grpSpMk id="68" creationId="{7DBDB391-6093-FC77-36D0-62D985A1EDF1}"/>
          </ac:grpSpMkLst>
        </pc:grpChg>
        <pc:picChg chg="mod">
          <ac:chgData name="Rudeeva, Sofia" userId="de1ffd56-d1f0-4fb4-91fe-3f283c8a4fa0" providerId="ADAL" clId="{E2EFAA1E-EB89-4A3A-B9C6-4B734043D301}" dt="2023-08-05T05:36:18.288" v="462" actId="1076"/>
          <ac:picMkLst>
            <pc:docMk/>
            <pc:sldMk cId="3323223603" sldId="2198"/>
            <ac:picMk id="64" creationId="{FDE3B45D-3261-D114-5068-FED98218AB7A}"/>
          </ac:picMkLst>
        </pc:picChg>
      </pc:sldChg>
      <pc:sldChg chg="addSp delSp modSp mod">
        <pc:chgData name="Rudeeva, Sofia" userId="de1ffd56-d1f0-4fb4-91fe-3f283c8a4fa0" providerId="ADAL" clId="{E2EFAA1E-EB89-4A3A-B9C6-4B734043D301}" dt="2023-08-05T05:54:17.054" v="738" actId="20577"/>
        <pc:sldMkLst>
          <pc:docMk/>
          <pc:sldMk cId="3056735844" sldId="2199"/>
        </pc:sldMkLst>
        <pc:spChg chg="del mod">
          <ac:chgData name="Rudeeva, Sofia" userId="de1ffd56-d1f0-4fb4-91fe-3f283c8a4fa0" providerId="ADAL" clId="{E2EFAA1E-EB89-4A3A-B9C6-4B734043D301}" dt="2023-08-05T05:39:41.618" v="499" actId="478"/>
          <ac:spMkLst>
            <pc:docMk/>
            <pc:sldMk cId="3056735844" sldId="2199"/>
            <ac:spMk id="2" creationId="{311D1CC0-5B7C-9F00-19FD-7B8E3D2A65B5}"/>
          </ac:spMkLst>
        </pc:spChg>
        <pc:spChg chg="mod">
          <ac:chgData name="Rudeeva, Sofia" userId="de1ffd56-d1f0-4fb4-91fe-3f283c8a4fa0" providerId="ADAL" clId="{E2EFAA1E-EB89-4A3A-B9C6-4B734043D301}" dt="2023-08-05T05:39:34.031" v="496" actId="1076"/>
          <ac:spMkLst>
            <pc:docMk/>
            <pc:sldMk cId="3056735844" sldId="2199"/>
            <ac:spMk id="6" creationId="{725F0AC2-49DB-84AB-8D04-D6E7F1854399}"/>
          </ac:spMkLst>
        </pc:spChg>
        <pc:spChg chg="add del mod">
          <ac:chgData name="Rudeeva, Sofia" userId="de1ffd56-d1f0-4fb4-91fe-3f283c8a4fa0" providerId="ADAL" clId="{E2EFAA1E-EB89-4A3A-B9C6-4B734043D301}" dt="2023-08-03T05:18:49.332" v="333" actId="478"/>
          <ac:spMkLst>
            <pc:docMk/>
            <pc:sldMk cId="3056735844" sldId="2199"/>
            <ac:spMk id="7" creationId="{B408B0C0-F6B0-C73D-4FD3-C1B1DF13DB36}"/>
          </ac:spMkLst>
        </pc:spChg>
        <pc:spChg chg="mod">
          <ac:chgData name="Rudeeva, Sofia" userId="de1ffd56-d1f0-4fb4-91fe-3f283c8a4fa0" providerId="ADAL" clId="{E2EFAA1E-EB89-4A3A-B9C6-4B734043D301}" dt="2023-08-05T05:41:03.099" v="596" actId="1076"/>
          <ac:spMkLst>
            <pc:docMk/>
            <pc:sldMk cId="3056735844" sldId="2199"/>
            <ac:spMk id="8" creationId="{48FD7ABE-2350-D1F5-B377-DD1C41C50173}"/>
          </ac:spMkLst>
        </pc:spChg>
        <pc:spChg chg="mod">
          <ac:chgData name="Rudeeva, Sofia" userId="de1ffd56-d1f0-4fb4-91fe-3f283c8a4fa0" providerId="ADAL" clId="{E2EFAA1E-EB89-4A3A-B9C6-4B734043D301}" dt="2023-08-05T05:40:56.581" v="595" actId="1076"/>
          <ac:spMkLst>
            <pc:docMk/>
            <pc:sldMk cId="3056735844" sldId="2199"/>
            <ac:spMk id="9" creationId="{70D953B6-7989-6A98-274F-4657987B7782}"/>
          </ac:spMkLst>
        </pc:spChg>
        <pc:spChg chg="add del">
          <ac:chgData name="Rudeeva, Sofia" userId="de1ffd56-d1f0-4fb4-91fe-3f283c8a4fa0" providerId="ADAL" clId="{E2EFAA1E-EB89-4A3A-B9C6-4B734043D301}" dt="2023-08-03T05:18:52.241" v="335" actId="478"/>
          <ac:spMkLst>
            <pc:docMk/>
            <pc:sldMk cId="3056735844" sldId="2199"/>
            <ac:spMk id="15" creationId="{2DF3536A-CA2E-8CFC-55E6-4C9F8452E525}"/>
          </ac:spMkLst>
        </pc:spChg>
        <pc:spChg chg="mod">
          <ac:chgData name="Rudeeva, Sofia" userId="de1ffd56-d1f0-4fb4-91fe-3f283c8a4fa0" providerId="ADAL" clId="{E2EFAA1E-EB89-4A3A-B9C6-4B734043D301}" dt="2023-08-05T05:40:51.839" v="594" actId="1076"/>
          <ac:spMkLst>
            <pc:docMk/>
            <pc:sldMk cId="3056735844" sldId="2199"/>
            <ac:spMk id="19" creationId="{3EA49D1F-C811-C4B1-32CE-B57BC2BBA2A0}"/>
          </ac:spMkLst>
        </pc:spChg>
        <pc:spChg chg="mod">
          <ac:chgData name="Rudeeva, Sofia" userId="de1ffd56-d1f0-4fb4-91fe-3f283c8a4fa0" providerId="ADAL" clId="{E2EFAA1E-EB89-4A3A-B9C6-4B734043D301}" dt="2023-08-05T05:54:17.054" v="738" actId="20577"/>
          <ac:spMkLst>
            <pc:docMk/>
            <pc:sldMk cId="3056735844" sldId="2199"/>
            <ac:spMk id="31" creationId="{0888C3E5-6C58-28F9-92A1-8F1D4CB56C7E}"/>
          </ac:spMkLst>
        </pc:spChg>
        <pc:grpChg chg="mod">
          <ac:chgData name="Rudeeva, Sofia" userId="de1ffd56-d1f0-4fb4-91fe-3f283c8a4fa0" providerId="ADAL" clId="{E2EFAA1E-EB89-4A3A-B9C6-4B734043D301}" dt="2023-08-05T05:39:37.012" v="497" actId="1076"/>
          <ac:grpSpMkLst>
            <pc:docMk/>
            <pc:sldMk cId="3056735844" sldId="2199"/>
            <ac:grpSpMk id="3" creationId="{9BE167C6-CCFB-810C-E502-57DBEDD24C18}"/>
          </ac:grpSpMkLst>
        </pc:grpChg>
        <pc:picChg chg="add mod ord">
          <ac:chgData name="Rudeeva, Sofia" userId="de1ffd56-d1f0-4fb4-91fe-3f283c8a4fa0" providerId="ADAL" clId="{E2EFAA1E-EB89-4A3A-B9C6-4B734043D301}" dt="2023-08-05T05:39:21.324" v="493" actId="167"/>
          <ac:picMkLst>
            <pc:docMk/>
            <pc:sldMk cId="3056735844" sldId="2199"/>
            <ac:picMk id="16" creationId="{DFE06671-6422-E084-86FE-6AF26EC0250A}"/>
          </ac:picMkLst>
        </pc:picChg>
        <pc:picChg chg="mod">
          <ac:chgData name="Rudeeva, Sofia" userId="de1ffd56-d1f0-4fb4-91fe-3f283c8a4fa0" providerId="ADAL" clId="{E2EFAA1E-EB89-4A3A-B9C6-4B734043D301}" dt="2023-08-05T05:39:44.264" v="500" actId="1076"/>
          <ac:picMkLst>
            <pc:docMk/>
            <pc:sldMk cId="3056735844" sldId="2199"/>
            <ac:picMk id="28" creationId="{D7705843-9659-263E-93E4-24CCCD69076D}"/>
          </ac:picMkLst>
        </pc:picChg>
        <pc:picChg chg="del">
          <ac:chgData name="Rudeeva, Sofia" userId="de1ffd56-d1f0-4fb4-91fe-3f283c8a4fa0" providerId="ADAL" clId="{E2EFAA1E-EB89-4A3A-B9C6-4B734043D301}" dt="2023-08-03T05:19:01.386" v="338" actId="478"/>
          <ac:picMkLst>
            <pc:docMk/>
            <pc:sldMk cId="3056735844" sldId="2199"/>
            <ac:picMk id="29" creationId="{3E2A4ABA-FE4C-AF15-68DA-CBF907904C6E}"/>
          </ac:picMkLst>
        </pc:picChg>
        <pc:picChg chg="mod">
          <ac:chgData name="Rudeeva, Sofia" userId="de1ffd56-d1f0-4fb4-91fe-3f283c8a4fa0" providerId="ADAL" clId="{E2EFAA1E-EB89-4A3A-B9C6-4B734043D301}" dt="2023-08-05T05:39:28.975" v="494" actId="1076"/>
          <ac:picMkLst>
            <pc:docMk/>
            <pc:sldMk cId="3056735844" sldId="2199"/>
            <ac:picMk id="30" creationId="{BE2B4036-98D3-B253-5D54-FC56FC37FD9C}"/>
          </ac:picMkLst>
        </pc:picChg>
      </pc:sldChg>
      <pc:sldChg chg="modSp mod">
        <pc:chgData name="Rudeeva, Sofia" userId="de1ffd56-d1f0-4fb4-91fe-3f283c8a4fa0" providerId="ADAL" clId="{E2EFAA1E-EB89-4A3A-B9C6-4B734043D301}" dt="2023-08-03T01:53:18.927" v="78" actId="1076"/>
        <pc:sldMkLst>
          <pc:docMk/>
          <pc:sldMk cId="3642889846" sldId="2201"/>
        </pc:sldMkLst>
        <pc:spChg chg="mod">
          <ac:chgData name="Rudeeva, Sofia" userId="de1ffd56-d1f0-4fb4-91fe-3f283c8a4fa0" providerId="ADAL" clId="{E2EFAA1E-EB89-4A3A-B9C6-4B734043D301}" dt="2023-08-03T01:53:18.927" v="78" actId="1076"/>
          <ac:spMkLst>
            <pc:docMk/>
            <pc:sldMk cId="3642889846" sldId="2201"/>
            <ac:spMk id="3" creationId="{27B9AEE1-A57A-40FF-0CF8-100DADD48283}"/>
          </ac:spMkLst>
        </pc:spChg>
        <pc:graphicFrameChg chg="mod">
          <ac:chgData name="Rudeeva, Sofia" userId="de1ffd56-d1f0-4fb4-91fe-3f283c8a4fa0" providerId="ADAL" clId="{E2EFAA1E-EB89-4A3A-B9C6-4B734043D301}" dt="2023-08-03T01:53:13.637" v="77" actId="20577"/>
          <ac:graphicFrameMkLst>
            <pc:docMk/>
            <pc:sldMk cId="3642889846" sldId="2201"/>
            <ac:graphicFrameMk id="5" creationId="{C4581E49-63ED-CE83-F69A-4D7A6E29EB40}"/>
          </ac:graphicFrameMkLst>
        </pc:graphicFrameChg>
      </pc:sldChg>
      <pc:sldChg chg="modSp mod">
        <pc:chgData name="Rudeeva, Sofia" userId="de1ffd56-d1f0-4fb4-91fe-3f283c8a4fa0" providerId="ADAL" clId="{E2EFAA1E-EB89-4A3A-B9C6-4B734043D301}" dt="2023-08-03T02:03:19.580" v="153" actId="404"/>
        <pc:sldMkLst>
          <pc:docMk/>
          <pc:sldMk cId="31838839" sldId="2202"/>
        </pc:sldMkLst>
        <pc:spChg chg="mod">
          <ac:chgData name="Rudeeva, Sofia" userId="de1ffd56-d1f0-4fb4-91fe-3f283c8a4fa0" providerId="ADAL" clId="{E2EFAA1E-EB89-4A3A-B9C6-4B734043D301}" dt="2023-08-03T02:03:05.718" v="151" actId="1076"/>
          <ac:spMkLst>
            <pc:docMk/>
            <pc:sldMk cId="31838839" sldId="2202"/>
            <ac:spMk id="4" creationId="{FE9F2CEC-F400-14C8-0BC6-D51B7DAFC32E}"/>
          </ac:spMkLst>
        </pc:spChg>
        <pc:spChg chg="mod">
          <ac:chgData name="Rudeeva, Sofia" userId="de1ffd56-d1f0-4fb4-91fe-3f283c8a4fa0" providerId="ADAL" clId="{E2EFAA1E-EB89-4A3A-B9C6-4B734043D301}" dt="2023-08-03T02:03:15.370" v="152" actId="1076"/>
          <ac:spMkLst>
            <pc:docMk/>
            <pc:sldMk cId="31838839" sldId="2202"/>
            <ac:spMk id="7" creationId="{F55BF4E8-B3C4-CCD0-F0A2-4497E40CC540}"/>
          </ac:spMkLst>
        </pc:spChg>
        <pc:graphicFrameChg chg="mod modGraphic">
          <ac:chgData name="Rudeeva, Sofia" userId="de1ffd56-d1f0-4fb4-91fe-3f283c8a4fa0" providerId="ADAL" clId="{E2EFAA1E-EB89-4A3A-B9C6-4B734043D301}" dt="2023-08-03T02:03:19.580" v="153" actId="404"/>
          <ac:graphicFrameMkLst>
            <pc:docMk/>
            <pc:sldMk cId="31838839" sldId="2202"/>
            <ac:graphicFrameMk id="3" creationId="{B4461052-9C8A-D7A8-F8AD-7109887E4933}"/>
          </ac:graphicFrameMkLst>
        </pc:graphicFrameChg>
      </pc:sldChg>
      <pc:sldChg chg="modSp mod">
        <pc:chgData name="Rudeeva, Sofia" userId="de1ffd56-d1f0-4fb4-91fe-3f283c8a4fa0" providerId="ADAL" clId="{E2EFAA1E-EB89-4A3A-B9C6-4B734043D301}" dt="2023-08-03T02:03:26.177" v="154" actId="14734"/>
        <pc:sldMkLst>
          <pc:docMk/>
          <pc:sldMk cId="1786591506" sldId="2203"/>
        </pc:sldMkLst>
        <pc:graphicFrameChg chg="modGraphic">
          <ac:chgData name="Rudeeva, Sofia" userId="de1ffd56-d1f0-4fb4-91fe-3f283c8a4fa0" providerId="ADAL" clId="{E2EFAA1E-EB89-4A3A-B9C6-4B734043D301}" dt="2023-08-03T02:03:26.177" v="154" actId="14734"/>
          <ac:graphicFrameMkLst>
            <pc:docMk/>
            <pc:sldMk cId="1786591506" sldId="2203"/>
            <ac:graphicFrameMk id="17" creationId="{0F7285E8-3375-D204-6570-6E7508B474B1}"/>
          </ac:graphicFrameMkLst>
        </pc:graphicFrameChg>
      </pc:sldChg>
      <pc:sldChg chg="modSp mod">
        <pc:chgData name="Rudeeva, Sofia" userId="de1ffd56-d1f0-4fb4-91fe-3f283c8a4fa0" providerId="ADAL" clId="{E2EFAA1E-EB89-4A3A-B9C6-4B734043D301}" dt="2023-08-05T05:46:05.240" v="628" actId="1076"/>
        <pc:sldMkLst>
          <pc:docMk/>
          <pc:sldMk cId="2075138061" sldId="2205"/>
        </pc:sldMkLst>
        <pc:spChg chg="mod">
          <ac:chgData name="Rudeeva, Sofia" userId="de1ffd56-d1f0-4fb4-91fe-3f283c8a4fa0" providerId="ADAL" clId="{E2EFAA1E-EB89-4A3A-B9C6-4B734043D301}" dt="2023-08-03T02:03:56.469" v="156" actId="1076"/>
          <ac:spMkLst>
            <pc:docMk/>
            <pc:sldMk cId="2075138061" sldId="2205"/>
            <ac:spMk id="6" creationId="{4A84EF2F-E587-CB38-0D0C-1C021F770871}"/>
          </ac:spMkLst>
        </pc:spChg>
        <pc:spChg chg="mod">
          <ac:chgData name="Rudeeva, Sofia" userId="de1ffd56-d1f0-4fb4-91fe-3f283c8a4fa0" providerId="ADAL" clId="{E2EFAA1E-EB89-4A3A-B9C6-4B734043D301}" dt="2023-08-05T05:46:05.240" v="628" actId="1076"/>
          <ac:spMkLst>
            <pc:docMk/>
            <pc:sldMk cId="2075138061" sldId="2205"/>
            <ac:spMk id="7" creationId="{3A3ABB2F-55A6-5912-3C7B-1C2BC2D0013C}"/>
          </ac:spMkLst>
        </pc:spChg>
        <pc:graphicFrameChg chg="mod">
          <ac:chgData name="Rudeeva, Sofia" userId="de1ffd56-d1f0-4fb4-91fe-3f283c8a4fa0" providerId="ADAL" clId="{E2EFAA1E-EB89-4A3A-B9C6-4B734043D301}" dt="2023-08-05T05:45:56.128" v="627" actId="20577"/>
          <ac:graphicFrameMkLst>
            <pc:docMk/>
            <pc:sldMk cId="2075138061" sldId="2205"/>
            <ac:graphicFrameMk id="3" creationId="{F8C8BD9B-4089-4EE0-7285-7683B2821816}"/>
          </ac:graphicFrameMkLst>
        </pc:graphicFrameChg>
      </pc:sldChg>
      <pc:sldChg chg="modSp mod ord">
        <pc:chgData name="Rudeeva, Sofia" userId="de1ffd56-d1f0-4fb4-91fe-3f283c8a4fa0" providerId="ADAL" clId="{E2EFAA1E-EB89-4A3A-B9C6-4B734043D301}" dt="2023-08-05T05:53:50.703" v="726" actId="1076"/>
        <pc:sldMkLst>
          <pc:docMk/>
          <pc:sldMk cId="391171789" sldId="2207"/>
        </pc:sldMkLst>
        <pc:spChg chg="mod">
          <ac:chgData name="Rudeeva, Sofia" userId="de1ffd56-d1f0-4fb4-91fe-3f283c8a4fa0" providerId="ADAL" clId="{E2EFAA1E-EB89-4A3A-B9C6-4B734043D301}" dt="2023-08-05T05:53:50.703" v="726" actId="1076"/>
          <ac:spMkLst>
            <pc:docMk/>
            <pc:sldMk cId="391171789" sldId="2207"/>
            <ac:spMk id="6" creationId="{E24E7894-47FF-B8F1-F0A9-7E3278AA6B86}"/>
          </ac:spMkLst>
        </pc:spChg>
        <pc:graphicFrameChg chg="mod">
          <ac:chgData name="Rudeeva, Sofia" userId="de1ffd56-d1f0-4fb4-91fe-3f283c8a4fa0" providerId="ADAL" clId="{E2EFAA1E-EB89-4A3A-B9C6-4B734043D301}" dt="2023-08-03T02:04:21.445" v="194" actId="20577"/>
          <ac:graphicFrameMkLst>
            <pc:docMk/>
            <pc:sldMk cId="391171789" sldId="2207"/>
            <ac:graphicFrameMk id="5" creationId="{C49652EF-A17A-BB90-2221-7536B6444140}"/>
          </ac:graphicFrameMkLst>
        </pc:graphicFrameChg>
      </pc:sldChg>
      <pc:sldChg chg="addSp delSp modSp mod">
        <pc:chgData name="Rudeeva, Sofia" userId="de1ffd56-d1f0-4fb4-91fe-3f283c8a4fa0" providerId="ADAL" clId="{E2EFAA1E-EB89-4A3A-B9C6-4B734043D301}" dt="2023-08-05T05:54:57.141" v="739" actId="1076"/>
        <pc:sldMkLst>
          <pc:docMk/>
          <pc:sldMk cId="4112700906" sldId="2208"/>
        </pc:sldMkLst>
        <pc:spChg chg="add mod">
          <ac:chgData name="Rudeeva, Sofia" userId="de1ffd56-d1f0-4fb4-91fe-3f283c8a4fa0" providerId="ADAL" clId="{E2EFAA1E-EB89-4A3A-B9C6-4B734043D301}" dt="2023-08-05T05:54:57.141" v="739" actId="1076"/>
          <ac:spMkLst>
            <pc:docMk/>
            <pc:sldMk cId="4112700906" sldId="2208"/>
            <ac:spMk id="6" creationId="{DAC7FF89-4E5E-BFED-53DA-B1FD8D5E8940}"/>
          </ac:spMkLst>
        </pc:spChg>
        <pc:spChg chg="add mod">
          <ac:chgData name="Rudeeva, Sofia" userId="de1ffd56-d1f0-4fb4-91fe-3f283c8a4fa0" providerId="ADAL" clId="{E2EFAA1E-EB89-4A3A-B9C6-4B734043D301}" dt="2023-08-05T05:53:35.011" v="721" actId="1076"/>
          <ac:spMkLst>
            <pc:docMk/>
            <pc:sldMk cId="4112700906" sldId="2208"/>
            <ac:spMk id="23" creationId="{9B80A9A3-1E62-E8A6-4769-0700EBE34888}"/>
          </ac:spMkLst>
        </pc:spChg>
        <pc:graphicFrameChg chg="mod modGraphic">
          <ac:chgData name="Rudeeva, Sofia" userId="de1ffd56-d1f0-4fb4-91fe-3f283c8a4fa0" providerId="ADAL" clId="{E2EFAA1E-EB89-4A3A-B9C6-4B734043D301}" dt="2023-08-05T05:53:17.229" v="718" actId="948"/>
          <ac:graphicFrameMkLst>
            <pc:docMk/>
            <pc:sldMk cId="4112700906" sldId="2208"/>
            <ac:graphicFrameMk id="27" creationId="{B2A0E5DA-7166-F498-8688-E21C4FA2A753}"/>
          </ac:graphicFrameMkLst>
        </pc:graphicFrameChg>
        <pc:cxnChg chg="add del mod">
          <ac:chgData name="Rudeeva, Sofia" userId="de1ffd56-d1f0-4fb4-91fe-3f283c8a4fa0" providerId="ADAL" clId="{E2EFAA1E-EB89-4A3A-B9C6-4B734043D301}" dt="2023-08-05T05:46:39.591" v="631" actId="478"/>
          <ac:cxnSpMkLst>
            <pc:docMk/>
            <pc:sldMk cId="4112700906" sldId="2208"/>
            <ac:cxnSpMk id="3" creationId="{BA74704A-7544-2215-5AD6-689130305E21}"/>
          </ac:cxnSpMkLst>
        </pc:cxnChg>
      </pc:sldChg>
      <pc:sldChg chg="modSp mod">
        <pc:chgData name="Rudeeva, Sofia" userId="de1ffd56-d1f0-4fb4-91fe-3f283c8a4fa0" providerId="ADAL" clId="{E2EFAA1E-EB89-4A3A-B9C6-4B734043D301}" dt="2023-08-03T02:05:07.410" v="200" actId="404"/>
        <pc:sldMkLst>
          <pc:docMk/>
          <pc:sldMk cId="2399295776" sldId="2209"/>
        </pc:sldMkLst>
        <pc:spChg chg="mod">
          <ac:chgData name="Rudeeva, Sofia" userId="de1ffd56-d1f0-4fb4-91fe-3f283c8a4fa0" providerId="ADAL" clId="{E2EFAA1E-EB89-4A3A-B9C6-4B734043D301}" dt="2023-08-03T02:05:07.410" v="200" actId="404"/>
          <ac:spMkLst>
            <pc:docMk/>
            <pc:sldMk cId="2399295776" sldId="2209"/>
            <ac:spMk id="2" creationId="{B2B25EE8-F4CA-24F4-8490-79684E4E21D0}"/>
          </ac:spMkLst>
        </pc:spChg>
      </pc:sldChg>
      <pc:sldChg chg="addSp delSp modSp add del mod">
        <pc:chgData name="Rudeeva, Sofia" userId="de1ffd56-d1f0-4fb4-91fe-3f283c8a4fa0" providerId="ADAL" clId="{E2EFAA1E-EB89-4A3A-B9C6-4B734043D301}" dt="2023-08-04T08:40:33.386" v="440" actId="2696"/>
        <pc:sldMkLst>
          <pc:docMk/>
          <pc:sldMk cId="126066757" sldId="2210"/>
        </pc:sldMkLst>
        <pc:spChg chg="add mod">
          <ac:chgData name="Rudeeva, Sofia" userId="de1ffd56-d1f0-4fb4-91fe-3f283c8a4fa0" providerId="ADAL" clId="{E2EFAA1E-EB89-4A3A-B9C6-4B734043D301}" dt="2023-08-04T08:22:49.750" v="429" actId="20577"/>
          <ac:spMkLst>
            <pc:docMk/>
            <pc:sldMk cId="126066757" sldId="2210"/>
            <ac:spMk id="2" creationId="{53DC08E8-D824-48F4-6015-19474CDCC499}"/>
          </ac:spMkLst>
        </pc:spChg>
        <pc:spChg chg="add mod">
          <ac:chgData name="Rudeeva, Sofia" userId="de1ffd56-d1f0-4fb4-91fe-3f283c8a4fa0" providerId="ADAL" clId="{E2EFAA1E-EB89-4A3A-B9C6-4B734043D301}" dt="2023-08-04T08:23:08.061" v="434" actId="108"/>
          <ac:spMkLst>
            <pc:docMk/>
            <pc:sldMk cId="126066757" sldId="2210"/>
            <ac:spMk id="4" creationId="{2B0E4438-B1B9-38B8-6E6F-083503EB87A3}"/>
          </ac:spMkLst>
        </pc:spChg>
        <pc:spChg chg="add mod">
          <ac:chgData name="Rudeeva, Sofia" userId="de1ffd56-d1f0-4fb4-91fe-3f283c8a4fa0" providerId="ADAL" clId="{E2EFAA1E-EB89-4A3A-B9C6-4B734043D301}" dt="2023-08-04T08:23:58.674" v="439"/>
          <ac:spMkLst>
            <pc:docMk/>
            <pc:sldMk cId="126066757" sldId="2210"/>
            <ac:spMk id="6" creationId="{F91DB4D7-05DF-B269-53C2-CD0AA6F222D3}"/>
          </ac:spMkLst>
        </pc:spChg>
        <pc:spChg chg="del mod">
          <ac:chgData name="Rudeeva, Sofia" userId="de1ffd56-d1f0-4fb4-91fe-3f283c8a4fa0" providerId="ADAL" clId="{E2EFAA1E-EB89-4A3A-B9C6-4B734043D301}" dt="2023-08-04T08:12:21.561" v="391" actId="478"/>
          <ac:spMkLst>
            <pc:docMk/>
            <pc:sldMk cId="126066757" sldId="2210"/>
            <ac:spMk id="16" creationId="{5C53C535-8756-860B-DCF4-C1548AB527F0}"/>
          </ac:spMkLst>
        </pc:spChg>
        <pc:spChg chg="mod">
          <ac:chgData name="Rudeeva, Sofia" userId="de1ffd56-d1f0-4fb4-91fe-3f283c8a4fa0" providerId="ADAL" clId="{E2EFAA1E-EB89-4A3A-B9C6-4B734043D301}" dt="2023-08-04T08:22:56.737" v="431"/>
          <ac:spMkLst>
            <pc:docMk/>
            <pc:sldMk cId="126066757" sldId="2210"/>
            <ac:spMk id="19" creationId="{1A7C76DB-EBC5-F572-1276-0B47DA780E26}"/>
          </ac:spMkLst>
        </pc:spChg>
        <pc:graphicFrameChg chg="del">
          <ac:chgData name="Rudeeva, Sofia" userId="de1ffd56-d1f0-4fb4-91fe-3f283c8a4fa0" providerId="ADAL" clId="{E2EFAA1E-EB89-4A3A-B9C6-4B734043D301}" dt="2023-08-04T08:12:24.018" v="392" actId="478"/>
          <ac:graphicFrameMkLst>
            <pc:docMk/>
            <pc:sldMk cId="126066757" sldId="2210"/>
            <ac:graphicFrameMk id="17" creationId="{0F7285E8-3375-D204-6570-6E7508B474B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8EFF8-24CE-4E56-AF2F-E6F50C9F40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1A543-EAE1-4C5B-8C36-AAF2541C007B}">
      <dgm:prSet phldrT="[Текст]"/>
      <dgm:spPr/>
      <dgm:t>
        <a:bodyPr/>
        <a:lstStyle/>
        <a:p>
          <a:r>
            <a:rPr lang="ru-RU" dirty="0">
              <a:latin typeface="Calleo-Trial"/>
            </a:rPr>
            <a:t>Принтеры и картриджи</a:t>
          </a:r>
          <a:endParaRPr lang="en-US" dirty="0">
            <a:latin typeface="Calleo-Trial"/>
          </a:endParaRPr>
        </a:p>
      </dgm:t>
    </dgm:pt>
    <dgm:pt modelId="{5C975C83-8D68-44C4-876B-0E5900069A61}" type="parTrans" cxnId="{7A06C1A6-41CB-48E9-8202-7AFE4F751498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620C3163-20BB-4200-92C7-B81359F5B21C}" type="sibTrans" cxnId="{7A06C1A6-41CB-48E9-8202-7AFE4F751498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B63F2A36-303F-4C33-9AA6-BFD2BE858D59}">
      <dgm:prSet phldrT="[Текст]"/>
      <dgm:spPr/>
      <dgm:t>
        <a:bodyPr/>
        <a:lstStyle/>
        <a:p>
          <a:r>
            <a:rPr lang="ru-RU" i="1" dirty="0">
              <a:latin typeface="Calleo-Trial"/>
            </a:rPr>
            <a:t>Папка и файлы; контейнеры</a:t>
          </a:r>
          <a:endParaRPr lang="en-US" i="1" dirty="0">
            <a:latin typeface="Calleo-Trial"/>
          </a:endParaRPr>
        </a:p>
      </dgm:t>
    </dgm:pt>
    <dgm:pt modelId="{50E8B84E-2F68-42AB-9C3A-5E679C3E65A5}" type="parTrans" cxnId="{79BD4250-CE6D-4539-B34F-D03350A474AC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80178C03-86C7-4ACF-98FE-463E036A33CD}" type="sibTrans" cxnId="{79BD4250-CE6D-4539-B34F-D03350A474AC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533F04B6-E709-428A-A669-1C9A1EEC89B7}">
      <dgm:prSet phldrT="[Текст]"/>
      <dgm:spPr/>
      <dgm:t>
        <a:bodyPr/>
        <a:lstStyle/>
        <a:p>
          <a:r>
            <a:rPr lang="ru-RU" dirty="0">
              <a:latin typeface="Calleo-Trial"/>
            </a:rPr>
            <a:t>Монетизация приложения</a:t>
          </a:r>
          <a:endParaRPr lang="en-US" dirty="0">
            <a:latin typeface="Calleo-Trial"/>
          </a:endParaRPr>
        </a:p>
      </dgm:t>
    </dgm:pt>
    <dgm:pt modelId="{C8D361B9-5D7E-405A-A590-D5743D2CF465}" type="parTrans" cxnId="{73E43E12-62EE-4606-A74E-A985ECA5DC8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21768505-02FB-47A9-8E62-822BC1385EAB}" type="sibTrans" cxnId="{73E43E12-62EE-4606-A74E-A985ECA5DC8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E6254829-BE9B-4743-831F-0B6165ED444F}">
      <dgm:prSet phldrT="[Текст]"/>
      <dgm:spPr/>
      <dgm:t>
        <a:bodyPr/>
        <a:lstStyle/>
        <a:p>
          <a:r>
            <a:rPr lang="ru-RU" i="1" u="none" dirty="0">
              <a:latin typeface="Calleo-Trial"/>
            </a:rPr>
            <a:t>например, </a:t>
          </a:r>
          <a:r>
            <a:rPr lang="en-US" i="1" u="none" dirty="0">
              <a:latin typeface="Calleo-Trial"/>
            </a:rPr>
            <a:t>RWD</a:t>
          </a:r>
          <a:r>
            <a:rPr lang="ru-RU" i="1" u="none" dirty="0">
              <a:latin typeface="Calleo-Trial"/>
            </a:rPr>
            <a:t> и </a:t>
          </a:r>
          <a:r>
            <a:rPr lang="en-US" i="1" u="none" dirty="0">
              <a:latin typeface="Calleo-Trial"/>
            </a:rPr>
            <a:t>RWE </a:t>
          </a:r>
          <a:r>
            <a:rPr lang="ru-RU" i="1" u="none" dirty="0">
              <a:latin typeface="Calleo-Trial"/>
            </a:rPr>
            <a:t>для </a:t>
          </a:r>
          <a:r>
            <a:rPr lang="en-US" i="1" u="none" dirty="0">
              <a:latin typeface="Calleo-Trial"/>
            </a:rPr>
            <a:t>pharma</a:t>
          </a:r>
        </a:p>
      </dgm:t>
    </dgm:pt>
    <dgm:pt modelId="{156354A2-83A4-4C8B-BAD6-AB04E41F106F}" type="parTrans" cxnId="{FBA121F1-F7B3-48A9-9BD9-B9C4076D2A7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DF0AC8A6-B4F6-4D15-8592-D1D2644C2337}" type="sibTrans" cxnId="{FBA121F1-F7B3-48A9-9BD9-B9C4076D2A7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F0F96A62-3B06-4296-8933-BDF8B86B1C79}">
      <dgm:prSet phldrT="[Текст]"/>
      <dgm:spPr/>
      <dgm:t>
        <a:bodyPr/>
        <a:lstStyle/>
        <a:p>
          <a:r>
            <a:rPr lang="ru-RU" dirty="0">
              <a:latin typeface="Calleo-Trial"/>
            </a:rPr>
            <a:t>Сбор, обработка данных о потребителях с целью продажи её аналитики</a:t>
          </a:r>
          <a:endParaRPr lang="en-US" dirty="0">
            <a:latin typeface="Calleo-Trial"/>
          </a:endParaRPr>
        </a:p>
      </dgm:t>
    </dgm:pt>
    <dgm:pt modelId="{5ACA74C5-EE39-40A5-8B64-70476150F0DF}" type="parTrans" cxnId="{9BCB8FED-943F-4884-8FD5-DE6E25D109D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291E5E60-3355-4C44-98B3-5CD1C42C320B}" type="sibTrans" cxnId="{9BCB8FED-943F-4884-8FD5-DE6E25D109D0}">
      <dgm:prSet/>
      <dgm:spPr/>
      <dgm:t>
        <a:bodyPr/>
        <a:lstStyle/>
        <a:p>
          <a:endParaRPr lang="en-US">
            <a:latin typeface="Calleo-Trial"/>
          </a:endParaRPr>
        </a:p>
      </dgm:t>
    </dgm:pt>
    <dgm:pt modelId="{CC324E5E-879F-49D2-BA46-8D68A92473E6}" type="pres">
      <dgm:prSet presAssocID="{D5D8EFF8-24CE-4E56-AF2F-E6F50C9F4046}" presName="linear" presStyleCnt="0">
        <dgm:presLayoutVars>
          <dgm:animLvl val="lvl"/>
          <dgm:resizeHandles val="exact"/>
        </dgm:presLayoutVars>
      </dgm:prSet>
      <dgm:spPr/>
    </dgm:pt>
    <dgm:pt modelId="{D361251F-FEDB-4AD2-AC25-CCE81CBB7091}" type="pres">
      <dgm:prSet presAssocID="{9E21A543-EAE1-4C5B-8C36-AAF2541C00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D8FF78-55FA-4FFB-B2BA-F9E37294917D}" type="pres">
      <dgm:prSet presAssocID="{9E21A543-EAE1-4C5B-8C36-AAF2541C007B}" presName="childText" presStyleLbl="revTx" presStyleIdx="0" presStyleCnt="2">
        <dgm:presLayoutVars>
          <dgm:bulletEnabled val="1"/>
        </dgm:presLayoutVars>
      </dgm:prSet>
      <dgm:spPr/>
    </dgm:pt>
    <dgm:pt modelId="{6B086627-10C6-48B7-8113-E8C1DE1931D2}" type="pres">
      <dgm:prSet presAssocID="{533F04B6-E709-428A-A669-1C9A1EEC89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543FBE-FE23-4711-8A9C-CBAF166A0D46}" type="pres">
      <dgm:prSet presAssocID="{21768505-02FB-47A9-8E62-822BC1385EAB}" presName="spacer" presStyleCnt="0"/>
      <dgm:spPr/>
    </dgm:pt>
    <dgm:pt modelId="{3F3AB5CC-FDF7-4BCB-86E8-A77764399626}" type="pres">
      <dgm:prSet presAssocID="{F0F96A62-3B06-4296-8933-BDF8B86B1C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56CA5E4-469B-4C9E-9C84-EAA749A773D1}" type="pres">
      <dgm:prSet presAssocID="{F0F96A62-3B06-4296-8933-BDF8B86B1C7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F288606-4C9A-41F1-B2B7-0D60D78B1D4B}" type="presOf" srcId="{9E21A543-EAE1-4C5B-8C36-AAF2541C007B}" destId="{D361251F-FEDB-4AD2-AC25-CCE81CBB7091}" srcOrd="0" destOrd="0" presId="urn:microsoft.com/office/officeart/2005/8/layout/vList2"/>
    <dgm:cxn modelId="{73E43E12-62EE-4606-A74E-A985ECA5DC80}" srcId="{D5D8EFF8-24CE-4E56-AF2F-E6F50C9F4046}" destId="{533F04B6-E709-428A-A669-1C9A1EEC89B7}" srcOrd="1" destOrd="0" parTransId="{C8D361B9-5D7E-405A-A590-D5743D2CF465}" sibTransId="{21768505-02FB-47A9-8E62-822BC1385EAB}"/>
    <dgm:cxn modelId="{2BD01217-8279-4F32-BAB3-36759C6DF8BB}" type="presOf" srcId="{533F04B6-E709-428A-A669-1C9A1EEC89B7}" destId="{6B086627-10C6-48B7-8113-E8C1DE1931D2}" srcOrd="0" destOrd="0" presId="urn:microsoft.com/office/officeart/2005/8/layout/vList2"/>
    <dgm:cxn modelId="{8FEF6F2B-B841-4BF4-A1B7-4C84E1948A4C}" type="presOf" srcId="{F0F96A62-3B06-4296-8933-BDF8B86B1C79}" destId="{3F3AB5CC-FDF7-4BCB-86E8-A77764399626}" srcOrd="0" destOrd="0" presId="urn:microsoft.com/office/officeart/2005/8/layout/vList2"/>
    <dgm:cxn modelId="{79BD4250-CE6D-4539-B34F-D03350A474AC}" srcId="{9E21A543-EAE1-4C5B-8C36-AAF2541C007B}" destId="{B63F2A36-303F-4C33-9AA6-BFD2BE858D59}" srcOrd="0" destOrd="0" parTransId="{50E8B84E-2F68-42AB-9C3A-5E679C3E65A5}" sibTransId="{80178C03-86C7-4ACF-98FE-463E036A33CD}"/>
    <dgm:cxn modelId="{F331EE87-1071-45E0-BC7F-9293329F7C6B}" type="presOf" srcId="{B63F2A36-303F-4C33-9AA6-BFD2BE858D59}" destId="{88D8FF78-55FA-4FFB-B2BA-F9E37294917D}" srcOrd="0" destOrd="0" presId="urn:microsoft.com/office/officeart/2005/8/layout/vList2"/>
    <dgm:cxn modelId="{7A06C1A6-41CB-48E9-8202-7AFE4F751498}" srcId="{D5D8EFF8-24CE-4E56-AF2F-E6F50C9F4046}" destId="{9E21A543-EAE1-4C5B-8C36-AAF2541C007B}" srcOrd="0" destOrd="0" parTransId="{5C975C83-8D68-44C4-876B-0E5900069A61}" sibTransId="{620C3163-20BB-4200-92C7-B81359F5B21C}"/>
    <dgm:cxn modelId="{717C31B2-ABF8-4D33-98DC-844B1DEB23E9}" type="presOf" srcId="{D5D8EFF8-24CE-4E56-AF2F-E6F50C9F4046}" destId="{CC324E5E-879F-49D2-BA46-8D68A92473E6}" srcOrd="0" destOrd="0" presId="urn:microsoft.com/office/officeart/2005/8/layout/vList2"/>
    <dgm:cxn modelId="{9BCB8FED-943F-4884-8FD5-DE6E25D109D0}" srcId="{D5D8EFF8-24CE-4E56-AF2F-E6F50C9F4046}" destId="{F0F96A62-3B06-4296-8933-BDF8B86B1C79}" srcOrd="2" destOrd="0" parTransId="{5ACA74C5-EE39-40A5-8B64-70476150F0DF}" sibTransId="{291E5E60-3355-4C44-98B3-5CD1C42C320B}"/>
    <dgm:cxn modelId="{FBA121F1-F7B3-48A9-9BD9-B9C4076D2A70}" srcId="{F0F96A62-3B06-4296-8933-BDF8B86B1C79}" destId="{E6254829-BE9B-4743-831F-0B6165ED444F}" srcOrd="0" destOrd="0" parTransId="{156354A2-83A4-4C8B-BAD6-AB04E41F106F}" sibTransId="{DF0AC8A6-B4F6-4D15-8592-D1D2644C2337}"/>
    <dgm:cxn modelId="{98D69BF3-FBC6-47EC-AA69-BDFE5E25687B}" type="presOf" srcId="{E6254829-BE9B-4743-831F-0B6165ED444F}" destId="{C56CA5E4-469B-4C9E-9C84-EAA749A773D1}" srcOrd="0" destOrd="0" presId="urn:microsoft.com/office/officeart/2005/8/layout/vList2"/>
    <dgm:cxn modelId="{B58D8008-338B-41DF-87DD-CF8E3FF9DDE4}" type="presParOf" srcId="{CC324E5E-879F-49D2-BA46-8D68A92473E6}" destId="{D361251F-FEDB-4AD2-AC25-CCE81CBB7091}" srcOrd="0" destOrd="0" presId="urn:microsoft.com/office/officeart/2005/8/layout/vList2"/>
    <dgm:cxn modelId="{27F9BFCA-E980-4FE3-9CA2-BC7BDF0E0FC4}" type="presParOf" srcId="{CC324E5E-879F-49D2-BA46-8D68A92473E6}" destId="{88D8FF78-55FA-4FFB-B2BA-F9E37294917D}" srcOrd="1" destOrd="0" presId="urn:microsoft.com/office/officeart/2005/8/layout/vList2"/>
    <dgm:cxn modelId="{87D92ACE-1DDA-40C3-9074-1DF3ACD2957F}" type="presParOf" srcId="{CC324E5E-879F-49D2-BA46-8D68A92473E6}" destId="{6B086627-10C6-48B7-8113-E8C1DE1931D2}" srcOrd="2" destOrd="0" presId="urn:microsoft.com/office/officeart/2005/8/layout/vList2"/>
    <dgm:cxn modelId="{BC0E021C-6E3D-4178-AC6B-DE5AA1FE100A}" type="presParOf" srcId="{CC324E5E-879F-49D2-BA46-8D68A92473E6}" destId="{13543FBE-FE23-4711-8A9C-CBAF166A0D46}" srcOrd="3" destOrd="0" presId="urn:microsoft.com/office/officeart/2005/8/layout/vList2"/>
    <dgm:cxn modelId="{8839EB87-E909-498F-92C2-BDACA3BD65E4}" type="presParOf" srcId="{CC324E5E-879F-49D2-BA46-8D68A92473E6}" destId="{3F3AB5CC-FDF7-4BCB-86E8-A77764399626}" srcOrd="4" destOrd="0" presId="urn:microsoft.com/office/officeart/2005/8/layout/vList2"/>
    <dgm:cxn modelId="{418F062E-4726-4086-8305-9FFE444F2B88}" type="presParOf" srcId="{CC324E5E-879F-49D2-BA46-8D68A92473E6}" destId="{C56CA5E4-469B-4C9E-9C84-EAA749A773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40EC2-0A78-4F10-92FB-9D3D43FF623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00386F-2BD8-49EE-AB99-7215DEBD75CD}">
      <dgm:prSet phldrT="[Текст]" custT="1"/>
      <dgm:spPr/>
      <dgm:t>
        <a:bodyPr/>
        <a:lstStyle/>
        <a:p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+ 10 </a:t>
          </a:r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решенческих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интервью</a:t>
          </a:r>
          <a:b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+ 3 питча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9B10D6C7-7327-4513-B999-7B72BFBF7F01}" type="parTrans" cxnId="{B2E5EBE8-B58B-481B-8241-D13EF6A09D98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58584024-ABF2-468F-BF1A-2CF6D5F18D12}" type="sibTrans" cxnId="{B2E5EBE8-B58B-481B-8241-D13EF6A09D98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99590BFB-81B0-47C7-A4C7-23BC521A4FC9}">
      <dgm:prSet phldrT="[Текст]" custT="1"/>
      <dgm:spPr/>
      <dgm:t>
        <a:bodyPr/>
        <a:lstStyle/>
        <a:p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Размещенный и проанализированный опрос на </a:t>
          </a:r>
          <a:r>
            <a:rPr lang="en-US" sz="3200" dirty="0">
              <a:latin typeface="Calleo-Trial"/>
              <a:cs typeface="Arial" panose="020B0604020202020204" pitchFamily="34" charset="0"/>
            </a:rPr>
            <a:t>PnP</a:t>
          </a:r>
        </a:p>
      </dgm:t>
    </dgm:pt>
    <dgm:pt modelId="{A3B2089B-BFEA-4508-8995-024D83B0E70A}" type="parTrans" cxnId="{F9F0938B-3E93-404A-A943-C4864577B12D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388D4C96-738E-4193-B59C-7CC1396925DE}" type="sibTrans" cxnId="{F9F0938B-3E93-404A-A943-C4864577B12D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F66BE2FE-6A54-4D4D-80E0-FAD4CB80BE29}">
      <dgm:prSet phldrT="[Текст]" custT="1"/>
      <dgm:spPr/>
      <dgm:t>
        <a:bodyPr/>
        <a:lstStyle/>
        <a:p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Дорожная карта развития до 2025 г. 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013F3018-DC00-4DE7-A3A6-DD36C332C2BD}" type="parTrans" cxnId="{DF0B2092-6FA1-45D7-8520-C8C7190D0879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799DDDAE-6322-45B7-AC55-2C1A638DAF4E}" type="sibTrans" cxnId="{DF0B2092-6FA1-45D7-8520-C8C7190D0879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0498BDC6-1D53-4E6F-920B-D662186BC570}">
      <dgm:prSet phldrT="[Текст]" custT="1"/>
      <dgm:spPr/>
      <dgm:t>
        <a:bodyPr/>
        <a:lstStyle/>
        <a:p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Нетворкинг, заинтересованность заместителя министра здравоохранения Ростовской области</a:t>
          </a:r>
          <a:b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в идее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801D59C8-9F84-4064-A951-C9905740950C}" type="parTrans" cxnId="{20B4E666-8AC9-489F-AAE6-0115282F75E0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70FC5A2E-85BD-40FF-9272-B8C6B9C21E70}" type="sibTrans" cxnId="{20B4E666-8AC9-489F-AAE6-0115282F75E0}">
      <dgm:prSet/>
      <dgm:spPr/>
      <dgm:t>
        <a:bodyPr/>
        <a:lstStyle/>
        <a:p>
          <a:endParaRPr lang="en-US" sz="3200">
            <a:latin typeface="Calleo-Trial"/>
            <a:cs typeface="Arial" panose="020B0604020202020204" pitchFamily="34" charset="0"/>
          </a:endParaRPr>
        </a:p>
      </dgm:t>
    </dgm:pt>
    <dgm:pt modelId="{F3CFC65B-E339-464B-AB47-F874C2946AF2}" type="pres">
      <dgm:prSet presAssocID="{70640EC2-0A78-4F10-92FB-9D3D43FF6232}" presName="diagram" presStyleCnt="0">
        <dgm:presLayoutVars>
          <dgm:dir/>
          <dgm:resizeHandles val="exact"/>
        </dgm:presLayoutVars>
      </dgm:prSet>
      <dgm:spPr/>
    </dgm:pt>
    <dgm:pt modelId="{DEDD5A42-69F3-4752-8CD1-10DBDF203C81}" type="pres">
      <dgm:prSet presAssocID="{3D00386F-2BD8-49EE-AB99-7215DEBD75CD}" presName="node" presStyleLbl="node1" presStyleIdx="0" presStyleCnt="4" custLinFactNeighborX="641" custLinFactNeighborY="-2534">
        <dgm:presLayoutVars>
          <dgm:bulletEnabled val="1"/>
        </dgm:presLayoutVars>
      </dgm:prSet>
      <dgm:spPr/>
    </dgm:pt>
    <dgm:pt modelId="{2668A034-F85E-4A87-AE4C-6D990F5C300C}" type="pres">
      <dgm:prSet presAssocID="{58584024-ABF2-468F-BF1A-2CF6D5F18D12}" presName="sibTrans" presStyleCnt="0"/>
      <dgm:spPr/>
    </dgm:pt>
    <dgm:pt modelId="{2AFDA88F-65E7-45EA-B8A1-7843DC1BDFFF}" type="pres">
      <dgm:prSet presAssocID="{99590BFB-81B0-47C7-A4C7-23BC521A4FC9}" presName="node" presStyleLbl="node1" presStyleIdx="1" presStyleCnt="4" custLinFactNeighborX="-739" custLinFactNeighborY="-1532">
        <dgm:presLayoutVars>
          <dgm:bulletEnabled val="1"/>
        </dgm:presLayoutVars>
      </dgm:prSet>
      <dgm:spPr/>
    </dgm:pt>
    <dgm:pt modelId="{573BEF21-11ED-44ED-B1F9-DDBFAAD45627}" type="pres">
      <dgm:prSet presAssocID="{388D4C96-738E-4193-B59C-7CC1396925DE}" presName="sibTrans" presStyleCnt="0"/>
      <dgm:spPr/>
    </dgm:pt>
    <dgm:pt modelId="{218F9E9F-D341-4E49-9DEE-8491E9463A68}" type="pres">
      <dgm:prSet presAssocID="{F66BE2FE-6A54-4D4D-80E0-FAD4CB80BE29}" presName="node" presStyleLbl="node1" presStyleIdx="2" presStyleCnt="4">
        <dgm:presLayoutVars>
          <dgm:bulletEnabled val="1"/>
        </dgm:presLayoutVars>
      </dgm:prSet>
      <dgm:spPr/>
    </dgm:pt>
    <dgm:pt modelId="{1DA09ED0-00B8-47BF-A7C6-87BD993A8145}" type="pres">
      <dgm:prSet presAssocID="{799DDDAE-6322-45B7-AC55-2C1A638DAF4E}" presName="sibTrans" presStyleCnt="0"/>
      <dgm:spPr/>
    </dgm:pt>
    <dgm:pt modelId="{501E4485-AD47-46D9-ACF9-B58D55900DA5}" type="pres">
      <dgm:prSet presAssocID="{0498BDC6-1D53-4E6F-920B-D662186BC570}" presName="node" presStyleLbl="node1" presStyleIdx="3" presStyleCnt="4" custLinFactNeighborX="-650" custLinFactNeighborY="2205">
        <dgm:presLayoutVars>
          <dgm:bulletEnabled val="1"/>
        </dgm:presLayoutVars>
      </dgm:prSet>
      <dgm:spPr/>
    </dgm:pt>
  </dgm:ptLst>
  <dgm:cxnLst>
    <dgm:cxn modelId="{0E833C19-7C26-43F8-8E7C-B9A7DE3AFFA2}" type="presOf" srcId="{3D00386F-2BD8-49EE-AB99-7215DEBD75CD}" destId="{DEDD5A42-69F3-4752-8CD1-10DBDF203C81}" srcOrd="0" destOrd="0" presId="urn:microsoft.com/office/officeart/2005/8/layout/default"/>
    <dgm:cxn modelId="{20B4E666-8AC9-489F-AAE6-0115282F75E0}" srcId="{70640EC2-0A78-4F10-92FB-9D3D43FF6232}" destId="{0498BDC6-1D53-4E6F-920B-D662186BC570}" srcOrd="3" destOrd="0" parTransId="{801D59C8-9F84-4064-A951-C9905740950C}" sibTransId="{70FC5A2E-85BD-40FF-9272-B8C6B9C21E70}"/>
    <dgm:cxn modelId="{F9F0938B-3E93-404A-A943-C4864577B12D}" srcId="{70640EC2-0A78-4F10-92FB-9D3D43FF6232}" destId="{99590BFB-81B0-47C7-A4C7-23BC521A4FC9}" srcOrd="1" destOrd="0" parTransId="{A3B2089B-BFEA-4508-8995-024D83B0E70A}" sibTransId="{388D4C96-738E-4193-B59C-7CC1396925DE}"/>
    <dgm:cxn modelId="{3CA3728C-9730-45B1-B1DA-32B9B6576983}" type="presOf" srcId="{99590BFB-81B0-47C7-A4C7-23BC521A4FC9}" destId="{2AFDA88F-65E7-45EA-B8A1-7843DC1BDFFF}" srcOrd="0" destOrd="0" presId="urn:microsoft.com/office/officeart/2005/8/layout/default"/>
    <dgm:cxn modelId="{DA79738D-B586-4ADA-BA8B-CD3B6C683219}" type="presOf" srcId="{70640EC2-0A78-4F10-92FB-9D3D43FF6232}" destId="{F3CFC65B-E339-464B-AB47-F874C2946AF2}" srcOrd="0" destOrd="0" presId="urn:microsoft.com/office/officeart/2005/8/layout/default"/>
    <dgm:cxn modelId="{DF0B2092-6FA1-45D7-8520-C8C7190D0879}" srcId="{70640EC2-0A78-4F10-92FB-9D3D43FF6232}" destId="{F66BE2FE-6A54-4D4D-80E0-FAD4CB80BE29}" srcOrd="2" destOrd="0" parTransId="{013F3018-DC00-4DE7-A3A6-DD36C332C2BD}" sibTransId="{799DDDAE-6322-45B7-AC55-2C1A638DAF4E}"/>
    <dgm:cxn modelId="{D52ECDB2-1998-4626-B73D-8A7F85078503}" type="presOf" srcId="{F66BE2FE-6A54-4D4D-80E0-FAD4CB80BE29}" destId="{218F9E9F-D341-4E49-9DEE-8491E9463A68}" srcOrd="0" destOrd="0" presId="urn:microsoft.com/office/officeart/2005/8/layout/default"/>
    <dgm:cxn modelId="{1A065BB3-F47F-49D5-A568-DE936AC968DB}" type="presOf" srcId="{0498BDC6-1D53-4E6F-920B-D662186BC570}" destId="{501E4485-AD47-46D9-ACF9-B58D55900DA5}" srcOrd="0" destOrd="0" presId="urn:microsoft.com/office/officeart/2005/8/layout/default"/>
    <dgm:cxn modelId="{B2E5EBE8-B58B-481B-8241-D13EF6A09D98}" srcId="{70640EC2-0A78-4F10-92FB-9D3D43FF6232}" destId="{3D00386F-2BD8-49EE-AB99-7215DEBD75CD}" srcOrd="0" destOrd="0" parTransId="{9B10D6C7-7327-4513-B999-7B72BFBF7F01}" sibTransId="{58584024-ABF2-468F-BF1A-2CF6D5F18D12}"/>
    <dgm:cxn modelId="{FE015E92-724D-4F55-933A-FB7583CA8ED2}" type="presParOf" srcId="{F3CFC65B-E339-464B-AB47-F874C2946AF2}" destId="{DEDD5A42-69F3-4752-8CD1-10DBDF203C81}" srcOrd="0" destOrd="0" presId="urn:microsoft.com/office/officeart/2005/8/layout/default"/>
    <dgm:cxn modelId="{BFB66054-6710-42C7-A2AF-FFC1EE6B8E1C}" type="presParOf" srcId="{F3CFC65B-E339-464B-AB47-F874C2946AF2}" destId="{2668A034-F85E-4A87-AE4C-6D990F5C300C}" srcOrd="1" destOrd="0" presId="urn:microsoft.com/office/officeart/2005/8/layout/default"/>
    <dgm:cxn modelId="{5EA8D859-3F6D-4FC7-89FF-3F9FDD2B0430}" type="presParOf" srcId="{F3CFC65B-E339-464B-AB47-F874C2946AF2}" destId="{2AFDA88F-65E7-45EA-B8A1-7843DC1BDFFF}" srcOrd="2" destOrd="0" presId="urn:microsoft.com/office/officeart/2005/8/layout/default"/>
    <dgm:cxn modelId="{9B412195-94D2-40D4-8C77-48E95F675B47}" type="presParOf" srcId="{F3CFC65B-E339-464B-AB47-F874C2946AF2}" destId="{573BEF21-11ED-44ED-B1F9-DDBFAAD45627}" srcOrd="3" destOrd="0" presId="urn:microsoft.com/office/officeart/2005/8/layout/default"/>
    <dgm:cxn modelId="{70969C8C-C9B6-46DA-96A5-C3C2ED5997CB}" type="presParOf" srcId="{F3CFC65B-E339-464B-AB47-F874C2946AF2}" destId="{218F9E9F-D341-4E49-9DEE-8491E9463A68}" srcOrd="4" destOrd="0" presId="urn:microsoft.com/office/officeart/2005/8/layout/default"/>
    <dgm:cxn modelId="{9F1023FF-2D1E-4359-BA90-76B78AA13480}" type="presParOf" srcId="{F3CFC65B-E339-464B-AB47-F874C2946AF2}" destId="{1DA09ED0-00B8-47BF-A7C6-87BD993A8145}" srcOrd="5" destOrd="0" presId="urn:microsoft.com/office/officeart/2005/8/layout/default"/>
    <dgm:cxn modelId="{AD745852-6FE2-42B1-87B1-07B88937AB5C}" type="presParOf" srcId="{F3CFC65B-E339-464B-AB47-F874C2946AF2}" destId="{501E4485-AD47-46D9-ACF9-B58D55900D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BEACF-5DEC-4759-A6F9-79A8CC1E83FB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88095D-D706-4FD5-97B0-CF67409684D6}">
      <dgm:prSet phldrT="[Текст]"/>
      <dgm:spPr/>
      <dgm:t>
        <a:bodyPr/>
        <a:lstStyle/>
        <a:p>
          <a:r>
            <a:rPr lang="ru-RU" dirty="0">
              <a:latin typeface="Calleo-Trial"/>
              <a:cs typeface="Arial" panose="020B0604020202020204" pitchFamily="34" charset="0"/>
            </a:rPr>
            <a:t>Аптечка</a:t>
          </a:r>
          <a:endParaRPr lang="en-US" dirty="0">
            <a:latin typeface="Calleo-Trial"/>
            <a:cs typeface="Arial" panose="020B0604020202020204" pitchFamily="34" charset="0"/>
          </a:endParaRPr>
        </a:p>
      </dgm:t>
    </dgm:pt>
    <dgm:pt modelId="{E52A16EA-A4A4-489B-9611-BE4A72ABB2EB}" type="parTrans" cxnId="{D01A2F11-B879-4B5B-B28D-7F8490DAC31C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E0B45795-557F-47BF-966E-DD39AB8CD00F}" type="sibTrans" cxnId="{D01A2F11-B879-4B5B-B28D-7F8490DAC31C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323054A6-DA7D-4543-933E-E27FD770670F}">
      <dgm:prSet phldrT="[Текст]"/>
      <dgm:spPr/>
      <dgm:t>
        <a:bodyPr/>
        <a:lstStyle/>
        <a:p>
          <a:r>
            <a:rPr lang="en-US" dirty="0">
              <a:latin typeface="Calleo-Trial"/>
              <a:cs typeface="Arial" panose="020B0604020202020204" pitchFamily="34" charset="0"/>
            </a:rPr>
            <a:t>B2B</a:t>
          </a:r>
        </a:p>
      </dgm:t>
    </dgm:pt>
    <dgm:pt modelId="{A964208B-1579-4894-9AE2-190FDE7198B8}" type="parTrans" cxnId="{7E28AD0F-93CB-4756-9A80-AD55EEC9819B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FE867953-7DDE-4A57-AC05-4F7C34A50CFD}" type="sibTrans" cxnId="{7E28AD0F-93CB-4756-9A80-AD55EEC9819B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7F88B7DA-72C0-40F0-98C9-91A77CFB5A0A}">
      <dgm:prSet phldrT="[Текст]" custT="1"/>
      <dgm:spPr/>
      <dgm:t>
        <a:bodyPr/>
        <a:lstStyle/>
        <a:p>
          <a:r>
            <a:rPr lang="ru-RU" sz="3200" dirty="0">
              <a:latin typeface="Calleo-Trial"/>
              <a:cs typeface="Arial" panose="020B0604020202020204" pitchFamily="34" charset="0"/>
            </a:rPr>
            <a:t>Упаковка для заказа </a:t>
          </a:r>
          <a:br>
            <a:rPr lang="en-US" sz="3200" dirty="0">
              <a:latin typeface="Calleo-Trial"/>
              <a:cs typeface="Arial" panose="020B0604020202020204" pitchFamily="34" charset="0"/>
            </a:rPr>
          </a:br>
          <a:r>
            <a:rPr lang="ru-RU" sz="3200" dirty="0">
              <a:latin typeface="Calleo-Trial"/>
              <a:cs typeface="Arial" panose="020B0604020202020204" pitchFamily="34" charset="0"/>
            </a:rPr>
            <a:t>(</a:t>
          </a:r>
          <a:r>
            <a:rPr lang="en-US" sz="3200" dirty="0">
              <a:latin typeface="Calleo-Trial"/>
              <a:cs typeface="Arial" panose="020B0604020202020204" pitchFamily="34" charset="0"/>
            </a:rPr>
            <a:t>e-com</a:t>
          </a:r>
          <a:r>
            <a:rPr lang="ru-RU" sz="3200" dirty="0">
              <a:latin typeface="Calleo-Trial"/>
              <a:cs typeface="Arial" panose="020B0604020202020204" pitchFamily="34" charset="0"/>
            </a:rPr>
            <a:t>)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92C57A1C-5556-4C73-9816-2002A39EA889}" type="parTrans" cxnId="{839B49EB-3CFC-4314-9A96-2CEE1FC5439A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F7A96146-D073-435B-A985-929CD7BD971C}" type="sibTrans" cxnId="{839B49EB-3CFC-4314-9A96-2CEE1FC5439A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C13A9496-436E-4E20-BBBF-591B0C45AD62}">
      <dgm:prSet phldrT="[Текст]"/>
      <dgm:spPr/>
      <dgm:t>
        <a:bodyPr/>
        <a:lstStyle/>
        <a:p>
          <a:r>
            <a:rPr lang="en-US" dirty="0">
              <a:latin typeface="Calleo-Trial"/>
              <a:cs typeface="Arial" panose="020B0604020202020204" pitchFamily="34" charset="0"/>
            </a:rPr>
            <a:t>B2C</a:t>
          </a:r>
        </a:p>
      </dgm:t>
    </dgm:pt>
    <dgm:pt modelId="{E86EFC82-DBA2-480B-912A-E39985843854}" type="parTrans" cxnId="{D4F7DBC3-D90E-4865-ABC3-B5600A0EFA59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8C49C51C-3C5B-4E39-B452-FFBEA5FC5743}" type="sibTrans" cxnId="{D4F7DBC3-D90E-4865-ABC3-B5600A0EFA59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0027F674-3550-4EAA-8D5D-5797F80589F2}">
      <dgm:prSet phldrT="[Текст]" custT="1"/>
      <dgm:spPr/>
      <dgm:t>
        <a:bodyPr/>
        <a:lstStyle/>
        <a:p>
          <a:r>
            <a:rPr lang="ru-RU" sz="2900" dirty="0">
              <a:latin typeface="Calleo-Trial"/>
              <a:cs typeface="Arial" panose="020B0604020202020204" pitchFamily="34" charset="0"/>
            </a:rPr>
            <a:t>Хранение лекарств\БАДы + приложение</a:t>
          </a:r>
          <a:endParaRPr lang="en-US" sz="2900" dirty="0">
            <a:latin typeface="Calleo-Trial"/>
            <a:cs typeface="Arial" panose="020B0604020202020204" pitchFamily="34" charset="0"/>
          </a:endParaRPr>
        </a:p>
      </dgm:t>
    </dgm:pt>
    <dgm:pt modelId="{B82C99AE-0F5C-45D8-A686-21A4313DED6B}" type="parTrans" cxnId="{9E5F027A-46EE-47E3-9910-2F35BA9A2100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DF3EA7C6-C114-4DAB-B2A2-FF84FC8D074F}" type="sibTrans" cxnId="{9E5F027A-46EE-47E3-9910-2F35BA9A2100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501899A4-5A0D-40F6-81D7-4A17B252AF54}">
      <dgm:prSet phldrT="[Текст]"/>
      <dgm:spPr/>
      <dgm:t>
        <a:bodyPr/>
        <a:lstStyle/>
        <a:p>
          <a:endParaRPr lang="en-US" dirty="0">
            <a:latin typeface="Calleo-Trial"/>
            <a:cs typeface="Arial" panose="020B0604020202020204" pitchFamily="34" charset="0"/>
          </a:endParaRPr>
        </a:p>
      </dgm:t>
    </dgm:pt>
    <dgm:pt modelId="{993E6280-F42C-46EC-843C-23A794641586}" type="parTrans" cxnId="{06DE93F9-19C4-48E1-8314-48DB18B6F374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7AC7AD33-9E22-471C-8A0D-0D68D69E8BD1}" type="sibTrans" cxnId="{06DE93F9-19C4-48E1-8314-48DB18B6F374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8390B91E-273D-477A-B64A-4A075192BC5C}">
      <dgm:prSet phldrT="[Текст]"/>
      <dgm:spPr/>
      <dgm:t>
        <a:bodyPr/>
        <a:lstStyle/>
        <a:p>
          <a:r>
            <a:rPr lang="ru-RU" dirty="0">
              <a:latin typeface="Calleo-Trial"/>
              <a:cs typeface="Arial" panose="020B0604020202020204" pitchFamily="34" charset="0"/>
            </a:rPr>
            <a:t>Рынки</a:t>
          </a:r>
          <a:endParaRPr lang="en-US" dirty="0">
            <a:latin typeface="Calleo-Trial"/>
            <a:cs typeface="Arial" panose="020B0604020202020204" pitchFamily="34" charset="0"/>
          </a:endParaRPr>
        </a:p>
      </dgm:t>
    </dgm:pt>
    <dgm:pt modelId="{9D8FEEE5-F7D7-4D6C-A554-A5519DC517D6}" type="parTrans" cxnId="{05C280DE-4B05-4CC5-92C8-EDF970D4379D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4EEBDF81-9D41-49CB-973F-A44D0A0C60E6}" type="sibTrans" cxnId="{05C280DE-4B05-4CC5-92C8-EDF970D4379D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DB918B42-BD92-433A-B239-DF7A51E96512}">
      <dgm:prSet phldrT="[Текст]"/>
      <dgm:spPr/>
      <dgm:t>
        <a:bodyPr/>
        <a:lstStyle/>
        <a:p>
          <a:r>
            <a:rPr lang="ru-RU" dirty="0">
              <a:latin typeface="Calleo-Trial"/>
              <a:cs typeface="Arial" panose="020B0604020202020204" pitchFamily="34" charset="0"/>
            </a:rPr>
            <a:t>Продукт</a:t>
          </a:r>
          <a:endParaRPr lang="en-US" dirty="0">
            <a:latin typeface="Calleo-Trial"/>
            <a:cs typeface="Arial" panose="020B0604020202020204" pitchFamily="34" charset="0"/>
          </a:endParaRPr>
        </a:p>
      </dgm:t>
    </dgm:pt>
    <dgm:pt modelId="{C64FB36D-6511-4B4A-B237-FDB270B54BB7}" type="parTrans" cxnId="{675D267E-F565-483E-8F68-A4B9CE29C072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BEF47A18-EAD1-4C40-8B1B-8D8A590D0EC2}" type="sibTrans" cxnId="{675D267E-F565-483E-8F68-A4B9CE29C072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9C1C1B88-B39B-4CFF-9409-BA648B538342}">
      <dgm:prSet phldrT="[Текст]"/>
      <dgm:spPr/>
      <dgm:t>
        <a:bodyPr/>
        <a:lstStyle/>
        <a:p>
          <a:r>
            <a:rPr lang="en-US" dirty="0">
              <a:latin typeface="Calleo-Trial"/>
              <a:cs typeface="Arial" panose="020B0604020202020204" pitchFamily="34" charset="0"/>
            </a:rPr>
            <a:t>B2G</a:t>
          </a:r>
        </a:p>
      </dgm:t>
    </dgm:pt>
    <dgm:pt modelId="{B0E6AD52-28BC-4451-B25A-25833A6955E7}" type="parTrans" cxnId="{363B0703-D3C6-44FA-B066-487350E1854A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A3E0F3E5-9BD2-4E01-A272-5E186FB3B802}" type="sibTrans" cxnId="{363B0703-D3C6-44FA-B066-487350E1854A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ECCEB959-9774-42F5-B9FF-8A8637B359A7}">
      <dgm:prSet phldrT="[Текст]" custT="1"/>
      <dgm:spPr/>
      <dgm:t>
        <a:bodyPr/>
        <a:lstStyle/>
        <a:p>
          <a:r>
            <a:rPr lang="ru-RU" sz="3200" dirty="0">
              <a:latin typeface="Calleo-Trial"/>
              <a:cs typeface="Arial" panose="020B0604020202020204" pitchFamily="34" charset="0"/>
            </a:rPr>
            <a:t>Медицинский органайзер для ЛПУ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1AFC2E8E-EDFD-4FD7-84C7-2F4DCAD18767}" type="parTrans" cxnId="{31EF1A3A-32A8-414A-BD5E-50D5DAD471FB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2642042F-2C2A-4E4F-81A2-88FD2C9D0BF8}" type="sibTrans" cxnId="{31EF1A3A-32A8-414A-BD5E-50D5DAD471FB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50DB4F2D-037C-4E04-8641-2065B1C57920}">
      <dgm:prSet phldrT="[Текст]" custT="1"/>
      <dgm:spPr/>
      <dgm:t>
        <a:bodyPr/>
        <a:lstStyle/>
        <a:p>
          <a:r>
            <a:rPr lang="en-US" sz="3200" dirty="0">
              <a:latin typeface="Calleo-Trial"/>
              <a:cs typeface="Arial" panose="020B0604020202020204" pitchFamily="34" charset="0"/>
            </a:rPr>
            <a:t>RWD, RWE </a:t>
          </a:r>
          <a:r>
            <a:rPr lang="ru-RU" sz="3200" dirty="0">
              <a:latin typeface="Calleo-Trial"/>
              <a:cs typeface="Arial" panose="020B0604020202020204" pitchFamily="34" charset="0"/>
            </a:rPr>
            <a:t>для </a:t>
          </a:r>
          <a:r>
            <a:rPr lang="ru-RU" sz="3200" dirty="0" err="1">
              <a:latin typeface="Calleo-Trial"/>
              <a:cs typeface="Arial" panose="020B0604020202020204" pitchFamily="34" charset="0"/>
            </a:rPr>
            <a:t>фармы</a:t>
          </a:r>
          <a:endParaRPr lang="en-US" sz="3200" dirty="0">
            <a:latin typeface="Calleo-Trial"/>
            <a:cs typeface="Arial" panose="020B0604020202020204" pitchFamily="34" charset="0"/>
          </a:endParaRPr>
        </a:p>
      </dgm:t>
    </dgm:pt>
    <dgm:pt modelId="{37E3970B-6BA9-47D7-87A8-971C933F86CD}" type="parTrans" cxnId="{C185E7A9-FE0F-44C2-B49C-725C211FF1A6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70486562-EB05-47DB-9460-892981468AE1}" type="sibTrans" cxnId="{C185E7A9-FE0F-44C2-B49C-725C211FF1A6}">
      <dgm:prSet/>
      <dgm:spPr/>
      <dgm:t>
        <a:bodyPr/>
        <a:lstStyle/>
        <a:p>
          <a:endParaRPr lang="en-US">
            <a:latin typeface="Calleo-Trial"/>
            <a:cs typeface="Arial" panose="020B0604020202020204" pitchFamily="34" charset="0"/>
          </a:endParaRPr>
        </a:p>
      </dgm:t>
    </dgm:pt>
    <dgm:pt modelId="{0824D840-0A90-4137-8759-9F90EB3EB7FA}" type="pres">
      <dgm:prSet presAssocID="{14BBEACF-5DEC-4759-A6F9-79A8CC1E83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7C5D3F-9754-4993-B39C-2024C48D2CC1}" type="pres">
      <dgm:prSet presAssocID="{14BBEACF-5DEC-4759-A6F9-79A8CC1E83FB}" presName="hierFlow" presStyleCnt="0"/>
      <dgm:spPr/>
    </dgm:pt>
    <dgm:pt modelId="{49141D0B-6287-4D6C-8461-C12DC7A1CE43}" type="pres">
      <dgm:prSet presAssocID="{14BBEACF-5DEC-4759-A6F9-79A8CC1E83FB}" presName="firstBuf" presStyleCnt="0"/>
      <dgm:spPr/>
    </dgm:pt>
    <dgm:pt modelId="{A19B05A4-5986-4525-A84A-649817899F20}" type="pres">
      <dgm:prSet presAssocID="{14BBEACF-5DEC-4759-A6F9-79A8CC1E83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E87546-0C00-45C1-8CAB-7238FD98F5BD}" type="pres">
      <dgm:prSet presAssocID="{BB88095D-D706-4FD5-97B0-CF67409684D6}" presName="Name17" presStyleCnt="0"/>
      <dgm:spPr/>
    </dgm:pt>
    <dgm:pt modelId="{B07B0357-B1D1-4B77-89BE-91712C2EA8A6}" type="pres">
      <dgm:prSet presAssocID="{BB88095D-D706-4FD5-97B0-CF67409684D6}" presName="level1Shape" presStyleLbl="node0" presStyleIdx="0" presStyleCnt="1" custLinFactNeighborX="-3166" custLinFactNeighborY="-2084">
        <dgm:presLayoutVars>
          <dgm:chPref val="3"/>
        </dgm:presLayoutVars>
      </dgm:prSet>
      <dgm:spPr/>
    </dgm:pt>
    <dgm:pt modelId="{DF980EDC-6058-41D2-86AE-872466F1BAC3}" type="pres">
      <dgm:prSet presAssocID="{BB88095D-D706-4FD5-97B0-CF67409684D6}" presName="hierChild2" presStyleCnt="0"/>
      <dgm:spPr/>
    </dgm:pt>
    <dgm:pt modelId="{8D793094-5F91-422E-A8CF-63B7F3658B4F}" type="pres">
      <dgm:prSet presAssocID="{A964208B-1579-4894-9AE2-190FDE7198B8}" presName="Name25" presStyleLbl="parChTrans1D2" presStyleIdx="0" presStyleCnt="3"/>
      <dgm:spPr/>
    </dgm:pt>
    <dgm:pt modelId="{8D8837D4-FDCA-4030-B26A-55B3257BBED3}" type="pres">
      <dgm:prSet presAssocID="{A964208B-1579-4894-9AE2-190FDE7198B8}" presName="connTx" presStyleLbl="parChTrans1D2" presStyleIdx="0" presStyleCnt="3"/>
      <dgm:spPr/>
    </dgm:pt>
    <dgm:pt modelId="{B6FD9988-E7AA-4502-884C-87D26E507578}" type="pres">
      <dgm:prSet presAssocID="{323054A6-DA7D-4543-933E-E27FD770670F}" presName="Name30" presStyleCnt="0"/>
      <dgm:spPr/>
    </dgm:pt>
    <dgm:pt modelId="{8FF5DF24-6D94-48F4-87D4-095B80D351BE}" type="pres">
      <dgm:prSet presAssocID="{323054A6-DA7D-4543-933E-E27FD770670F}" presName="level2Shape" presStyleLbl="node2" presStyleIdx="0" presStyleCnt="3"/>
      <dgm:spPr/>
    </dgm:pt>
    <dgm:pt modelId="{DFD93174-E4BA-4395-B564-16AD6FCEE491}" type="pres">
      <dgm:prSet presAssocID="{323054A6-DA7D-4543-933E-E27FD770670F}" presName="hierChild3" presStyleCnt="0"/>
      <dgm:spPr/>
    </dgm:pt>
    <dgm:pt modelId="{AE90CA1E-E836-4CA9-9D4E-A3432A5BD802}" type="pres">
      <dgm:prSet presAssocID="{92C57A1C-5556-4C73-9816-2002A39EA889}" presName="Name25" presStyleLbl="parChTrans1D3" presStyleIdx="0" presStyleCnt="4"/>
      <dgm:spPr/>
    </dgm:pt>
    <dgm:pt modelId="{0655A96B-5E77-43E1-AC9C-B313105103E4}" type="pres">
      <dgm:prSet presAssocID="{92C57A1C-5556-4C73-9816-2002A39EA889}" presName="connTx" presStyleLbl="parChTrans1D3" presStyleIdx="0" presStyleCnt="4"/>
      <dgm:spPr/>
    </dgm:pt>
    <dgm:pt modelId="{D4D5FD46-0290-4633-BF74-9718A7A45F5B}" type="pres">
      <dgm:prSet presAssocID="{7F88B7DA-72C0-40F0-98C9-91A77CFB5A0A}" presName="Name30" presStyleCnt="0"/>
      <dgm:spPr/>
    </dgm:pt>
    <dgm:pt modelId="{9DDF0641-B855-4180-A00A-BBDCA42D0049}" type="pres">
      <dgm:prSet presAssocID="{7F88B7DA-72C0-40F0-98C9-91A77CFB5A0A}" presName="level2Shape" presStyleLbl="node3" presStyleIdx="0" presStyleCnt="4" custScaleX="190465"/>
      <dgm:spPr/>
    </dgm:pt>
    <dgm:pt modelId="{7D1B311B-6ACE-4856-8540-CE976ABB008B}" type="pres">
      <dgm:prSet presAssocID="{7F88B7DA-72C0-40F0-98C9-91A77CFB5A0A}" presName="hierChild3" presStyleCnt="0"/>
      <dgm:spPr/>
    </dgm:pt>
    <dgm:pt modelId="{847FD5E9-5306-439D-9C5A-D3FADB1AF667}" type="pres">
      <dgm:prSet presAssocID="{37E3970B-6BA9-47D7-87A8-971C933F86CD}" presName="Name25" presStyleLbl="parChTrans1D3" presStyleIdx="1" presStyleCnt="4"/>
      <dgm:spPr/>
    </dgm:pt>
    <dgm:pt modelId="{776BC0BC-BDF6-4AD6-9D45-E4305AD141AA}" type="pres">
      <dgm:prSet presAssocID="{37E3970B-6BA9-47D7-87A8-971C933F86CD}" presName="connTx" presStyleLbl="parChTrans1D3" presStyleIdx="1" presStyleCnt="4"/>
      <dgm:spPr/>
    </dgm:pt>
    <dgm:pt modelId="{2A228168-296C-493F-A798-86A1DB03155C}" type="pres">
      <dgm:prSet presAssocID="{50DB4F2D-037C-4E04-8641-2065B1C57920}" presName="Name30" presStyleCnt="0"/>
      <dgm:spPr/>
    </dgm:pt>
    <dgm:pt modelId="{B95312D0-6A13-442D-97C6-6311F2F53086}" type="pres">
      <dgm:prSet presAssocID="{50DB4F2D-037C-4E04-8641-2065B1C57920}" presName="level2Shape" presStyleLbl="node3" presStyleIdx="1" presStyleCnt="4" custScaleX="190465"/>
      <dgm:spPr/>
    </dgm:pt>
    <dgm:pt modelId="{014E64A0-5FC8-4AD4-BF8A-3A734066D865}" type="pres">
      <dgm:prSet presAssocID="{50DB4F2D-037C-4E04-8641-2065B1C57920}" presName="hierChild3" presStyleCnt="0"/>
      <dgm:spPr/>
    </dgm:pt>
    <dgm:pt modelId="{76A1353B-BF6A-4CF2-96E4-DB47ED997A7E}" type="pres">
      <dgm:prSet presAssocID="{E86EFC82-DBA2-480B-912A-E39985843854}" presName="Name25" presStyleLbl="parChTrans1D2" presStyleIdx="1" presStyleCnt="3"/>
      <dgm:spPr/>
    </dgm:pt>
    <dgm:pt modelId="{0CF307CA-9893-4E71-8671-1DA9F27B5D9D}" type="pres">
      <dgm:prSet presAssocID="{E86EFC82-DBA2-480B-912A-E39985843854}" presName="connTx" presStyleLbl="parChTrans1D2" presStyleIdx="1" presStyleCnt="3"/>
      <dgm:spPr/>
    </dgm:pt>
    <dgm:pt modelId="{7171601A-A563-460E-9D49-F75CDA57FF8E}" type="pres">
      <dgm:prSet presAssocID="{C13A9496-436E-4E20-BBBF-591B0C45AD62}" presName="Name30" presStyleCnt="0"/>
      <dgm:spPr/>
    </dgm:pt>
    <dgm:pt modelId="{1875FB7F-C0CA-424B-860B-F5875E9ED738}" type="pres">
      <dgm:prSet presAssocID="{C13A9496-436E-4E20-BBBF-591B0C45AD62}" presName="level2Shape" presStyleLbl="node2" presStyleIdx="1" presStyleCnt="3"/>
      <dgm:spPr/>
    </dgm:pt>
    <dgm:pt modelId="{C66EF7B2-2CCA-4473-8520-C8DB706F5570}" type="pres">
      <dgm:prSet presAssocID="{C13A9496-436E-4E20-BBBF-591B0C45AD62}" presName="hierChild3" presStyleCnt="0"/>
      <dgm:spPr/>
    </dgm:pt>
    <dgm:pt modelId="{D4A00AF7-D9DB-4F00-AB1C-0D3F6B143933}" type="pres">
      <dgm:prSet presAssocID="{B82C99AE-0F5C-45D8-A686-21A4313DED6B}" presName="Name25" presStyleLbl="parChTrans1D3" presStyleIdx="2" presStyleCnt="4"/>
      <dgm:spPr/>
    </dgm:pt>
    <dgm:pt modelId="{8493E3D1-E726-4D83-814B-70479105F686}" type="pres">
      <dgm:prSet presAssocID="{B82C99AE-0F5C-45D8-A686-21A4313DED6B}" presName="connTx" presStyleLbl="parChTrans1D3" presStyleIdx="2" presStyleCnt="4"/>
      <dgm:spPr/>
    </dgm:pt>
    <dgm:pt modelId="{7ED9C1ED-A960-4D85-AF48-44EECC815FCE}" type="pres">
      <dgm:prSet presAssocID="{0027F674-3550-4EAA-8D5D-5797F80589F2}" presName="Name30" presStyleCnt="0"/>
      <dgm:spPr/>
    </dgm:pt>
    <dgm:pt modelId="{C3B9C5F0-9D9E-4EBE-A93B-9057AF919C41}" type="pres">
      <dgm:prSet presAssocID="{0027F674-3550-4EAA-8D5D-5797F80589F2}" presName="level2Shape" presStyleLbl="node3" presStyleIdx="2" presStyleCnt="4" custScaleX="199445"/>
      <dgm:spPr/>
    </dgm:pt>
    <dgm:pt modelId="{24FDA43B-0C3A-4415-BCC5-DA9CCD8B03C7}" type="pres">
      <dgm:prSet presAssocID="{0027F674-3550-4EAA-8D5D-5797F80589F2}" presName="hierChild3" presStyleCnt="0"/>
      <dgm:spPr/>
    </dgm:pt>
    <dgm:pt modelId="{44FA5E6C-DF55-4CB9-805B-BE2CD634BD4D}" type="pres">
      <dgm:prSet presAssocID="{B0E6AD52-28BC-4451-B25A-25833A6955E7}" presName="Name25" presStyleLbl="parChTrans1D2" presStyleIdx="2" presStyleCnt="3"/>
      <dgm:spPr/>
    </dgm:pt>
    <dgm:pt modelId="{61C0A6A6-2DE7-485C-B27E-FBC89DBED7F3}" type="pres">
      <dgm:prSet presAssocID="{B0E6AD52-28BC-4451-B25A-25833A6955E7}" presName="connTx" presStyleLbl="parChTrans1D2" presStyleIdx="2" presStyleCnt="3"/>
      <dgm:spPr/>
    </dgm:pt>
    <dgm:pt modelId="{75BD1BEC-2488-40E4-BDE4-128592764611}" type="pres">
      <dgm:prSet presAssocID="{9C1C1B88-B39B-4CFF-9409-BA648B538342}" presName="Name30" presStyleCnt="0"/>
      <dgm:spPr/>
    </dgm:pt>
    <dgm:pt modelId="{F3364E98-EA80-4922-A286-73F3EE051D1D}" type="pres">
      <dgm:prSet presAssocID="{9C1C1B88-B39B-4CFF-9409-BA648B538342}" presName="level2Shape" presStyleLbl="node2" presStyleIdx="2" presStyleCnt="3"/>
      <dgm:spPr/>
    </dgm:pt>
    <dgm:pt modelId="{CF84971D-4257-40FA-B326-1838DB09E1DF}" type="pres">
      <dgm:prSet presAssocID="{9C1C1B88-B39B-4CFF-9409-BA648B538342}" presName="hierChild3" presStyleCnt="0"/>
      <dgm:spPr/>
    </dgm:pt>
    <dgm:pt modelId="{03352A92-36DF-4E16-B879-F240DC4BA949}" type="pres">
      <dgm:prSet presAssocID="{1AFC2E8E-EDFD-4FD7-84C7-2F4DCAD18767}" presName="Name25" presStyleLbl="parChTrans1D3" presStyleIdx="3" presStyleCnt="4"/>
      <dgm:spPr/>
    </dgm:pt>
    <dgm:pt modelId="{1E384F8D-CDD8-48C4-8872-DA349BEFA3FB}" type="pres">
      <dgm:prSet presAssocID="{1AFC2E8E-EDFD-4FD7-84C7-2F4DCAD18767}" presName="connTx" presStyleLbl="parChTrans1D3" presStyleIdx="3" presStyleCnt="4"/>
      <dgm:spPr/>
    </dgm:pt>
    <dgm:pt modelId="{DCD2C457-9E0A-4986-9A9D-00ED613FF207}" type="pres">
      <dgm:prSet presAssocID="{ECCEB959-9774-42F5-B9FF-8A8637B359A7}" presName="Name30" presStyleCnt="0"/>
      <dgm:spPr/>
    </dgm:pt>
    <dgm:pt modelId="{21825E15-1424-410E-A658-D122E988E2C7}" type="pres">
      <dgm:prSet presAssocID="{ECCEB959-9774-42F5-B9FF-8A8637B359A7}" presName="level2Shape" presStyleLbl="node3" presStyleIdx="3" presStyleCnt="4" custScaleX="190465"/>
      <dgm:spPr/>
    </dgm:pt>
    <dgm:pt modelId="{53E361C9-B214-4723-8F94-D4494FECD92A}" type="pres">
      <dgm:prSet presAssocID="{ECCEB959-9774-42F5-B9FF-8A8637B359A7}" presName="hierChild3" presStyleCnt="0"/>
      <dgm:spPr/>
    </dgm:pt>
    <dgm:pt modelId="{48409561-7397-4052-BD1E-E63FA578D647}" type="pres">
      <dgm:prSet presAssocID="{14BBEACF-5DEC-4759-A6F9-79A8CC1E83FB}" presName="bgShapesFlow" presStyleCnt="0"/>
      <dgm:spPr/>
    </dgm:pt>
    <dgm:pt modelId="{DF688635-4AFE-488A-93AB-8907B645F776}" type="pres">
      <dgm:prSet presAssocID="{501899A4-5A0D-40F6-81D7-4A17B252AF54}" presName="rectComp" presStyleCnt="0"/>
      <dgm:spPr/>
    </dgm:pt>
    <dgm:pt modelId="{49AE866E-BC4A-4D20-A65D-7074342B4450}" type="pres">
      <dgm:prSet presAssocID="{501899A4-5A0D-40F6-81D7-4A17B252AF54}" presName="bgRect" presStyleLbl="bgShp" presStyleIdx="0" presStyleCnt="3" custLinFactNeighborX="-359"/>
      <dgm:spPr/>
    </dgm:pt>
    <dgm:pt modelId="{83C8AC8E-20D9-4B1C-9B5C-B9BAF37CEA46}" type="pres">
      <dgm:prSet presAssocID="{501899A4-5A0D-40F6-81D7-4A17B252AF54}" presName="bgRectTx" presStyleLbl="bgShp" presStyleIdx="0" presStyleCnt="3">
        <dgm:presLayoutVars>
          <dgm:bulletEnabled val="1"/>
        </dgm:presLayoutVars>
      </dgm:prSet>
      <dgm:spPr/>
    </dgm:pt>
    <dgm:pt modelId="{8AFA8845-4763-462E-9275-0788D2E4ED7F}" type="pres">
      <dgm:prSet presAssocID="{501899A4-5A0D-40F6-81D7-4A17B252AF54}" presName="spComp" presStyleCnt="0"/>
      <dgm:spPr/>
    </dgm:pt>
    <dgm:pt modelId="{0E3187A9-BF20-4AC5-8B37-83E6FC312A95}" type="pres">
      <dgm:prSet presAssocID="{501899A4-5A0D-40F6-81D7-4A17B252AF54}" presName="hSp" presStyleCnt="0"/>
      <dgm:spPr/>
    </dgm:pt>
    <dgm:pt modelId="{FE74B569-3F36-4006-834B-B3A2008B9462}" type="pres">
      <dgm:prSet presAssocID="{8390B91E-273D-477A-B64A-4A075192BC5C}" presName="rectComp" presStyleCnt="0"/>
      <dgm:spPr/>
    </dgm:pt>
    <dgm:pt modelId="{065D12D2-D178-4D2E-AFCA-82FF09E4E587}" type="pres">
      <dgm:prSet presAssocID="{8390B91E-273D-477A-B64A-4A075192BC5C}" presName="bgRect" presStyleLbl="bgShp" presStyleIdx="1" presStyleCnt="3"/>
      <dgm:spPr/>
    </dgm:pt>
    <dgm:pt modelId="{9758DAFA-C3FE-4A0F-850C-F1325B43B1DC}" type="pres">
      <dgm:prSet presAssocID="{8390B91E-273D-477A-B64A-4A075192BC5C}" presName="bgRectTx" presStyleLbl="bgShp" presStyleIdx="1" presStyleCnt="3">
        <dgm:presLayoutVars>
          <dgm:bulletEnabled val="1"/>
        </dgm:presLayoutVars>
      </dgm:prSet>
      <dgm:spPr/>
    </dgm:pt>
    <dgm:pt modelId="{C1FE31C3-CE01-40CE-8A01-9C13247147EE}" type="pres">
      <dgm:prSet presAssocID="{8390B91E-273D-477A-B64A-4A075192BC5C}" presName="spComp" presStyleCnt="0"/>
      <dgm:spPr/>
    </dgm:pt>
    <dgm:pt modelId="{3E6B5A34-4665-40A5-9C25-593DF3282B4A}" type="pres">
      <dgm:prSet presAssocID="{8390B91E-273D-477A-B64A-4A075192BC5C}" presName="hSp" presStyleCnt="0"/>
      <dgm:spPr/>
    </dgm:pt>
    <dgm:pt modelId="{80A82E4F-36AA-4745-AC45-842A23CFB06E}" type="pres">
      <dgm:prSet presAssocID="{DB918B42-BD92-433A-B239-DF7A51E96512}" presName="rectComp" presStyleCnt="0"/>
      <dgm:spPr/>
    </dgm:pt>
    <dgm:pt modelId="{B3F0C834-60A1-4DC3-81B5-15A1413CF774}" type="pres">
      <dgm:prSet presAssocID="{DB918B42-BD92-433A-B239-DF7A51E96512}" presName="bgRect" presStyleLbl="bgShp" presStyleIdx="2" presStyleCnt="3" custScaleX="180017"/>
      <dgm:spPr/>
    </dgm:pt>
    <dgm:pt modelId="{12B24D5C-269E-4B29-B362-C619AE12FB79}" type="pres">
      <dgm:prSet presAssocID="{DB918B42-BD92-433A-B239-DF7A51E96512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363B0703-D3C6-44FA-B066-487350E1854A}" srcId="{BB88095D-D706-4FD5-97B0-CF67409684D6}" destId="{9C1C1B88-B39B-4CFF-9409-BA648B538342}" srcOrd="2" destOrd="0" parTransId="{B0E6AD52-28BC-4451-B25A-25833A6955E7}" sibTransId="{A3E0F3E5-9BD2-4E01-A272-5E186FB3B802}"/>
    <dgm:cxn modelId="{7E28AD0F-93CB-4756-9A80-AD55EEC9819B}" srcId="{BB88095D-D706-4FD5-97B0-CF67409684D6}" destId="{323054A6-DA7D-4543-933E-E27FD770670F}" srcOrd="0" destOrd="0" parTransId="{A964208B-1579-4894-9AE2-190FDE7198B8}" sibTransId="{FE867953-7DDE-4A57-AC05-4F7C34A50CFD}"/>
    <dgm:cxn modelId="{D01A2F11-B879-4B5B-B28D-7F8490DAC31C}" srcId="{14BBEACF-5DEC-4759-A6F9-79A8CC1E83FB}" destId="{BB88095D-D706-4FD5-97B0-CF67409684D6}" srcOrd="0" destOrd="0" parTransId="{E52A16EA-A4A4-489B-9611-BE4A72ABB2EB}" sibTransId="{E0B45795-557F-47BF-966E-DD39AB8CD00F}"/>
    <dgm:cxn modelId="{E9ACA914-6098-4D0C-A396-323BB278C41A}" type="presOf" srcId="{0027F674-3550-4EAA-8D5D-5797F80589F2}" destId="{C3B9C5F0-9D9E-4EBE-A93B-9057AF919C41}" srcOrd="0" destOrd="0" presId="urn:microsoft.com/office/officeart/2005/8/layout/hierarchy5"/>
    <dgm:cxn modelId="{23885C2F-0D4F-488D-9D20-F8F235F83110}" type="presOf" srcId="{8390B91E-273D-477A-B64A-4A075192BC5C}" destId="{065D12D2-D178-4D2E-AFCA-82FF09E4E587}" srcOrd="0" destOrd="0" presId="urn:microsoft.com/office/officeart/2005/8/layout/hierarchy5"/>
    <dgm:cxn modelId="{834B0E32-5FB3-4B62-83C1-0ED9A690302A}" type="presOf" srcId="{DB918B42-BD92-433A-B239-DF7A51E96512}" destId="{B3F0C834-60A1-4DC3-81B5-15A1413CF774}" srcOrd="0" destOrd="0" presId="urn:microsoft.com/office/officeart/2005/8/layout/hierarchy5"/>
    <dgm:cxn modelId="{099A9733-A4FF-4923-9C0D-8C67BC80B2E5}" type="presOf" srcId="{ECCEB959-9774-42F5-B9FF-8A8637B359A7}" destId="{21825E15-1424-410E-A658-D122E988E2C7}" srcOrd="0" destOrd="0" presId="urn:microsoft.com/office/officeart/2005/8/layout/hierarchy5"/>
    <dgm:cxn modelId="{31EF1A3A-32A8-414A-BD5E-50D5DAD471FB}" srcId="{9C1C1B88-B39B-4CFF-9409-BA648B538342}" destId="{ECCEB959-9774-42F5-B9FF-8A8637B359A7}" srcOrd="0" destOrd="0" parTransId="{1AFC2E8E-EDFD-4FD7-84C7-2F4DCAD18767}" sibTransId="{2642042F-2C2A-4E4F-81A2-88FD2C9D0BF8}"/>
    <dgm:cxn modelId="{54EB0068-C244-4F9F-850D-468233FD4233}" type="presOf" srcId="{7F88B7DA-72C0-40F0-98C9-91A77CFB5A0A}" destId="{9DDF0641-B855-4180-A00A-BBDCA42D0049}" srcOrd="0" destOrd="0" presId="urn:microsoft.com/office/officeart/2005/8/layout/hierarchy5"/>
    <dgm:cxn modelId="{0ADBFB69-1AA1-4B4D-8ED3-ED39E477F252}" type="presOf" srcId="{501899A4-5A0D-40F6-81D7-4A17B252AF54}" destId="{83C8AC8E-20D9-4B1C-9B5C-B9BAF37CEA46}" srcOrd="1" destOrd="0" presId="urn:microsoft.com/office/officeart/2005/8/layout/hierarchy5"/>
    <dgm:cxn modelId="{56332972-5D1E-4E2A-B170-0182799BEB7F}" type="presOf" srcId="{C13A9496-436E-4E20-BBBF-591B0C45AD62}" destId="{1875FB7F-C0CA-424B-860B-F5875E9ED738}" srcOrd="0" destOrd="0" presId="urn:microsoft.com/office/officeart/2005/8/layout/hierarchy5"/>
    <dgm:cxn modelId="{DDA39D73-9C2E-49E4-BB15-F131502573C7}" type="presOf" srcId="{37E3970B-6BA9-47D7-87A8-971C933F86CD}" destId="{776BC0BC-BDF6-4AD6-9D45-E4305AD141AA}" srcOrd="1" destOrd="0" presId="urn:microsoft.com/office/officeart/2005/8/layout/hierarchy5"/>
    <dgm:cxn modelId="{9E5F027A-46EE-47E3-9910-2F35BA9A2100}" srcId="{C13A9496-436E-4E20-BBBF-591B0C45AD62}" destId="{0027F674-3550-4EAA-8D5D-5797F80589F2}" srcOrd="0" destOrd="0" parTransId="{B82C99AE-0F5C-45D8-A686-21A4313DED6B}" sibTransId="{DF3EA7C6-C114-4DAB-B2A2-FF84FC8D074F}"/>
    <dgm:cxn modelId="{01D2727C-2895-4F92-B2B1-61610DC11304}" type="presOf" srcId="{DB918B42-BD92-433A-B239-DF7A51E96512}" destId="{12B24D5C-269E-4B29-B362-C619AE12FB79}" srcOrd="1" destOrd="0" presId="urn:microsoft.com/office/officeart/2005/8/layout/hierarchy5"/>
    <dgm:cxn modelId="{675D267E-F565-483E-8F68-A4B9CE29C072}" srcId="{14BBEACF-5DEC-4759-A6F9-79A8CC1E83FB}" destId="{DB918B42-BD92-433A-B239-DF7A51E96512}" srcOrd="3" destOrd="0" parTransId="{C64FB36D-6511-4B4A-B237-FDB270B54BB7}" sibTransId="{BEF47A18-EAD1-4C40-8B1B-8D8A590D0EC2}"/>
    <dgm:cxn modelId="{04C0AC94-4CA9-44D9-B9EA-F9F3C7B1215C}" type="presOf" srcId="{BB88095D-D706-4FD5-97B0-CF67409684D6}" destId="{B07B0357-B1D1-4B77-89BE-91712C2EA8A6}" srcOrd="0" destOrd="0" presId="urn:microsoft.com/office/officeart/2005/8/layout/hierarchy5"/>
    <dgm:cxn modelId="{81DB969C-E0B2-4BC3-802E-B0B70F23E4F2}" type="presOf" srcId="{1AFC2E8E-EDFD-4FD7-84C7-2F4DCAD18767}" destId="{03352A92-36DF-4E16-B879-F240DC4BA949}" srcOrd="0" destOrd="0" presId="urn:microsoft.com/office/officeart/2005/8/layout/hierarchy5"/>
    <dgm:cxn modelId="{943B449F-9727-4F0B-BB02-09B9113FD0A7}" type="presOf" srcId="{A964208B-1579-4894-9AE2-190FDE7198B8}" destId="{8D793094-5F91-422E-A8CF-63B7F3658B4F}" srcOrd="0" destOrd="0" presId="urn:microsoft.com/office/officeart/2005/8/layout/hierarchy5"/>
    <dgm:cxn modelId="{0C29FCA2-E182-4A33-A9A1-2F2D2F44511A}" type="presOf" srcId="{B82C99AE-0F5C-45D8-A686-21A4313DED6B}" destId="{D4A00AF7-D9DB-4F00-AB1C-0D3F6B143933}" srcOrd="0" destOrd="0" presId="urn:microsoft.com/office/officeart/2005/8/layout/hierarchy5"/>
    <dgm:cxn modelId="{C185E7A9-FE0F-44C2-B49C-725C211FF1A6}" srcId="{323054A6-DA7D-4543-933E-E27FD770670F}" destId="{50DB4F2D-037C-4E04-8641-2065B1C57920}" srcOrd="1" destOrd="0" parTransId="{37E3970B-6BA9-47D7-87A8-971C933F86CD}" sibTransId="{70486562-EB05-47DB-9460-892981468AE1}"/>
    <dgm:cxn modelId="{E497D9AB-D9EB-44EB-93FA-A38FD7AC8159}" type="presOf" srcId="{E86EFC82-DBA2-480B-912A-E39985843854}" destId="{0CF307CA-9893-4E71-8671-1DA9F27B5D9D}" srcOrd="1" destOrd="0" presId="urn:microsoft.com/office/officeart/2005/8/layout/hierarchy5"/>
    <dgm:cxn modelId="{175026B0-629E-46BE-913F-EA4F8FC907B6}" type="presOf" srcId="{E86EFC82-DBA2-480B-912A-E39985843854}" destId="{76A1353B-BF6A-4CF2-96E4-DB47ED997A7E}" srcOrd="0" destOrd="0" presId="urn:microsoft.com/office/officeart/2005/8/layout/hierarchy5"/>
    <dgm:cxn modelId="{E1E7D3B1-71B1-4A09-A4EA-BC861AA4BE19}" type="presOf" srcId="{B0E6AD52-28BC-4451-B25A-25833A6955E7}" destId="{44FA5E6C-DF55-4CB9-805B-BE2CD634BD4D}" srcOrd="0" destOrd="0" presId="urn:microsoft.com/office/officeart/2005/8/layout/hierarchy5"/>
    <dgm:cxn modelId="{802CDFB4-B98B-4C0E-A447-DB9B4588349F}" type="presOf" srcId="{A964208B-1579-4894-9AE2-190FDE7198B8}" destId="{8D8837D4-FDCA-4030-B26A-55B3257BBED3}" srcOrd="1" destOrd="0" presId="urn:microsoft.com/office/officeart/2005/8/layout/hierarchy5"/>
    <dgm:cxn modelId="{78C5A5C1-BA4B-46D9-8A83-9AD83E6FB4FF}" type="presOf" srcId="{1AFC2E8E-EDFD-4FD7-84C7-2F4DCAD18767}" destId="{1E384F8D-CDD8-48C4-8872-DA349BEFA3FB}" srcOrd="1" destOrd="0" presId="urn:microsoft.com/office/officeart/2005/8/layout/hierarchy5"/>
    <dgm:cxn modelId="{D4F7DBC3-D90E-4865-ABC3-B5600A0EFA59}" srcId="{BB88095D-D706-4FD5-97B0-CF67409684D6}" destId="{C13A9496-436E-4E20-BBBF-591B0C45AD62}" srcOrd="1" destOrd="0" parTransId="{E86EFC82-DBA2-480B-912A-E39985843854}" sibTransId="{8C49C51C-3C5B-4E39-B452-FFBEA5FC5743}"/>
    <dgm:cxn modelId="{65F6CFCC-4C49-44D4-A834-0D92080F2C07}" type="presOf" srcId="{B82C99AE-0F5C-45D8-A686-21A4313DED6B}" destId="{8493E3D1-E726-4D83-814B-70479105F686}" srcOrd="1" destOrd="0" presId="urn:microsoft.com/office/officeart/2005/8/layout/hierarchy5"/>
    <dgm:cxn modelId="{08F20DD2-7B97-4203-B7D7-546FBB3B1FBC}" type="presOf" srcId="{14BBEACF-5DEC-4759-A6F9-79A8CC1E83FB}" destId="{0824D840-0A90-4137-8759-9F90EB3EB7FA}" srcOrd="0" destOrd="0" presId="urn:microsoft.com/office/officeart/2005/8/layout/hierarchy5"/>
    <dgm:cxn modelId="{D7135BDA-C5ED-43CC-8C23-40944B555B50}" type="presOf" srcId="{B0E6AD52-28BC-4451-B25A-25833A6955E7}" destId="{61C0A6A6-2DE7-485C-B27E-FBC89DBED7F3}" srcOrd="1" destOrd="0" presId="urn:microsoft.com/office/officeart/2005/8/layout/hierarchy5"/>
    <dgm:cxn modelId="{AE7CCCDB-8737-446D-B6E8-64FAEC09EF79}" type="presOf" srcId="{92C57A1C-5556-4C73-9816-2002A39EA889}" destId="{0655A96B-5E77-43E1-AC9C-B313105103E4}" srcOrd="1" destOrd="0" presId="urn:microsoft.com/office/officeart/2005/8/layout/hierarchy5"/>
    <dgm:cxn modelId="{112FABDD-21CC-462D-9D51-86FF4C2323D4}" type="presOf" srcId="{9C1C1B88-B39B-4CFF-9409-BA648B538342}" destId="{F3364E98-EA80-4922-A286-73F3EE051D1D}" srcOrd="0" destOrd="0" presId="urn:microsoft.com/office/officeart/2005/8/layout/hierarchy5"/>
    <dgm:cxn modelId="{05C280DE-4B05-4CC5-92C8-EDF970D4379D}" srcId="{14BBEACF-5DEC-4759-A6F9-79A8CC1E83FB}" destId="{8390B91E-273D-477A-B64A-4A075192BC5C}" srcOrd="2" destOrd="0" parTransId="{9D8FEEE5-F7D7-4D6C-A554-A5519DC517D6}" sibTransId="{4EEBDF81-9D41-49CB-973F-A44D0A0C60E6}"/>
    <dgm:cxn modelId="{1BAA60E1-B45D-4906-82CB-7ECE3525A394}" type="presOf" srcId="{50DB4F2D-037C-4E04-8641-2065B1C57920}" destId="{B95312D0-6A13-442D-97C6-6311F2F53086}" srcOrd="0" destOrd="0" presId="urn:microsoft.com/office/officeart/2005/8/layout/hierarchy5"/>
    <dgm:cxn modelId="{5DD70EEA-05CD-4A8D-9988-2A61A2D9FCA3}" type="presOf" srcId="{501899A4-5A0D-40F6-81D7-4A17B252AF54}" destId="{49AE866E-BC4A-4D20-A65D-7074342B4450}" srcOrd="0" destOrd="0" presId="urn:microsoft.com/office/officeart/2005/8/layout/hierarchy5"/>
    <dgm:cxn modelId="{839B49EB-3CFC-4314-9A96-2CEE1FC5439A}" srcId="{323054A6-DA7D-4543-933E-E27FD770670F}" destId="{7F88B7DA-72C0-40F0-98C9-91A77CFB5A0A}" srcOrd="0" destOrd="0" parTransId="{92C57A1C-5556-4C73-9816-2002A39EA889}" sibTransId="{F7A96146-D073-435B-A985-929CD7BD971C}"/>
    <dgm:cxn modelId="{C42B17EC-4365-479C-B16B-4467A72C52D7}" type="presOf" srcId="{37E3970B-6BA9-47D7-87A8-971C933F86CD}" destId="{847FD5E9-5306-439D-9C5A-D3FADB1AF667}" srcOrd="0" destOrd="0" presId="urn:microsoft.com/office/officeart/2005/8/layout/hierarchy5"/>
    <dgm:cxn modelId="{157D75ED-E049-4195-92CE-DC2585B3F792}" type="presOf" srcId="{323054A6-DA7D-4543-933E-E27FD770670F}" destId="{8FF5DF24-6D94-48F4-87D4-095B80D351BE}" srcOrd="0" destOrd="0" presId="urn:microsoft.com/office/officeart/2005/8/layout/hierarchy5"/>
    <dgm:cxn modelId="{5D8EF4F7-1E16-40CE-94B3-DF7B04C642B7}" type="presOf" srcId="{8390B91E-273D-477A-B64A-4A075192BC5C}" destId="{9758DAFA-C3FE-4A0F-850C-F1325B43B1DC}" srcOrd="1" destOrd="0" presId="urn:microsoft.com/office/officeart/2005/8/layout/hierarchy5"/>
    <dgm:cxn modelId="{99A70AF8-0391-4C27-AE2C-1292FC2B49B3}" type="presOf" srcId="{92C57A1C-5556-4C73-9816-2002A39EA889}" destId="{AE90CA1E-E836-4CA9-9D4E-A3432A5BD802}" srcOrd="0" destOrd="0" presId="urn:microsoft.com/office/officeart/2005/8/layout/hierarchy5"/>
    <dgm:cxn modelId="{06DE93F9-19C4-48E1-8314-48DB18B6F374}" srcId="{14BBEACF-5DEC-4759-A6F9-79A8CC1E83FB}" destId="{501899A4-5A0D-40F6-81D7-4A17B252AF54}" srcOrd="1" destOrd="0" parTransId="{993E6280-F42C-46EC-843C-23A794641586}" sibTransId="{7AC7AD33-9E22-471C-8A0D-0D68D69E8BD1}"/>
    <dgm:cxn modelId="{760EC43A-3F2F-44F3-9C6C-1BF785576882}" type="presParOf" srcId="{0824D840-0A90-4137-8759-9F90EB3EB7FA}" destId="{817C5D3F-9754-4993-B39C-2024C48D2CC1}" srcOrd="0" destOrd="0" presId="urn:microsoft.com/office/officeart/2005/8/layout/hierarchy5"/>
    <dgm:cxn modelId="{B13AC9E7-D46B-41D9-8501-7183E7A4B11A}" type="presParOf" srcId="{817C5D3F-9754-4993-B39C-2024C48D2CC1}" destId="{49141D0B-6287-4D6C-8461-C12DC7A1CE43}" srcOrd="0" destOrd="0" presId="urn:microsoft.com/office/officeart/2005/8/layout/hierarchy5"/>
    <dgm:cxn modelId="{C6A71566-98B7-48A2-90A5-EE80440216E1}" type="presParOf" srcId="{817C5D3F-9754-4993-B39C-2024C48D2CC1}" destId="{A19B05A4-5986-4525-A84A-649817899F20}" srcOrd="1" destOrd="0" presId="urn:microsoft.com/office/officeart/2005/8/layout/hierarchy5"/>
    <dgm:cxn modelId="{05875D0E-4465-4D46-B32E-283D3B9B8EC5}" type="presParOf" srcId="{A19B05A4-5986-4525-A84A-649817899F20}" destId="{80E87546-0C00-45C1-8CAB-7238FD98F5BD}" srcOrd="0" destOrd="0" presId="urn:microsoft.com/office/officeart/2005/8/layout/hierarchy5"/>
    <dgm:cxn modelId="{9008D4A1-FC11-48C3-BE3E-CB564A0C3E5A}" type="presParOf" srcId="{80E87546-0C00-45C1-8CAB-7238FD98F5BD}" destId="{B07B0357-B1D1-4B77-89BE-91712C2EA8A6}" srcOrd="0" destOrd="0" presId="urn:microsoft.com/office/officeart/2005/8/layout/hierarchy5"/>
    <dgm:cxn modelId="{EBD9113F-DAD9-4B51-AF63-42161E7B6544}" type="presParOf" srcId="{80E87546-0C00-45C1-8CAB-7238FD98F5BD}" destId="{DF980EDC-6058-41D2-86AE-872466F1BAC3}" srcOrd="1" destOrd="0" presId="urn:microsoft.com/office/officeart/2005/8/layout/hierarchy5"/>
    <dgm:cxn modelId="{5C6C9346-341C-4C4B-8A47-7BE426048CBD}" type="presParOf" srcId="{DF980EDC-6058-41D2-86AE-872466F1BAC3}" destId="{8D793094-5F91-422E-A8CF-63B7F3658B4F}" srcOrd="0" destOrd="0" presId="urn:microsoft.com/office/officeart/2005/8/layout/hierarchy5"/>
    <dgm:cxn modelId="{74FF196A-B9E3-486F-B712-E837E5B073AC}" type="presParOf" srcId="{8D793094-5F91-422E-A8CF-63B7F3658B4F}" destId="{8D8837D4-FDCA-4030-B26A-55B3257BBED3}" srcOrd="0" destOrd="0" presId="urn:microsoft.com/office/officeart/2005/8/layout/hierarchy5"/>
    <dgm:cxn modelId="{5F69E880-6ED9-4E7E-8FF6-3604C04FDD4E}" type="presParOf" srcId="{DF980EDC-6058-41D2-86AE-872466F1BAC3}" destId="{B6FD9988-E7AA-4502-884C-87D26E507578}" srcOrd="1" destOrd="0" presId="urn:microsoft.com/office/officeart/2005/8/layout/hierarchy5"/>
    <dgm:cxn modelId="{0F3602A3-2E87-4269-88BE-915DE0795679}" type="presParOf" srcId="{B6FD9988-E7AA-4502-884C-87D26E507578}" destId="{8FF5DF24-6D94-48F4-87D4-095B80D351BE}" srcOrd="0" destOrd="0" presId="urn:microsoft.com/office/officeart/2005/8/layout/hierarchy5"/>
    <dgm:cxn modelId="{49E2A9D9-DBB2-4BD4-B59D-B091D158F42D}" type="presParOf" srcId="{B6FD9988-E7AA-4502-884C-87D26E507578}" destId="{DFD93174-E4BA-4395-B564-16AD6FCEE491}" srcOrd="1" destOrd="0" presId="urn:microsoft.com/office/officeart/2005/8/layout/hierarchy5"/>
    <dgm:cxn modelId="{FE12DCC1-25ED-491A-AFD2-DB550B2AAA77}" type="presParOf" srcId="{DFD93174-E4BA-4395-B564-16AD6FCEE491}" destId="{AE90CA1E-E836-4CA9-9D4E-A3432A5BD802}" srcOrd="0" destOrd="0" presId="urn:microsoft.com/office/officeart/2005/8/layout/hierarchy5"/>
    <dgm:cxn modelId="{E69F6A9B-503D-4FA5-A510-E8DEC080EA9C}" type="presParOf" srcId="{AE90CA1E-E836-4CA9-9D4E-A3432A5BD802}" destId="{0655A96B-5E77-43E1-AC9C-B313105103E4}" srcOrd="0" destOrd="0" presId="urn:microsoft.com/office/officeart/2005/8/layout/hierarchy5"/>
    <dgm:cxn modelId="{35FB6374-15AF-40F1-8E42-A7E32B03007D}" type="presParOf" srcId="{DFD93174-E4BA-4395-B564-16AD6FCEE491}" destId="{D4D5FD46-0290-4633-BF74-9718A7A45F5B}" srcOrd="1" destOrd="0" presId="urn:microsoft.com/office/officeart/2005/8/layout/hierarchy5"/>
    <dgm:cxn modelId="{C1812027-97A4-44A4-9B43-9103B6A51B9B}" type="presParOf" srcId="{D4D5FD46-0290-4633-BF74-9718A7A45F5B}" destId="{9DDF0641-B855-4180-A00A-BBDCA42D0049}" srcOrd="0" destOrd="0" presId="urn:microsoft.com/office/officeart/2005/8/layout/hierarchy5"/>
    <dgm:cxn modelId="{935DD7D3-C17B-4AFF-BF99-1E02B7C2D456}" type="presParOf" srcId="{D4D5FD46-0290-4633-BF74-9718A7A45F5B}" destId="{7D1B311B-6ACE-4856-8540-CE976ABB008B}" srcOrd="1" destOrd="0" presId="urn:microsoft.com/office/officeart/2005/8/layout/hierarchy5"/>
    <dgm:cxn modelId="{9D717A01-AF8D-415F-B9BE-31D191E030B8}" type="presParOf" srcId="{DFD93174-E4BA-4395-B564-16AD6FCEE491}" destId="{847FD5E9-5306-439D-9C5A-D3FADB1AF667}" srcOrd="2" destOrd="0" presId="urn:microsoft.com/office/officeart/2005/8/layout/hierarchy5"/>
    <dgm:cxn modelId="{B09618B5-D153-407A-9B92-2A2CAA4DBCDC}" type="presParOf" srcId="{847FD5E9-5306-439D-9C5A-D3FADB1AF667}" destId="{776BC0BC-BDF6-4AD6-9D45-E4305AD141AA}" srcOrd="0" destOrd="0" presId="urn:microsoft.com/office/officeart/2005/8/layout/hierarchy5"/>
    <dgm:cxn modelId="{45B818F1-06A2-4AFE-BE12-F3CD180A8810}" type="presParOf" srcId="{DFD93174-E4BA-4395-B564-16AD6FCEE491}" destId="{2A228168-296C-493F-A798-86A1DB03155C}" srcOrd="3" destOrd="0" presId="urn:microsoft.com/office/officeart/2005/8/layout/hierarchy5"/>
    <dgm:cxn modelId="{0D736042-1A45-4819-8BBA-BEC84215FB9E}" type="presParOf" srcId="{2A228168-296C-493F-A798-86A1DB03155C}" destId="{B95312D0-6A13-442D-97C6-6311F2F53086}" srcOrd="0" destOrd="0" presId="urn:microsoft.com/office/officeart/2005/8/layout/hierarchy5"/>
    <dgm:cxn modelId="{FC3250CF-90C5-4611-AE0D-841D761626A0}" type="presParOf" srcId="{2A228168-296C-493F-A798-86A1DB03155C}" destId="{014E64A0-5FC8-4AD4-BF8A-3A734066D865}" srcOrd="1" destOrd="0" presId="urn:microsoft.com/office/officeart/2005/8/layout/hierarchy5"/>
    <dgm:cxn modelId="{86E98FC6-3C56-41DE-92AF-96ECD591B799}" type="presParOf" srcId="{DF980EDC-6058-41D2-86AE-872466F1BAC3}" destId="{76A1353B-BF6A-4CF2-96E4-DB47ED997A7E}" srcOrd="2" destOrd="0" presId="urn:microsoft.com/office/officeart/2005/8/layout/hierarchy5"/>
    <dgm:cxn modelId="{6664C308-9480-4630-B15D-C765FFD5734D}" type="presParOf" srcId="{76A1353B-BF6A-4CF2-96E4-DB47ED997A7E}" destId="{0CF307CA-9893-4E71-8671-1DA9F27B5D9D}" srcOrd="0" destOrd="0" presId="urn:microsoft.com/office/officeart/2005/8/layout/hierarchy5"/>
    <dgm:cxn modelId="{6481C446-15F4-49BE-AAC1-0F3FC1ED0BA7}" type="presParOf" srcId="{DF980EDC-6058-41D2-86AE-872466F1BAC3}" destId="{7171601A-A563-460E-9D49-F75CDA57FF8E}" srcOrd="3" destOrd="0" presId="urn:microsoft.com/office/officeart/2005/8/layout/hierarchy5"/>
    <dgm:cxn modelId="{589CF28F-9124-4EB6-9DDB-7426AA28A077}" type="presParOf" srcId="{7171601A-A563-460E-9D49-F75CDA57FF8E}" destId="{1875FB7F-C0CA-424B-860B-F5875E9ED738}" srcOrd="0" destOrd="0" presId="urn:microsoft.com/office/officeart/2005/8/layout/hierarchy5"/>
    <dgm:cxn modelId="{6EF064C5-6FFC-4471-8821-3567F820B297}" type="presParOf" srcId="{7171601A-A563-460E-9D49-F75CDA57FF8E}" destId="{C66EF7B2-2CCA-4473-8520-C8DB706F5570}" srcOrd="1" destOrd="0" presId="urn:microsoft.com/office/officeart/2005/8/layout/hierarchy5"/>
    <dgm:cxn modelId="{087F74CD-5F68-4F14-9FE5-F760964F5EF5}" type="presParOf" srcId="{C66EF7B2-2CCA-4473-8520-C8DB706F5570}" destId="{D4A00AF7-D9DB-4F00-AB1C-0D3F6B143933}" srcOrd="0" destOrd="0" presId="urn:microsoft.com/office/officeart/2005/8/layout/hierarchy5"/>
    <dgm:cxn modelId="{DB0D850B-5DD5-49A7-8F74-01793DC91D8C}" type="presParOf" srcId="{D4A00AF7-D9DB-4F00-AB1C-0D3F6B143933}" destId="{8493E3D1-E726-4D83-814B-70479105F686}" srcOrd="0" destOrd="0" presId="urn:microsoft.com/office/officeart/2005/8/layout/hierarchy5"/>
    <dgm:cxn modelId="{D1C16A06-1719-4EC7-B598-5A78794B6132}" type="presParOf" srcId="{C66EF7B2-2CCA-4473-8520-C8DB706F5570}" destId="{7ED9C1ED-A960-4D85-AF48-44EECC815FCE}" srcOrd="1" destOrd="0" presId="urn:microsoft.com/office/officeart/2005/8/layout/hierarchy5"/>
    <dgm:cxn modelId="{14E50654-4A81-4641-902A-B0A2D32F73A8}" type="presParOf" srcId="{7ED9C1ED-A960-4D85-AF48-44EECC815FCE}" destId="{C3B9C5F0-9D9E-4EBE-A93B-9057AF919C41}" srcOrd="0" destOrd="0" presId="urn:microsoft.com/office/officeart/2005/8/layout/hierarchy5"/>
    <dgm:cxn modelId="{5D67FEFA-9E9B-46FF-A569-E7F6B6F06041}" type="presParOf" srcId="{7ED9C1ED-A960-4D85-AF48-44EECC815FCE}" destId="{24FDA43B-0C3A-4415-BCC5-DA9CCD8B03C7}" srcOrd="1" destOrd="0" presId="urn:microsoft.com/office/officeart/2005/8/layout/hierarchy5"/>
    <dgm:cxn modelId="{81A2A911-0AE7-4B57-9EF6-76E7083940F6}" type="presParOf" srcId="{DF980EDC-6058-41D2-86AE-872466F1BAC3}" destId="{44FA5E6C-DF55-4CB9-805B-BE2CD634BD4D}" srcOrd="4" destOrd="0" presId="urn:microsoft.com/office/officeart/2005/8/layout/hierarchy5"/>
    <dgm:cxn modelId="{B31DFF41-F8AE-42B9-B758-F6F6ECB2D59A}" type="presParOf" srcId="{44FA5E6C-DF55-4CB9-805B-BE2CD634BD4D}" destId="{61C0A6A6-2DE7-485C-B27E-FBC89DBED7F3}" srcOrd="0" destOrd="0" presId="urn:microsoft.com/office/officeart/2005/8/layout/hierarchy5"/>
    <dgm:cxn modelId="{CC00DEAC-F787-40E7-8545-D8ED544CD313}" type="presParOf" srcId="{DF980EDC-6058-41D2-86AE-872466F1BAC3}" destId="{75BD1BEC-2488-40E4-BDE4-128592764611}" srcOrd="5" destOrd="0" presId="urn:microsoft.com/office/officeart/2005/8/layout/hierarchy5"/>
    <dgm:cxn modelId="{6D5CF047-B175-4B6A-ADED-B62C7FC3766F}" type="presParOf" srcId="{75BD1BEC-2488-40E4-BDE4-128592764611}" destId="{F3364E98-EA80-4922-A286-73F3EE051D1D}" srcOrd="0" destOrd="0" presId="urn:microsoft.com/office/officeart/2005/8/layout/hierarchy5"/>
    <dgm:cxn modelId="{5FD8FE64-3710-488C-85BB-2F3433F3F38D}" type="presParOf" srcId="{75BD1BEC-2488-40E4-BDE4-128592764611}" destId="{CF84971D-4257-40FA-B326-1838DB09E1DF}" srcOrd="1" destOrd="0" presId="urn:microsoft.com/office/officeart/2005/8/layout/hierarchy5"/>
    <dgm:cxn modelId="{FBB27567-35C5-487D-AD80-07B8C729C01F}" type="presParOf" srcId="{CF84971D-4257-40FA-B326-1838DB09E1DF}" destId="{03352A92-36DF-4E16-B879-F240DC4BA949}" srcOrd="0" destOrd="0" presId="urn:microsoft.com/office/officeart/2005/8/layout/hierarchy5"/>
    <dgm:cxn modelId="{48D950F6-51A7-4E54-AECD-28813B35E22D}" type="presParOf" srcId="{03352A92-36DF-4E16-B879-F240DC4BA949}" destId="{1E384F8D-CDD8-48C4-8872-DA349BEFA3FB}" srcOrd="0" destOrd="0" presId="urn:microsoft.com/office/officeart/2005/8/layout/hierarchy5"/>
    <dgm:cxn modelId="{49189507-2D1E-4426-9180-5F009F5BD947}" type="presParOf" srcId="{CF84971D-4257-40FA-B326-1838DB09E1DF}" destId="{DCD2C457-9E0A-4986-9A9D-00ED613FF207}" srcOrd="1" destOrd="0" presId="urn:microsoft.com/office/officeart/2005/8/layout/hierarchy5"/>
    <dgm:cxn modelId="{7318AF43-8B5A-4231-99D9-0F155B725D4D}" type="presParOf" srcId="{DCD2C457-9E0A-4986-9A9D-00ED613FF207}" destId="{21825E15-1424-410E-A658-D122E988E2C7}" srcOrd="0" destOrd="0" presId="urn:microsoft.com/office/officeart/2005/8/layout/hierarchy5"/>
    <dgm:cxn modelId="{835415DC-AADF-4382-ABE3-52E77BF07AE4}" type="presParOf" srcId="{DCD2C457-9E0A-4986-9A9D-00ED613FF207}" destId="{53E361C9-B214-4723-8F94-D4494FECD92A}" srcOrd="1" destOrd="0" presId="urn:microsoft.com/office/officeart/2005/8/layout/hierarchy5"/>
    <dgm:cxn modelId="{710787A9-0EDE-4A63-BE39-08220ED8D492}" type="presParOf" srcId="{0824D840-0A90-4137-8759-9F90EB3EB7FA}" destId="{48409561-7397-4052-BD1E-E63FA578D647}" srcOrd="1" destOrd="0" presId="urn:microsoft.com/office/officeart/2005/8/layout/hierarchy5"/>
    <dgm:cxn modelId="{1E2965A7-D1C8-4F73-890F-3D4A565215D6}" type="presParOf" srcId="{48409561-7397-4052-BD1E-E63FA578D647}" destId="{DF688635-4AFE-488A-93AB-8907B645F776}" srcOrd="0" destOrd="0" presId="urn:microsoft.com/office/officeart/2005/8/layout/hierarchy5"/>
    <dgm:cxn modelId="{D4B0EC52-7474-424E-ACED-A7AC3ADD78ED}" type="presParOf" srcId="{DF688635-4AFE-488A-93AB-8907B645F776}" destId="{49AE866E-BC4A-4D20-A65D-7074342B4450}" srcOrd="0" destOrd="0" presId="urn:microsoft.com/office/officeart/2005/8/layout/hierarchy5"/>
    <dgm:cxn modelId="{2E55973D-60B1-4AD5-B63D-2D6279655CFC}" type="presParOf" srcId="{DF688635-4AFE-488A-93AB-8907B645F776}" destId="{83C8AC8E-20D9-4B1C-9B5C-B9BAF37CEA46}" srcOrd="1" destOrd="0" presId="urn:microsoft.com/office/officeart/2005/8/layout/hierarchy5"/>
    <dgm:cxn modelId="{FB385D53-75DE-40EE-B92F-09AF751EDC31}" type="presParOf" srcId="{48409561-7397-4052-BD1E-E63FA578D647}" destId="{8AFA8845-4763-462E-9275-0788D2E4ED7F}" srcOrd="1" destOrd="0" presId="urn:microsoft.com/office/officeart/2005/8/layout/hierarchy5"/>
    <dgm:cxn modelId="{2A44C55D-E77C-4054-B9F5-5615D913B766}" type="presParOf" srcId="{8AFA8845-4763-462E-9275-0788D2E4ED7F}" destId="{0E3187A9-BF20-4AC5-8B37-83E6FC312A95}" srcOrd="0" destOrd="0" presId="urn:microsoft.com/office/officeart/2005/8/layout/hierarchy5"/>
    <dgm:cxn modelId="{0CE57C93-06F1-42F9-9197-74313826C753}" type="presParOf" srcId="{48409561-7397-4052-BD1E-E63FA578D647}" destId="{FE74B569-3F36-4006-834B-B3A2008B9462}" srcOrd="2" destOrd="0" presId="urn:microsoft.com/office/officeart/2005/8/layout/hierarchy5"/>
    <dgm:cxn modelId="{C724C9B7-700C-4FF4-B971-706CAD4F3DC3}" type="presParOf" srcId="{FE74B569-3F36-4006-834B-B3A2008B9462}" destId="{065D12D2-D178-4D2E-AFCA-82FF09E4E587}" srcOrd="0" destOrd="0" presId="urn:microsoft.com/office/officeart/2005/8/layout/hierarchy5"/>
    <dgm:cxn modelId="{80535EFB-DA91-4652-B4F7-21A512B739E7}" type="presParOf" srcId="{FE74B569-3F36-4006-834B-B3A2008B9462}" destId="{9758DAFA-C3FE-4A0F-850C-F1325B43B1DC}" srcOrd="1" destOrd="0" presId="urn:microsoft.com/office/officeart/2005/8/layout/hierarchy5"/>
    <dgm:cxn modelId="{ABA59C34-63B6-4FF4-A5C8-3D5E0B1749F7}" type="presParOf" srcId="{48409561-7397-4052-BD1E-E63FA578D647}" destId="{C1FE31C3-CE01-40CE-8A01-9C13247147EE}" srcOrd="3" destOrd="0" presId="urn:microsoft.com/office/officeart/2005/8/layout/hierarchy5"/>
    <dgm:cxn modelId="{B33E50FB-7A4B-4550-93D4-274CF726332E}" type="presParOf" srcId="{C1FE31C3-CE01-40CE-8A01-9C13247147EE}" destId="{3E6B5A34-4665-40A5-9C25-593DF3282B4A}" srcOrd="0" destOrd="0" presId="urn:microsoft.com/office/officeart/2005/8/layout/hierarchy5"/>
    <dgm:cxn modelId="{AFB19E83-A0C3-43D9-A347-82577B91297A}" type="presParOf" srcId="{48409561-7397-4052-BD1E-E63FA578D647}" destId="{80A82E4F-36AA-4745-AC45-842A23CFB06E}" srcOrd="4" destOrd="0" presId="urn:microsoft.com/office/officeart/2005/8/layout/hierarchy5"/>
    <dgm:cxn modelId="{75A787C4-31FA-4F80-8D41-287F9677BB40}" type="presParOf" srcId="{80A82E4F-36AA-4745-AC45-842A23CFB06E}" destId="{B3F0C834-60A1-4DC3-81B5-15A1413CF774}" srcOrd="0" destOrd="0" presId="urn:microsoft.com/office/officeart/2005/8/layout/hierarchy5"/>
    <dgm:cxn modelId="{FA648AB8-92C1-45A3-BBC8-769E061162AF}" type="presParOf" srcId="{80A82E4F-36AA-4745-AC45-842A23CFB06E}" destId="{12B24D5C-269E-4B29-B362-C619AE12FB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1251F-FEDB-4AD2-AC25-CCE81CBB7091}">
      <dsp:nvSpPr>
        <dsp:cNvPr id="0" name=""/>
        <dsp:cNvSpPr/>
      </dsp:nvSpPr>
      <dsp:spPr>
        <a:xfrm>
          <a:off x="0" y="46265"/>
          <a:ext cx="10664190" cy="1708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>
              <a:latin typeface="Calleo-Trial"/>
            </a:rPr>
            <a:t>Принтеры и картриджи</a:t>
          </a:r>
          <a:endParaRPr lang="en-US" sz="4300" kern="1200" dirty="0">
            <a:latin typeface="Calleo-Trial"/>
          </a:endParaRPr>
        </a:p>
      </dsp:txBody>
      <dsp:txXfrm>
        <a:off x="83387" y="129652"/>
        <a:ext cx="10497416" cy="1541407"/>
      </dsp:txXfrm>
    </dsp:sp>
    <dsp:sp modelId="{88D8FF78-55FA-4FFB-B2BA-F9E37294917D}">
      <dsp:nvSpPr>
        <dsp:cNvPr id="0" name=""/>
        <dsp:cNvSpPr/>
      </dsp:nvSpPr>
      <dsp:spPr>
        <a:xfrm>
          <a:off x="0" y="1754447"/>
          <a:ext cx="1066419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88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i="1" kern="1200" dirty="0">
              <a:latin typeface="Calleo-Trial"/>
            </a:rPr>
            <a:t>Папка и файлы; контейнеры</a:t>
          </a:r>
          <a:endParaRPr lang="en-US" sz="3400" i="1" kern="1200" dirty="0">
            <a:latin typeface="Calleo-Trial"/>
          </a:endParaRPr>
        </a:p>
      </dsp:txBody>
      <dsp:txXfrm>
        <a:off x="0" y="1754447"/>
        <a:ext cx="10664190" cy="712080"/>
      </dsp:txXfrm>
    </dsp:sp>
    <dsp:sp modelId="{6B086627-10C6-48B7-8113-E8C1DE1931D2}">
      <dsp:nvSpPr>
        <dsp:cNvPr id="0" name=""/>
        <dsp:cNvSpPr/>
      </dsp:nvSpPr>
      <dsp:spPr>
        <a:xfrm>
          <a:off x="0" y="2466527"/>
          <a:ext cx="10664190" cy="1708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>
              <a:latin typeface="Calleo-Trial"/>
            </a:rPr>
            <a:t>Монетизация приложения</a:t>
          </a:r>
          <a:endParaRPr lang="en-US" sz="4300" kern="1200" dirty="0">
            <a:latin typeface="Calleo-Trial"/>
          </a:endParaRPr>
        </a:p>
      </dsp:txBody>
      <dsp:txXfrm>
        <a:off x="83387" y="2549914"/>
        <a:ext cx="10497416" cy="1541407"/>
      </dsp:txXfrm>
    </dsp:sp>
    <dsp:sp modelId="{3F3AB5CC-FDF7-4BCB-86E8-A77764399626}">
      <dsp:nvSpPr>
        <dsp:cNvPr id="0" name=""/>
        <dsp:cNvSpPr/>
      </dsp:nvSpPr>
      <dsp:spPr>
        <a:xfrm>
          <a:off x="0" y="4298548"/>
          <a:ext cx="10664190" cy="1708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>
              <a:latin typeface="Calleo-Trial"/>
            </a:rPr>
            <a:t>Сбор, обработка данных о потребителях с целью продажи её аналитики</a:t>
          </a:r>
          <a:endParaRPr lang="en-US" sz="4300" kern="1200" dirty="0">
            <a:latin typeface="Calleo-Trial"/>
          </a:endParaRPr>
        </a:p>
      </dsp:txBody>
      <dsp:txXfrm>
        <a:off x="83387" y="4381935"/>
        <a:ext cx="10497416" cy="1541407"/>
      </dsp:txXfrm>
    </dsp:sp>
    <dsp:sp modelId="{C56CA5E4-469B-4C9E-9C84-EAA749A773D1}">
      <dsp:nvSpPr>
        <dsp:cNvPr id="0" name=""/>
        <dsp:cNvSpPr/>
      </dsp:nvSpPr>
      <dsp:spPr>
        <a:xfrm>
          <a:off x="0" y="6006730"/>
          <a:ext cx="1066419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88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i="1" u="none" kern="1200" dirty="0">
              <a:latin typeface="Calleo-Trial"/>
            </a:rPr>
            <a:t>например, </a:t>
          </a:r>
          <a:r>
            <a:rPr lang="en-US" sz="3400" i="1" u="none" kern="1200" dirty="0">
              <a:latin typeface="Calleo-Trial"/>
            </a:rPr>
            <a:t>RWD</a:t>
          </a:r>
          <a:r>
            <a:rPr lang="ru-RU" sz="3400" i="1" u="none" kern="1200" dirty="0">
              <a:latin typeface="Calleo-Trial"/>
            </a:rPr>
            <a:t> и </a:t>
          </a:r>
          <a:r>
            <a:rPr lang="en-US" sz="3400" i="1" u="none" kern="1200" dirty="0">
              <a:latin typeface="Calleo-Trial"/>
            </a:rPr>
            <a:t>RWE </a:t>
          </a:r>
          <a:r>
            <a:rPr lang="ru-RU" sz="3400" i="1" u="none" kern="1200" dirty="0">
              <a:latin typeface="Calleo-Trial"/>
            </a:rPr>
            <a:t>для </a:t>
          </a:r>
          <a:r>
            <a:rPr lang="en-US" sz="3400" i="1" u="none" kern="1200" dirty="0">
              <a:latin typeface="Calleo-Trial"/>
            </a:rPr>
            <a:t>pharma</a:t>
          </a:r>
        </a:p>
      </dsp:txBody>
      <dsp:txXfrm>
        <a:off x="0" y="6006730"/>
        <a:ext cx="10664190" cy="71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D5A42-69F3-4752-8CD1-10DBDF203C81}">
      <dsp:nvSpPr>
        <dsp:cNvPr id="0" name=""/>
        <dsp:cNvSpPr/>
      </dsp:nvSpPr>
      <dsp:spPr>
        <a:xfrm>
          <a:off x="30471" y="563310"/>
          <a:ext cx="4570884" cy="2742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+ 10 </a:t>
          </a: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решенческих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интервью</a:t>
          </a:r>
          <a:b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+ 3 питча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30471" y="563310"/>
        <a:ext cx="4570884" cy="2742530"/>
      </dsp:txXfrm>
    </dsp:sp>
    <dsp:sp modelId="{2AFDA88F-65E7-45EA-B8A1-7843DC1BDFFF}">
      <dsp:nvSpPr>
        <dsp:cNvPr id="0" name=""/>
        <dsp:cNvSpPr/>
      </dsp:nvSpPr>
      <dsp:spPr>
        <a:xfrm>
          <a:off x="4995366" y="590790"/>
          <a:ext cx="4570884" cy="2742530"/>
        </a:xfrm>
        <a:prstGeom prst="rect">
          <a:avLst/>
        </a:prstGeom>
        <a:solidFill>
          <a:schemeClr val="accent4">
            <a:hueOff val="265242"/>
            <a:satOff val="29154"/>
            <a:lumOff val="1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Размещенный и проанализированный опрос на </a:t>
          </a:r>
          <a:r>
            <a:rPr lang="en-US" sz="3200" kern="1200" dirty="0">
              <a:latin typeface="Calleo-Trial"/>
              <a:cs typeface="Arial" panose="020B0604020202020204" pitchFamily="34" charset="0"/>
            </a:rPr>
            <a:t>PnP</a:t>
          </a:r>
        </a:p>
      </dsp:txBody>
      <dsp:txXfrm>
        <a:off x="4995366" y="590790"/>
        <a:ext cx="4570884" cy="2742530"/>
      </dsp:txXfrm>
    </dsp:sp>
    <dsp:sp modelId="{218F9E9F-D341-4E49-9DEE-8491E9463A68}">
      <dsp:nvSpPr>
        <dsp:cNvPr id="0" name=""/>
        <dsp:cNvSpPr/>
      </dsp:nvSpPr>
      <dsp:spPr>
        <a:xfrm>
          <a:off x="1172" y="3832425"/>
          <a:ext cx="4570884" cy="2742530"/>
        </a:xfrm>
        <a:prstGeom prst="rect">
          <a:avLst/>
        </a:prstGeom>
        <a:solidFill>
          <a:schemeClr val="accent4">
            <a:hueOff val="530484"/>
            <a:satOff val="58307"/>
            <a:lumOff val="31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Дорожная карта развития до 2025 г. 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1172" y="3832425"/>
        <a:ext cx="4570884" cy="2742530"/>
      </dsp:txXfrm>
    </dsp:sp>
    <dsp:sp modelId="{501E4485-AD47-46D9-ACF9-B58D55900DA5}">
      <dsp:nvSpPr>
        <dsp:cNvPr id="0" name=""/>
        <dsp:cNvSpPr/>
      </dsp:nvSpPr>
      <dsp:spPr>
        <a:xfrm>
          <a:off x="4999434" y="3892898"/>
          <a:ext cx="4570884" cy="2742530"/>
        </a:xfrm>
        <a:prstGeom prst="rect">
          <a:avLst/>
        </a:prstGeom>
        <a:solidFill>
          <a:schemeClr val="accent4">
            <a:hueOff val="795726"/>
            <a:satOff val="87461"/>
            <a:lumOff val="47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Нетворкинг, заинтересованность заместителя министра здравоохранения Ростовской области</a:t>
          </a:r>
          <a:b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в идее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4999434" y="3892898"/>
        <a:ext cx="4570884" cy="274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C834-60A1-4DC3-81B5-15A1413CF774}">
      <dsp:nvSpPr>
        <dsp:cNvPr id="0" name=""/>
        <dsp:cNvSpPr/>
      </dsp:nvSpPr>
      <dsp:spPr>
        <a:xfrm>
          <a:off x="6139311" y="0"/>
          <a:ext cx="4650171" cy="72629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Calleo-Trial"/>
              <a:cs typeface="Arial" panose="020B0604020202020204" pitchFamily="34" charset="0"/>
            </a:rPr>
            <a:t>Продукт</a:t>
          </a:r>
          <a:endParaRPr lang="en-US" sz="5000" kern="1200" dirty="0">
            <a:latin typeface="Calleo-Trial"/>
            <a:cs typeface="Arial" panose="020B0604020202020204" pitchFamily="34" charset="0"/>
          </a:endParaRPr>
        </a:p>
      </dsp:txBody>
      <dsp:txXfrm>
        <a:off x="6139311" y="0"/>
        <a:ext cx="4650171" cy="2178897"/>
      </dsp:txXfrm>
    </dsp:sp>
    <dsp:sp modelId="{065D12D2-D178-4D2E-AFCA-82FF09E4E587}">
      <dsp:nvSpPr>
        <dsp:cNvPr id="0" name=""/>
        <dsp:cNvSpPr/>
      </dsp:nvSpPr>
      <dsp:spPr>
        <a:xfrm>
          <a:off x="3125595" y="0"/>
          <a:ext cx="2583184" cy="72629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Calleo-Trial"/>
              <a:cs typeface="Arial" panose="020B0604020202020204" pitchFamily="34" charset="0"/>
            </a:rPr>
            <a:t>Рынки</a:t>
          </a:r>
          <a:endParaRPr lang="en-US" sz="5000" kern="1200" dirty="0">
            <a:latin typeface="Calleo-Trial"/>
            <a:cs typeface="Arial" panose="020B0604020202020204" pitchFamily="34" charset="0"/>
          </a:endParaRPr>
        </a:p>
      </dsp:txBody>
      <dsp:txXfrm>
        <a:off x="3125595" y="0"/>
        <a:ext cx="2583184" cy="2178897"/>
      </dsp:txXfrm>
    </dsp:sp>
    <dsp:sp modelId="{49AE866E-BC4A-4D20-A65D-7074342B4450}">
      <dsp:nvSpPr>
        <dsp:cNvPr id="0" name=""/>
        <dsp:cNvSpPr/>
      </dsp:nvSpPr>
      <dsp:spPr>
        <a:xfrm>
          <a:off x="102606" y="0"/>
          <a:ext cx="2583184" cy="72629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>
            <a:latin typeface="Calleo-Trial"/>
            <a:cs typeface="Arial" panose="020B0604020202020204" pitchFamily="34" charset="0"/>
          </a:endParaRPr>
        </a:p>
      </dsp:txBody>
      <dsp:txXfrm>
        <a:off x="102606" y="0"/>
        <a:ext cx="2583184" cy="2178897"/>
      </dsp:txXfrm>
    </dsp:sp>
    <dsp:sp modelId="{B07B0357-B1D1-4B77-89BE-91712C2EA8A6}">
      <dsp:nvSpPr>
        <dsp:cNvPr id="0" name=""/>
        <dsp:cNvSpPr/>
      </dsp:nvSpPr>
      <dsp:spPr>
        <a:xfrm>
          <a:off x="258992" y="4324533"/>
          <a:ext cx="2152653" cy="10763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latin typeface="Calleo-Trial"/>
              <a:cs typeface="Arial" panose="020B0604020202020204" pitchFamily="34" charset="0"/>
            </a:rPr>
            <a:t>Аптечка</a:t>
          </a:r>
          <a:endParaRPr lang="en-US" sz="4700" kern="1200" dirty="0">
            <a:latin typeface="Calleo-Trial"/>
            <a:cs typeface="Arial" panose="020B0604020202020204" pitchFamily="34" charset="0"/>
          </a:endParaRPr>
        </a:p>
      </dsp:txBody>
      <dsp:txXfrm>
        <a:off x="290517" y="4356058"/>
        <a:ext cx="2089603" cy="1013276"/>
      </dsp:txXfrm>
    </dsp:sp>
    <dsp:sp modelId="{8D793094-5F91-422E-A8CF-63B7F3658B4F}">
      <dsp:nvSpPr>
        <dsp:cNvPr id="0" name=""/>
        <dsp:cNvSpPr/>
      </dsp:nvSpPr>
      <dsp:spPr>
        <a:xfrm rot="18081501">
          <a:off x="1983446" y="4086965"/>
          <a:ext cx="178561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785615" y="133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Calleo-Trial"/>
            <a:cs typeface="Arial" panose="020B0604020202020204" pitchFamily="34" charset="0"/>
          </a:endParaRPr>
        </a:p>
      </dsp:txBody>
      <dsp:txXfrm>
        <a:off x="2831613" y="4055662"/>
        <a:ext cx="89280" cy="89280"/>
      </dsp:txXfrm>
    </dsp:sp>
    <dsp:sp modelId="{8FF5DF24-6D94-48F4-87D4-095B80D351BE}">
      <dsp:nvSpPr>
        <dsp:cNvPr id="0" name=""/>
        <dsp:cNvSpPr/>
      </dsp:nvSpPr>
      <dsp:spPr>
        <a:xfrm>
          <a:off x="3340861" y="2799744"/>
          <a:ext cx="2152653" cy="10763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leo-Trial"/>
              <a:cs typeface="Arial" panose="020B0604020202020204" pitchFamily="34" charset="0"/>
            </a:rPr>
            <a:t>B2B</a:t>
          </a:r>
        </a:p>
      </dsp:txBody>
      <dsp:txXfrm>
        <a:off x="3372386" y="2831269"/>
        <a:ext cx="2089603" cy="1013276"/>
      </dsp:txXfrm>
    </dsp:sp>
    <dsp:sp modelId="{AE90CA1E-E836-4CA9-9D4E-A3432A5BD802}">
      <dsp:nvSpPr>
        <dsp:cNvPr id="0" name=""/>
        <dsp:cNvSpPr/>
      </dsp:nvSpPr>
      <dsp:spPr>
        <a:xfrm rot="19457599">
          <a:off x="5393845" y="3015126"/>
          <a:ext cx="10604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060400" y="133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leo-Trial"/>
            <a:cs typeface="Arial" panose="020B0604020202020204" pitchFamily="34" charset="0"/>
          </a:endParaRPr>
        </a:p>
      </dsp:txBody>
      <dsp:txXfrm>
        <a:off x="5897535" y="3001953"/>
        <a:ext cx="53020" cy="53020"/>
      </dsp:txXfrm>
    </dsp:sp>
    <dsp:sp modelId="{9DDF0641-B855-4180-A00A-BBDCA42D0049}">
      <dsp:nvSpPr>
        <dsp:cNvPr id="0" name=""/>
        <dsp:cNvSpPr/>
      </dsp:nvSpPr>
      <dsp:spPr>
        <a:xfrm>
          <a:off x="6354576" y="2180856"/>
          <a:ext cx="4100052" cy="107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alleo-Trial"/>
              <a:cs typeface="Arial" panose="020B0604020202020204" pitchFamily="34" charset="0"/>
            </a:rPr>
            <a:t>Упаковка для заказа </a:t>
          </a:r>
          <a:br>
            <a:rPr lang="en-US" sz="3200" kern="1200" dirty="0">
              <a:latin typeface="Calleo-Trial"/>
              <a:cs typeface="Arial" panose="020B0604020202020204" pitchFamily="34" charset="0"/>
            </a:rPr>
          </a:br>
          <a:r>
            <a:rPr lang="ru-RU" sz="3200" kern="1200" dirty="0">
              <a:latin typeface="Calleo-Trial"/>
              <a:cs typeface="Arial" panose="020B0604020202020204" pitchFamily="34" charset="0"/>
            </a:rPr>
            <a:t>(</a:t>
          </a:r>
          <a:r>
            <a:rPr lang="en-US" sz="3200" kern="1200" dirty="0">
              <a:latin typeface="Calleo-Trial"/>
              <a:cs typeface="Arial" panose="020B0604020202020204" pitchFamily="34" charset="0"/>
            </a:rPr>
            <a:t>e-com</a:t>
          </a:r>
          <a:r>
            <a:rPr lang="ru-RU" sz="3200" kern="1200" dirty="0">
              <a:latin typeface="Calleo-Trial"/>
              <a:cs typeface="Arial" panose="020B0604020202020204" pitchFamily="34" charset="0"/>
            </a:rPr>
            <a:t>)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6386101" y="2212381"/>
        <a:ext cx="4037002" cy="1013276"/>
      </dsp:txXfrm>
    </dsp:sp>
    <dsp:sp modelId="{847FD5E9-5306-439D-9C5A-D3FADB1AF667}">
      <dsp:nvSpPr>
        <dsp:cNvPr id="0" name=""/>
        <dsp:cNvSpPr/>
      </dsp:nvSpPr>
      <dsp:spPr>
        <a:xfrm rot="2142401">
          <a:off x="5393845" y="3634014"/>
          <a:ext cx="10604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060400" y="133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leo-Trial"/>
            <a:cs typeface="Arial" panose="020B0604020202020204" pitchFamily="34" charset="0"/>
          </a:endParaRPr>
        </a:p>
      </dsp:txBody>
      <dsp:txXfrm>
        <a:off x="5897535" y="3620841"/>
        <a:ext cx="53020" cy="53020"/>
      </dsp:txXfrm>
    </dsp:sp>
    <dsp:sp modelId="{B95312D0-6A13-442D-97C6-6311F2F53086}">
      <dsp:nvSpPr>
        <dsp:cNvPr id="0" name=""/>
        <dsp:cNvSpPr/>
      </dsp:nvSpPr>
      <dsp:spPr>
        <a:xfrm>
          <a:off x="6354576" y="3418632"/>
          <a:ext cx="4100052" cy="107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leo-Trial"/>
              <a:cs typeface="Arial" panose="020B0604020202020204" pitchFamily="34" charset="0"/>
            </a:rPr>
            <a:t>RWD, RWE </a:t>
          </a:r>
          <a:r>
            <a:rPr lang="ru-RU" sz="3200" kern="1200" dirty="0">
              <a:latin typeface="Calleo-Trial"/>
              <a:cs typeface="Arial" panose="020B0604020202020204" pitchFamily="34" charset="0"/>
            </a:rPr>
            <a:t>для </a:t>
          </a:r>
          <a:r>
            <a:rPr lang="ru-RU" sz="3200" kern="1200" dirty="0" err="1">
              <a:latin typeface="Calleo-Trial"/>
              <a:cs typeface="Arial" panose="020B0604020202020204" pitchFamily="34" charset="0"/>
            </a:rPr>
            <a:t>фармы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6386101" y="3450157"/>
        <a:ext cx="4037002" cy="1013276"/>
      </dsp:txXfrm>
    </dsp:sp>
    <dsp:sp modelId="{76A1353B-BF6A-4CF2-96E4-DB47ED997A7E}">
      <dsp:nvSpPr>
        <dsp:cNvPr id="0" name=""/>
        <dsp:cNvSpPr/>
      </dsp:nvSpPr>
      <dsp:spPr>
        <a:xfrm rot="1179270">
          <a:off x="2382903" y="5015296"/>
          <a:ext cx="9867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86701" y="133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leo-Trial"/>
            <a:cs typeface="Arial" panose="020B0604020202020204" pitchFamily="34" charset="0"/>
          </a:endParaRPr>
        </a:p>
      </dsp:txBody>
      <dsp:txXfrm>
        <a:off x="2851586" y="5003966"/>
        <a:ext cx="49335" cy="49335"/>
      </dsp:txXfrm>
    </dsp:sp>
    <dsp:sp modelId="{1875FB7F-C0CA-424B-860B-F5875E9ED738}">
      <dsp:nvSpPr>
        <dsp:cNvPr id="0" name=""/>
        <dsp:cNvSpPr/>
      </dsp:nvSpPr>
      <dsp:spPr>
        <a:xfrm>
          <a:off x="3340861" y="4656408"/>
          <a:ext cx="2152653" cy="10763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leo-Trial"/>
              <a:cs typeface="Arial" panose="020B0604020202020204" pitchFamily="34" charset="0"/>
            </a:rPr>
            <a:t>B2C</a:t>
          </a:r>
        </a:p>
      </dsp:txBody>
      <dsp:txXfrm>
        <a:off x="3372386" y="4687933"/>
        <a:ext cx="2089603" cy="1013276"/>
      </dsp:txXfrm>
    </dsp:sp>
    <dsp:sp modelId="{D4A00AF7-D9DB-4F00-AB1C-0D3F6B143933}">
      <dsp:nvSpPr>
        <dsp:cNvPr id="0" name=""/>
        <dsp:cNvSpPr/>
      </dsp:nvSpPr>
      <dsp:spPr>
        <a:xfrm>
          <a:off x="5493515" y="5181234"/>
          <a:ext cx="86106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1061" y="133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leo-Trial"/>
            <a:cs typeface="Arial" panose="020B0604020202020204" pitchFamily="34" charset="0"/>
          </a:endParaRPr>
        </a:p>
      </dsp:txBody>
      <dsp:txXfrm>
        <a:off x="5902519" y="5173045"/>
        <a:ext cx="43053" cy="43053"/>
      </dsp:txXfrm>
    </dsp:sp>
    <dsp:sp modelId="{C3B9C5F0-9D9E-4EBE-A93B-9057AF919C41}">
      <dsp:nvSpPr>
        <dsp:cNvPr id="0" name=""/>
        <dsp:cNvSpPr/>
      </dsp:nvSpPr>
      <dsp:spPr>
        <a:xfrm>
          <a:off x="6354576" y="4656408"/>
          <a:ext cx="4293360" cy="107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alleo-Trial"/>
              <a:cs typeface="Arial" panose="020B0604020202020204" pitchFamily="34" charset="0"/>
            </a:rPr>
            <a:t>Хранение лекарств\БАДы + приложение</a:t>
          </a:r>
          <a:endParaRPr lang="en-US" sz="2900" kern="1200" dirty="0">
            <a:latin typeface="Calleo-Trial"/>
            <a:cs typeface="Arial" panose="020B0604020202020204" pitchFamily="34" charset="0"/>
          </a:endParaRPr>
        </a:p>
      </dsp:txBody>
      <dsp:txXfrm>
        <a:off x="6386101" y="4687933"/>
        <a:ext cx="4230310" cy="1013276"/>
      </dsp:txXfrm>
    </dsp:sp>
    <dsp:sp modelId="{44FA5E6C-DF55-4CB9-805B-BE2CD634BD4D}">
      <dsp:nvSpPr>
        <dsp:cNvPr id="0" name=""/>
        <dsp:cNvSpPr/>
      </dsp:nvSpPr>
      <dsp:spPr>
        <a:xfrm rot="3562498">
          <a:off x="1964217" y="5634184"/>
          <a:ext cx="182407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824073" y="133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Calleo-Trial"/>
            <a:cs typeface="Arial" panose="020B0604020202020204" pitchFamily="34" charset="0"/>
          </a:endParaRPr>
        </a:p>
      </dsp:txBody>
      <dsp:txXfrm>
        <a:off x="2830652" y="5601920"/>
        <a:ext cx="91203" cy="91203"/>
      </dsp:txXfrm>
    </dsp:sp>
    <dsp:sp modelId="{F3364E98-EA80-4922-A286-73F3EE051D1D}">
      <dsp:nvSpPr>
        <dsp:cNvPr id="0" name=""/>
        <dsp:cNvSpPr/>
      </dsp:nvSpPr>
      <dsp:spPr>
        <a:xfrm>
          <a:off x="3340861" y="5894184"/>
          <a:ext cx="2152653" cy="10763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leo-Trial"/>
              <a:cs typeface="Arial" panose="020B0604020202020204" pitchFamily="34" charset="0"/>
            </a:rPr>
            <a:t>B2G</a:t>
          </a:r>
        </a:p>
      </dsp:txBody>
      <dsp:txXfrm>
        <a:off x="3372386" y="5925709"/>
        <a:ext cx="2089603" cy="1013276"/>
      </dsp:txXfrm>
    </dsp:sp>
    <dsp:sp modelId="{03352A92-36DF-4E16-B879-F240DC4BA949}">
      <dsp:nvSpPr>
        <dsp:cNvPr id="0" name=""/>
        <dsp:cNvSpPr/>
      </dsp:nvSpPr>
      <dsp:spPr>
        <a:xfrm>
          <a:off x="5493515" y="6419010"/>
          <a:ext cx="86106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1061" y="133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leo-Trial"/>
            <a:cs typeface="Arial" panose="020B0604020202020204" pitchFamily="34" charset="0"/>
          </a:endParaRPr>
        </a:p>
      </dsp:txBody>
      <dsp:txXfrm>
        <a:off x="5902519" y="6410821"/>
        <a:ext cx="43053" cy="43053"/>
      </dsp:txXfrm>
    </dsp:sp>
    <dsp:sp modelId="{21825E15-1424-410E-A658-D122E988E2C7}">
      <dsp:nvSpPr>
        <dsp:cNvPr id="0" name=""/>
        <dsp:cNvSpPr/>
      </dsp:nvSpPr>
      <dsp:spPr>
        <a:xfrm>
          <a:off x="6354576" y="5894184"/>
          <a:ext cx="4100052" cy="107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alleo-Trial"/>
              <a:cs typeface="Arial" panose="020B0604020202020204" pitchFamily="34" charset="0"/>
            </a:rPr>
            <a:t>Медицинский органайзер для ЛПУ</a:t>
          </a:r>
          <a:endParaRPr lang="en-US" sz="3200" kern="1200" dirty="0">
            <a:latin typeface="Calleo-Trial"/>
            <a:cs typeface="Arial" panose="020B0604020202020204" pitchFamily="34" charset="0"/>
          </a:endParaRPr>
        </a:p>
      </dsp:txBody>
      <dsp:txXfrm>
        <a:off x="6386101" y="5925709"/>
        <a:ext cx="4037002" cy="101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A54B-DE4D-2D44-81AC-26895CFB725E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A88F-6FBE-864D-9375-DE100835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4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4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5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9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5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7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5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2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8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53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80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49" indent="0">
              <a:buNone/>
              <a:defRPr sz="2940"/>
            </a:lvl2pPr>
            <a:lvl3pPr marL="960096" indent="0">
              <a:buNone/>
              <a:defRPr sz="2520"/>
            </a:lvl3pPr>
            <a:lvl4pPr marL="1440145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7" indent="0">
              <a:buNone/>
              <a:defRPr sz="2100"/>
            </a:lvl7pPr>
            <a:lvl8pPr marL="3360336" indent="0">
              <a:buNone/>
              <a:defRPr sz="2100"/>
            </a:lvl8pPr>
            <a:lvl9pPr marL="384038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80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60096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19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7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3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9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7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hyperlink" Target="https://&#1072;&#1088;&#1093;&#1080;&#1087;&#1077;&#1083;&#1072;&#1075;2035.&#1088;&#1092;/" TargetMode="External"/><Relationship Id="rId10" Type="http://schemas.openxmlformats.org/officeDocument/2006/relationships/image" Target="../media/image8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6.jp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17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6.jpg"/><Relationship Id="rId7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D30EB0-F816-1D20-92A4-0ED24C7C4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7033" y="1931737"/>
            <a:ext cx="6866686" cy="60829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089" y="2913660"/>
            <a:ext cx="9601200" cy="2506980"/>
          </a:xfrm>
        </p:spPr>
        <p:txBody>
          <a:bodyPr>
            <a:normAutofit/>
          </a:bodyPr>
          <a:lstStyle/>
          <a:p>
            <a:pPr algn="l"/>
            <a:r>
              <a:rPr lang="ru-RU" sz="8400" b="1" dirty="0">
                <a:latin typeface="Calleo-Trial SemiBold" pitchFamily="2" charset="0"/>
              </a:rPr>
              <a:t>Аптечка</a:t>
            </a:r>
            <a:br>
              <a:rPr lang="ru-RU" sz="8400" b="1" dirty="0">
                <a:latin typeface="Calleo-Trial SemiBold" pitchFamily="2" charset="0"/>
              </a:rPr>
            </a:br>
            <a:r>
              <a:rPr lang="ru-RU" sz="4800" b="1" dirty="0">
                <a:latin typeface="Calleo-Trial SemiBold" pitchFamily="2" charset="0"/>
              </a:rPr>
              <a:t>«Альбом здоровья»</a:t>
            </a:r>
            <a:endParaRPr lang="ru-RU" sz="322280" b="1" dirty="0"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73" y="7582353"/>
            <a:ext cx="3945803" cy="62000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F9633B"/>
                </a:solidFill>
                <a:latin typeface="Calleo-Trial" pitchFamily="2" charset="0"/>
              </a:rPr>
              <a:t>05 августа, Новосибирск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82" y="330693"/>
            <a:ext cx="2877109" cy="14170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C0984-B736-2E44-BBEA-1EBDDC30204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2080" y="699177"/>
            <a:ext cx="2262806" cy="795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88820E-06CB-7D4D-B021-E809C4347CE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11931" y="765521"/>
            <a:ext cx="1885272" cy="662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1DF690-8F15-F540-A8E1-3F11B5FD65E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0432" y="707947"/>
            <a:ext cx="1885271" cy="6625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9CEB93-5090-9B48-818B-E13B70220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47033" y="782861"/>
            <a:ext cx="2000641" cy="703123"/>
          </a:xfrm>
          <a:prstGeom prst="rect">
            <a:avLst/>
          </a:prstGeom>
        </p:spPr>
      </p:pic>
      <p:sp>
        <p:nvSpPr>
          <p:cNvPr id="31" name="TextBox 30">
            <a:hlinkClick r:id="rId15"/>
            <a:extLst>
              <a:ext uri="{FF2B5EF4-FFF2-40B4-BE49-F238E27FC236}">
                <a16:creationId xmlns:a16="http://schemas.microsoft.com/office/drawing/2014/main" id="{02818845-92AF-7F4D-809B-6FB4B20DDDA6}"/>
              </a:ext>
            </a:extLst>
          </p:cNvPr>
          <p:cNvSpPr txBox="1"/>
          <p:nvPr/>
        </p:nvSpPr>
        <p:spPr>
          <a:xfrm>
            <a:off x="791088" y="8483663"/>
            <a:ext cx="32414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80" dirty="0">
                <a:solidFill>
                  <a:srgbClr val="F8583B"/>
                </a:solidFill>
                <a:latin typeface="Calleo-Trial" pitchFamily="2" charset="0"/>
              </a:rPr>
              <a:t>архипелаг2035.рф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042792-63EF-988B-C64C-93E75FC7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0" b="89850" l="5188" r="95396">
                        <a14:foregroundMark x1="49351" y1="17970" x2="49222" y2="25042"/>
                        <a14:foregroundMark x1="4280" y1="67554" x2="66083" y2="68386"/>
                        <a14:foregroundMark x1="66083" y1="68386" x2="79118" y2="68303"/>
                        <a14:foregroundMark x1="79118" y1="68303" x2="95396" y2="68469"/>
                        <a14:foregroundMark x1="5188" y1="65391" x2="5383" y2="71215"/>
                        <a14:foregroundMark x1="16213" y1="79867" x2="81128" y2="80033"/>
                        <a14:foregroundMark x1="81128" y1="80033" x2="84760" y2="79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25" y="7988946"/>
            <a:ext cx="2169284" cy="16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E375E69-56A4-916A-29E0-2F6EE41B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182" l="2168" r="92366">
                        <a14:foregroundMark x1="11970" y1="17955" x2="6032" y2="19545"/>
                        <a14:foregroundMark x1="6032" y1="19545" x2="6503" y2="73864"/>
                        <a14:foregroundMark x1="6503" y1="73864" x2="9614" y2="86136"/>
                        <a14:foregroundMark x1="9614" y1="86136" x2="18944" y2="88636"/>
                        <a14:foregroundMark x1="18944" y1="88636" x2="29312" y2="85682"/>
                        <a14:foregroundMark x1="4901" y1="14545" x2="3770" y2="57273"/>
                        <a14:foregroundMark x1="3770" y1="57273" x2="5938" y2="81591"/>
                        <a14:foregroundMark x1="11404" y1="27045" x2="19510" y2="24773"/>
                        <a14:foregroundMark x1="19510" y1="24773" x2="27710" y2="49091"/>
                        <a14:foregroundMark x1="27710" y1="49091" x2="30066" y2="78409"/>
                        <a14:foregroundMark x1="33836" y1="64545" x2="33742" y2="18182"/>
                        <a14:foregroundMark x1="33742" y1="18182" x2="23280" y2="16591"/>
                        <a14:foregroundMark x1="6315" y1="11591" x2="6315" y2="11591"/>
                        <a14:foregroundMark x1="5278" y1="10455" x2="2168" y2="24318"/>
                        <a14:foregroundMark x1="2168" y1="24318" x2="2356" y2="32955"/>
                        <a14:foregroundMark x1="2168" y1="62500" x2="2262" y2="93409"/>
                        <a14:foregroundMark x1="35156" y1="12045" x2="35533" y2="46364"/>
                        <a14:foregroundMark x1="44863" y1="21136" x2="69746" y2="23864"/>
                        <a14:foregroundMark x1="69746" y1="23864" x2="83506" y2="23182"/>
                        <a14:foregroundMark x1="83506" y1="23182" x2="90952" y2="23409"/>
                        <a14:foregroundMark x1="90952" y1="23409" x2="92366" y2="31591"/>
                        <a14:foregroundMark x1="26013" y1="17955" x2="9519" y2="16364"/>
                        <a14:foregroundMark x1="9519" y1="16364" x2="19416" y2="16136"/>
                        <a14:foregroundMark x1="19416" y1="16136" x2="6126" y2="28864"/>
                        <a14:foregroundMark x1="6126" y1="28864" x2="20358" y2="36818"/>
                        <a14:foregroundMark x1="20358" y1="36818" x2="14138" y2="41364"/>
                        <a14:foregroundMark x1="14138" y1="41364" x2="23657" y2="43636"/>
                        <a14:foregroundMark x1="23657" y1="43636" x2="13666" y2="52273"/>
                        <a14:foregroundMark x1="13666" y1="52273" x2="21206" y2="54773"/>
                        <a14:foregroundMark x1="21206" y1="54773" x2="10556" y2="63636"/>
                        <a14:foregroundMark x1="10556" y1="63636" x2="8106" y2="42045"/>
                        <a14:foregroundMark x1="8106" y1="42045" x2="17436" y2="45909"/>
                        <a14:foregroundMark x1="17436" y1="45909" x2="13949" y2="36591"/>
                        <a14:foregroundMark x1="13949" y1="36591" x2="17248" y2="48182"/>
                        <a14:foregroundMark x1="17248" y1="48182" x2="14986" y2="30909"/>
                        <a14:foregroundMark x1="14986" y1="30909" x2="15834" y2="55909"/>
                        <a14:foregroundMark x1="15834" y1="55909" x2="18662" y2="62045"/>
                        <a14:foregroundMark x1="45712" y1="45682" x2="54194" y2="47500"/>
                        <a14:foregroundMark x1="54194" y1="47500" x2="64279" y2="47273"/>
                        <a14:foregroundMark x1="64279" y1="47273" x2="70877" y2="47273"/>
                        <a14:foregroundMark x1="64562" y1="26364" x2="64090" y2="10455"/>
                        <a14:foregroundMark x1="46560" y1="61364" x2="46560" y2="60227"/>
                        <a14:foregroundMark x1="49670" y1="61364" x2="59189" y2="62500"/>
                        <a14:foregroundMark x1="59189" y1="62500" x2="65881" y2="61136"/>
                        <a14:foregroundMark x1="65881" y1="61136" x2="77851" y2="62273"/>
                        <a14:foregroundMark x1="46183" y1="73636" x2="59001" y2="77500"/>
                        <a14:foregroundMark x1="59001" y1="77500" x2="71442" y2="72727"/>
                        <a14:foregroundMark x1="71442" y1="72727" x2="78605" y2="74545"/>
                        <a14:foregroundMark x1="78605" y1="74545" x2="45146" y2="71364"/>
                        <a14:foregroundMark x1="35815" y1="47955" x2="35438" y2="90227"/>
                        <a14:foregroundMark x1="35438" y1="90227" x2="35721" y2="91591"/>
                        <a14:foregroundMark x1="82564" y1="77273" x2="79453" y2="72955"/>
                        <a14:foregroundMark x1="45900" y1="88636" x2="51555" y2="88864"/>
                        <a14:foregroundMark x1="51555" y1="88864" x2="63054" y2="86591"/>
                        <a14:foregroundMark x1="63054" y1="86591" x2="69557" y2="88864"/>
                        <a14:foregroundMark x1="69557" y1="88864" x2="46089" y2="88182"/>
                        <a14:foregroundMark x1="71348" y1="74773" x2="72667" y2="76136"/>
                        <a14:foregroundMark x1="76532" y1="77500" x2="76532" y2="77500"/>
                        <a14:foregroundMark x1="72385" y1="58409" x2="72385" y2="58409"/>
                        <a14:foregroundMark x1="45617" y1="44773" x2="51367" y2="45909"/>
                        <a14:foregroundMark x1="51367" y1="45909" x2="57964" y2="45000"/>
                        <a14:foregroundMark x1="57964" y1="45000" x2="69840" y2="45909"/>
                        <a14:foregroundMark x1="69840" y1="45909" x2="71442" y2="4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19" y="8545162"/>
            <a:ext cx="2177109" cy="9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A7C76DB-EBC5-F572-1276-0B47DA78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32" y="654516"/>
            <a:ext cx="11041380" cy="800219"/>
          </a:xfrm>
        </p:spPr>
        <p:txBody>
          <a:bodyPr>
            <a:noAutofit/>
          </a:bodyPr>
          <a:lstStyle/>
          <a:p>
            <a:r>
              <a:rPr lang="ru-RU" sz="4400" dirty="0">
                <a:latin typeface="Calleo-Trial"/>
              </a:rPr>
              <a:t>Результаты акселератора</a:t>
            </a:r>
            <a:br>
              <a:rPr lang="ru-RU" sz="4400" dirty="0">
                <a:latin typeface="Calleo-Trial"/>
              </a:rPr>
            </a:br>
            <a:r>
              <a:rPr lang="ru-RU" sz="3600" dirty="0">
                <a:latin typeface="Calleo-Trial"/>
              </a:rPr>
              <a:t>(02.08.2023)</a:t>
            </a:r>
            <a:endParaRPr lang="en-US" sz="4400" dirty="0">
              <a:latin typeface="Calleo-Trial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C8BD9B-4089-4EE0-7285-7683B282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893508"/>
              </p:ext>
            </p:extLst>
          </p:nvPr>
        </p:nvGraphicFramePr>
        <p:xfrm>
          <a:off x="885823" y="2009436"/>
          <a:ext cx="9601202" cy="720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C77B645D-5D57-9218-22B6-7381FE4C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91" y="2659378"/>
            <a:ext cx="1942846" cy="19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BAD5BA-2406-3643-51EF-BFAA07E6455E}"/>
              </a:ext>
            </a:extLst>
          </p:cNvPr>
          <p:cNvSpPr txBox="1"/>
          <p:nvPr/>
        </p:nvSpPr>
        <p:spPr>
          <a:xfrm>
            <a:off x="10794365" y="4602224"/>
            <a:ext cx="18121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вот и он!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ердце 5">
            <a:extLst>
              <a:ext uri="{FF2B5EF4-FFF2-40B4-BE49-F238E27FC236}">
                <a16:creationId xmlns:a16="http://schemas.microsoft.com/office/drawing/2014/main" id="{4A84EF2F-E587-CB38-0D0C-1C021F770871}"/>
              </a:ext>
            </a:extLst>
          </p:cNvPr>
          <p:cNvSpPr/>
          <p:nvPr/>
        </p:nvSpPr>
        <p:spPr>
          <a:xfrm>
            <a:off x="10195688" y="7060918"/>
            <a:ext cx="2283978" cy="2198306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ABB2F-55A6-5912-3C7B-1C2BC2D0013C}"/>
              </a:ext>
            </a:extLst>
          </p:cNvPr>
          <p:cNvSpPr txBox="1"/>
          <p:nvPr/>
        </p:nvSpPr>
        <p:spPr>
          <a:xfrm>
            <a:off x="10175618" y="7427076"/>
            <a:ext cx="241864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Спасибо, организаторам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3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979D9B-A8CE-6919-668C-D05C602E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151480"/>
            <a:ext cx="4957763" cy="852263"/>
          </a:xfrm>
        </p:spPr>
        <p:txBody>
          <a:bodyPr>
            <a:normAutofit/>
          </a:bodyPr>
          <a:lstStyle/>
          <a:p>
            <a:r>
              <a:rPr lang="ru-RU" dirty="0"/>
              <a:t>Дорожная карта</a:t>
            </a:r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49652EF-A17A-BB90-2221-7536B6444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527797"/>
              </p:ext>
            </p:extLst>
          </p:nvPr>
        </p:nvGraphicFramePr>
        <p:xfrm>
          <a:off x="1100137" y="1714500"/>
          <a:ext cx="10901363" cy="72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4E7894-47FF-B8F1-F0A9-7E3278AA6B86}"/>
              </a:ext>
            </a:extLst>
          </p:cNvPr>
          <p:cNvSpPr txBox="1"/>
          <p:nvPr/>
        </p:nvSpPr>
        <p:spPr>
          <a:xfrm>
            <a:off x="1100137" y="2598330"/>
            <a:ext cx="26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2025 г.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</a:endParaRPr>
          </a:p>
        </p:txBody>
      </p:sp>
    </p:spTree>
    <p:extLst>
      <p:ext uri="{BB962C8B-B14F-4D97-AF65-F5344CB8AC3E}">
        <p14:creationId xmlns:p14="http://schemas.microsoft.com/office/powerpoint/2010/main" val="39117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4" name="object 12">
            <a:extLst>
              <a:ext uri="{FF2B5EF4-FFF2-40B4-BE49-F238E27FC236}">
                <a16:creationId xmlns:a16="http://schemas.microsoft.com/office/drawing/2014/main" id="{2494B159-54FD-B83F-D0D0-E2BAC0E72253}"/>
              </a:ext>
            </a:extLst>
          </p:cNvPr>
          <p:cNvSpPr/>
          <p:nvPr/>
        </p:nvSpPr>
        <p:spPr>
          <a:xfrm>
            <a:off x="1946044" y="3489603"/>
            <a:ext cx="759460" cy="749935"/>
          </a:xfrm>
          <a:custGeom>
            <a:avLst/>
            <a:gdLst/>
            <a:ahLst/>
            <a:cxnLst/>
            <a:rect l="l" t="t" r="r" b="b"/>
            <a:pathLst>
              <a:path w="759459" h="749935">
                <a:moveTo>
                  <a:pt x="633983" y="0"/>
                </a:moveTo>
                <a:lnTo>
                  <a:pt x="124967" y="0"/>
                </a:lnTo>
                <a:lnTo>
                  <a:pt x="76348" y="9828"/>
                </a:lnTo>
                <a:lnTo>
                  <a:pt x="36623" y="36623"/>
                </a:lnTo>
                <a:lnTo>
                  <a:pt x="9828" y="76348"/>
                </a:lnTo>
                <a:lnTo>
                  <a:pt x="0" y="124967"/>
                </a:lnTo>
                <a:lnTo>
                  <a:pt x="0" y="624839"/>
                </a:lnTo>
                <a:lnTo>
                  <a:pt x="9828" y="673459"/>
                </a:lnTo>
                <a:lnTo>
                  <a:pt x="36623" y="713184"/>
                </a:lnTo>
                <a:lnTo>
                  <a:pt x="76348" y="739979"/>
                </a:lnTo>
                <a:lnTo>
                  <a:pt x="124967" y="749807"/>
                </a:lnTo>
                <a:lnTo>
                  <a:pt x="633983" y="749807"/>
                </a:lnTo>
                <a:lnTo>
                  <a:pt x="682603" y="739979"/>
                </a:lnTo>
                <a:lnTo>
                  <a:pt x="722328" y="713184"/>
                </a:lnTo>
                <a:lnTo>
                  <a:pt x="749123" y="673459"/>
                </a:lnTo>
                <a:lnTo>
                  <a:pt x="758951" y="624839"/>
                </a:lnTo>
                <a:lnTo>
                  <a:pt x="758951" y="124967"/>
                </a:lnTo>
                <a:lnTo>
                  <a:pt x="749123" y="76348"/>
                </a:lnTo>
                <a:lnTo>
                  <a:pt x="722328" y="36623"/>
                </a:lnTo>
                <a:lnTo>
                  <a:pt x="682603" y="9828"/>
                </a:lnTo>
                <a:lnTo>
                  <a:pt x="633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676ECDB-7E13-FFB1-3035-33D14FCF2FE7}"/>
              </a:ext>
            </a:extLst>
          </p:cNvPr>
          <p:cNvSpPr txBox="1"/>
          <p:nvPr/>
        </p:nvSpPr>
        <p:spPr>
          <a:xfrm>
            <a:off x="619645" y="5617085"/>
            <a:ext cx="3767395" cy="1581843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5"/>
              </a:spcBef>
            </a:pPr>
            <a:r>
              <a:rPr lang="en-US" sz="3600" b="1" dirty="0" err="1">
                <a:solidFill>
                  <a:schemeClr val="accent4"/>
                </a:solidFill>
                <a:latin typeface="Arial"/>
                <a:cs typeface="Arial"/>
              </a:rPr>
              <a:t>CustDev</a:t>
            </a:r>
            <a:endParaRPr lang="en-US" sz="36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95580" marR="5080" indent="-180340" algn="ctr">
              <a:lnSpc>
                <a:spcPct val="100000"/>
              </a:lnSpc>
              <a:spcBef>
                <a:spcPts val="880"/>
              </a:spcBef>
              <a:buChar char="●"/>
              <a:tabLst>
                <a:tab pos="195580" algn="l"/>
              </a:tabLst>
            </a:pPr>
            <a:r>
              <a:rPr lang="ru-RU" sz="2400" spc="-15" dirty="0">
                <a:solidFill>
                  <a:schemeClr val="accent4"/>
                </a:solidFill>
                <a:latin typeface="Microsoft Sans Serif"/>
                <a:cs typeface="Microsoft Sans Serif"/>
              </a:rPr>
              <a:t>Глубже изучить целевую аудиторию </a:t>
            </a:r>
            <a:endParaRPr lang="ru-RU" sz="2400" dirty="0">
              <a:solidFill>
                <a:schemeClr val="accent4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1C3D08A-2636-1E2C-F7B1-BCF8A246A7C7}"/>
              </a:ext>
            </a:extLst>
          </p:cNvPr>
          <p:cNvSpPr txBox="1"/>
          <p:nvPr/>
        </p:nvSpPr>
        <p:spPr>
          <a:xfrm>
            <a:off x="4487218" y="5488384"/>
            <a:ext cx="3547118" cy="294311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lang="ru-RU" sz="3200" b="1" spc="-5" dirty="0">
                <a:solidFill>
                  <a:schemeClr val="accent4"/>
                </a:solidFill>
                <a:latin typeface="Arial"/>
                <a:cs typeface="Arial"/>
              </a:rPr>
              <a:t>Продукт (</a:t>
            </a:r>
            <a:r>
              <a:rPr lang="en-US" sz="3200" b="1" spc="-5" dirty="0" err="1">
                <a:solidFill>
                  <a:schemeClr val="accent4"/>
                </a:solidFill>
                <a:latin typeface="Arial"/>
                <a:cs typeface="Arial"/>
              </a:rPr>
              <a:t>phygital</a:t>
            </a:r>
            <a:r>
              <a:rPr lang="ru-RU" sz="3200" b="1" spc="-5" dirty="0">
                <a:solidFill>
                  <a:schemeClr val="accent4"/>
                </a:solidFill>
                <a:latin typeface="Arial"/>
                <a:cs typeface="Arial"/>
              </a:rPr>
              <a:t>)</a:t>
            </a:r>
            <a:endParaRPr lang="en-US" sz="3200" b="1" spc="-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95580" marR="57785" indent="-180340" algn="ctr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ru-RU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Функционал</a:t>
            </a:r>
          </a:p>
          <a:p>
            <a:pPr marL="195580" marR="57785" indent="-180340" algn="ctr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en-US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Usability </a:t>
            </a:r>
          </a:p>
          <a:p>
            <a:pPr marL="195580" marR="57785" indent="-180340" algn="ctr"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en-US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User friendly </a:t>
            </a:r>
          </a:p>
          <a:p>
            <a:pPr marL="195580" marR="57785" indent="-180340" algn="ctr"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ru-RU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Дизайн</a:t>
            </a:r>
          </a:p>
          <a:p>
            <a:pPr marL="195580" marR="57785" indent="-180340" algn="ctr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endParaRPr lang="ru-RU" sz="2000" dirty="0">
              <a:solidFill>
                <a:schemeClr val="accent4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98219A5-6D6E-028B-32D8-7988910486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13" y="344776"/>
            <a:ext cx="1093942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400" spc="-5" dirty="0">
                <a:latin typeface="Calleo-Trial"/>
              </a:rPr>
              <a:t>Мы ищем</a:t>
            </a:r>
            <a:endParaRPr sz="5400" spc="-5" dirty="0">
              <a:latin typeface="Calleo-Trial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87C88412-64A2-3E44-F20E-89315E5E59D3}"/>
              </a:ext>
            </a:extLst>
          </p:cNvPr>
          <p:cNvGrpSpPr/>
          <p:nvPr/>
        </p:nvGrpSpPr>
        <p:grpSpPr>
          <a:xfrm>
            <a:off x="2676216" y="3919162"/>
            <a:ext cx="8087106" cy="1157540"/>
            <a:chOff x="1591818" y="1377696"/>
            <a:chExt cx="6276593" cy="822960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03558976-8AE4-A08C-582B-33B2F17EDBD2}"/>
                </a:ext>
              </a:extLst>
            </p:cNvPr>
            <p:cNvSpPr/>
            <p:nvPr/>
          </p:nvSpPr>
          <p:spPr>
            <a:xfrm>
              <a:off x="1591818" y="1759458"/>
              <a:ext cx="2354580" cy="6985"/>
            </a:xfrm>
            <a:custGeom>
              <a:avLst/>
              <a:gdLst/>
              <a:ahLst/>
              <a:cxnLst/>
              <a:rect l="l" t="t" r="r" b="b"/>
              <a:pathLst>
                <a:path w="2354579" h="6985">
                  <a:moveTo>
                    <a:pt x="0" y="0"/>
                  </a:moveTo>
                  <a:lnTo>
                    <a:pt x="2354326" y="6476"/>
                  </a:lnTo>
                </a:path>
              </a:pathLst>
            </a:custGeom>
            <a:ln w="19812">
              <a:solidFill>
                <a:srgbClr val="F46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C849CAF2-B26D-B840-6927-FBEBE6D994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2880" y="1447800"/>
              <a:ext cx="762000" cy="752856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15E7D5D0-20A8-728F-579F-605596458165}"/>
                </a:ext>
              </a:extLst>
            </p:cNvPr>
            <p:cNvSpPr/>
            <p:nvPr/>
          </p:nvSpPr>
          <p:spPr>
            <a:xfrm>
              <a:off x="3978795" y="1434084"/>
              <a:ext cx="759460" cy="749935"/>
            </a:xfrm>
            <a:custGeom>
              <a:avLst/>
              <a:gdLst/>
              <a:ahLst/>
              <a:cxnLst/>
              <a:rect l="l" t="t" r="r" b="b"/>
              <a:pathLst>
                <a:path w="759460" h="749935">
                  <a:moveTo>
                    <a:pt x="633984" y="0"/>
                  </a:moveTo>
                  <a:lnTo>
                    <a:pt x="124967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8" y="673459"/>
                  </a:lnTo>
                  <a:lnTo>
                    <a:pt x="36623" y="713184"/>
                  </a:lnTo>
                  <a:lnTo>
                    <a:pt x="76348" y="739979"/>
                  </a:lnTo>
                  <a:lnTo>
                    <a:pt x="124967" y="749807"/>
                  </a:lnTo>
                  <a:lnTo>
                    <a:pt x="633984" y="749807"/>
                  </a:lnTo>
                  <a:lnTo>
                    <a:pt x="682603" y="739979"/>
                  </a:lnTo>
                  <a:lnTo>
                    <a:pt x="722328" y="713184"/>
                  </a:lnTo>
                  <a:lnTo>
                    <a:pt x="749123" y="673459"/>
                  </a:lnTo>
                  <a:lnTo>
                    <a:pt x="758951" y="624839"/>
                  </a:lnTo>
                  <a:lnTo>
                    <a:pt x="758951" y="124967"/>
                  </a:lnTo>
                  <a:lnTo>
                    <a:pt x="749123" y="76348"/>
                  </a:lnTo>
                  <a:lnTo>
                    <a:pt x="722328" y="36623"/>
                  </a:lnTo>
                  <a:lnTo>
                    <a:pt x="682603" y="9828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6DF1D693-7CDB-2041-0BBB-B4B1482802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6411" y="1434084"/>
              <a:ext cx="762000" cy="752856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6A552EAA-DD9D-6450-3FAA-8985BC1F8FA1}"/>
                </a:ext>
              </a:extLst>
            </p:cNvPr>
            <p:cNvSpPr/>
            <p:nvPr/>
          </p:nvSpPr>
          <p:spPr>
            <a:xfrm>
              <a:off x="7059167" y="1377696"/>
              <a:ext cx="759460" cy="749935"/>
            </a:xfrm>
            <a:custGeom>
              <a:avLst/>
              <a:gdLst/>
              <a:ahLst/>
              <a:cxnLst/>
              <a:rect l="l" t="t" r="r" b="b"/>
              <a:pathLst>
                <a:path w="759459" h="749935">
                  <a:moveTo>
                    <a:pt x="633983" y="0"/>
                  </a:moveTo>
                  <a:lnTo>
                    <a:pt x="124967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8" y="673459"/>
                  </a:lnTo>
                  <a:lnTo>
                    <a:pt x="36623" y="713184"/>
                  </a:lnTo>
                  <a:lnTo>
                    <a:pt x="76348" y="739979"/>
                  </a:lnTo>
                  <a:lnTo>
                    <a:pt x="124967" y="749807"/>
                  </a:lnTo>
                  <a:lnTo>
                    <a:pt x="633983" y="749807"/>
                  </a:lnTo>
                  <a:lnTo>
                    <a:pt x="682603" y="739979"/>
                  </a:lnTo>
                  <a:lnTo>
                    <a:pt x="722328" y="713184"/>
                  </a:lnTo>
                  <a:lnTo>
                    <a:pt x="749123" y="673459"/>
                  </a:lnTo>
                  <a:lnTo>
                    <a:pt x="758951" y="624839"/>
                  </a:lnTo>
                  <a:lnTo>
                    <a:pt x="758951" y="124967"/>
                  </a:lnTo>
                  <a:lnTo>
                    <a:pt x="749123" y="76348"/>
                  </a:lnTo>
                  <a:lnTo>
                    <a:pt x="722328" y="36623"/>
                  </a:lnTo>
                  <a:lnTo>
                    <a:pt x="682603" y="9828"/>
                  </a:lnTo>
                  <a:lnTo>
                    <a:pt x="633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8F477E5C-3D84-C8ED-67FF-D2AD37BD3033}"/>
                </a:ext>
              </a:extLst>
            </p:cNvPr>
            <p:cNvSpPr/>
            <p:nvPr/>
          </p:nvSpPr>
          <p:spPr>
            <a:xfrm>
              <a:off x="4705350" y="1753362"/>
              <a:ext cx="2354580" cy="12700"/>
            </a:xfrm>
            <a:custGeom>
              <a:avLst/>
              <a:gdLst/>
              <a:ahLst/>
              <a:cxnLst/>
              <a:rect l="l" t="t" r="r" b="b"/>
              <a:pathLst>
                <a:path w="2354579" h="12700">
                  <a:moveTo>
                    <a:pt x="2354326" y="0"/>
                  </a:moveTo>
                  <a:lnTo>
                    <a:pt x="0" y="12573"/>
                  </a:lnTo>
                </a:path>
              </a:pathLst>
            </a:custGeom>
            <a:ln w="19812">
              <a:solidFill>
                <a:srgbClr val="F46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5">
            <a:extLst>
              <a:ext uri="{FF2B5EF4-FFF2-40B4-BE49-F238E27FC236}">
                <a16:creationId xmlns:a16="http://schemas.microsoft.com/office/drawing/2014/main" id="{AC49CF83-ED68-D178-1BEB-333AA0C58735}"/>
              </a:ext>
            </a:extLst>
          </p:cNvPr>
          <p:cNvSpPr txBox="1"/>
          <p:nvPr/>
        </p:nvSpPr>
        <p:spPr>
          <a:xfrm>
            <a:off x="7587553" y="4972864"/>
            <a:ext cx="2042160" cy="686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lang="en-US" sz="2000" b="1" spc="-5" dirty="0">
                <a:solidFill>
                  <a:srgbClr val="1D0D8D"/>
                </a:solidFill>
                <a:latin typeface="Arial"/>
                <a:cs typeface="Arial"/>
              </a:rPr>
              <a:t>  </a:t>
            </a:r>
          </a:p>
          <a:p>
            <a:pPr marL="195580" marR="57785" indent="-180340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pic>
        <p:nvPicPr>
          <p:cNvPr id="19" name="Рисунок 18" descr="Искусственный интеллект контур">
            <a:extLst>
              <a:ext uri="{FF2B5EF4-FFF2-40B4-BE49-F238E27FC236}">
                <a16:creationId xmlns:a16="http://schemas.microsoft.com/office/drawing/2014/main" id="{50B3358B-263E-7C20-87C4-46ACB0E04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7072" y="3767369"/>
            <a:ext cx="1397176" cy="1397176"/>
          </a:xfrm>
          <a:prstGeom prst="rect">
            <a:avLst/>
          </a:prstGeom>
        </p:spPr>
      </p:pic>
      <p:pic>
        <p:nvPicPr>
          <p:cNvPr id="20" name="Рисунок 19" descr="Оригами контур">
            <a:extLst>
              <a:ext uri="{FF2B5EF4-FFF2-40B4-BE49-F238E27FC236}">
                <a16:creationId xmlns:a16="http://schemas.microsoft.com/office/drawing/2014/main" id="{7C7394E4-A579-C659-52EB-3CE991084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5777" y="4080349"/>
            <a:ext cx="1058935" cy="1058935"/>
          </a:xfrm>
          <a:prstGeom prst="rect">
            <a:avLst/>
          </a:prstGeom>
        </p:spPr>
      </p:pic>
      <p:pic>
        <p:nvPicPr>
          <p:cNvPr id="21" name="Рисунок 20" descr="Художник женский со сплошной заливкой">
            <a:extLst>
              <a:ext uri="{FF2B5EF4-FFF2-40B4-BE49-F238E27FC236}">
                <a16:creationId xmlns:a16="http://schemas.microsoft.com/office/drawing/2014/main" id="{E2B3E07A-219C-FDC8-95B0-9677B70F5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7078" y="3828485"/>
            <a:ext cx="1274943" cy="1274943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98CD0C25-E589-54DE-9717-C81011401A55}"/>
              </a:ext>
            </a:extLst>
          </p:cNvPr>
          <p:cNvSpPr txBox="1"/>
          <p:nvPr/>
        </p:nvSpPr>
        <p:spPr>
          <a:xfrm>
            <a:off x="8254952" y="5526982"/>
            <a:ext cx="4252527" cy="242245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lang="ru-RU" sz="3200" b="1" spc="-5" dirty="0">
                <a:solidFill>
                  <a:schemeClr val="accent4"/>
                </a:solidFill>
                <a:latin typeface="Arial"/>
                <a:cs typeface="Arial"/>
              </a:rPr>
              <a:t>Продвижение</a:t>
            </a:r>
            <a:br>
              <a:rPr lang="en-US" sz="3200" b="1" spc="-5" dirty="0">
                <a:solidFill>
                  <a:schemeClr val="accent4"/>
                </a:solidFill>
                <a:latin typeface="Arial"/>
                <a:cs typeface="Arial"/>
              </a:rPr>
            </a:br>
            <a:r>
              <a:rPr lang="ru-RU" sz="3200" b="1" spc="-5" dirty="0">
                <a:solidFill>
                  <a:schemeClr val="accent4"/>
                </a:solidFill>
                <a:latin typeface="Arial"/>
                <a:cs typeface="Arial"/>
              </a:rPr>
              <a:t>и позиционирование</a:t>
            </a:r>
            <a:endParaRPr lang="en-US" sz="3200" b="1" spc="-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95580" marR="57785" indent="-180340" algn="ctr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ru-RU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Маркетплейсы </a:t>
            </a:r>
          </a:p>
          <a:p>
            <a:pPr marL="195580" marR="57785" indent="-180340" algn="ctr">
              <a:lnSpc>
                <a:spcPct val="100000"/>
              </a:lnSpc>
              <a:spcBef>
                <a:spcPts val="470"/>
              </a:spcBef>
              <a:buChar char="●"/>
              <a:tabLst>
                <a:tab pos="195580" algn="l"/>
              </a:tabLst>
            </a:pPr>
            <a:r>
              <a:rPr lang="ru-RU" sz="2000" spc="-10" dirty="0">
                <a:solidFill>
                  <a:schemeClr val="accent4"/>
                </a:solidFill>
                <a:latin typeface="Microsoft Sans Serif"/>
                <a:cs typeface="Microsoft Sans Serif"/>
              </a:rPr>
              <a:t>Работа с блогерами</a:t>
            </a:r>
          </a:p>
          <a:p>
            <a:pPr marL="12700" algn="ctr">
              <a:lnSpc>
                <a:spcPct val="100000"/>
              </a:lnSpc>
              <a:spcBef>
                <a:spcPts val="770"/>
              </a:spcBef>
            </a:pPr>
            <a:endParaRPr lang="en-US" sz="3200" b="1" spc="-5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graphicFrame>
        <p:nvGraphicFramePr>
          <p:cNvPr id="27" name="Таблица 27">
            <a:extLst>
              <a:ext uri="{FF2B5EF4-FFF2-40B4-BE49-F238E27FC236}">
                <a16:creationId xmlns:a16="http://schemas.microsoft.com/office/drawing/2014/main" id="{B2A0E5DA-7166-F498-8688-E21C4FA2A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33562"/>
              </p:ext>
            </p:extLst>
          </p:nvPr>
        </p:nvGraphicFramePr>
        <p:xfrm>
          <a:off x="786342" y="1262876"/>
          <a:ext cx="11286597" cy="18743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6412">
                  <a:extLst>
                    <a:ext uri="{9D8B030D-6E8A-4147-A177-3AD203B41FA5}">
                      <a16:colId xmlns:a16="http://schemas.microsoft.com/office/drawing/2014/main" val="481280876"/>
                    </a:ext>
                  </a:extLst>
                </a:gridCol>
                <a:gridCol w="4271034">
                  <a:extLst>
                    <a:ext uri="{9D8B030D-6E8A-4147-A177-3AD203B41FA5}">
                      <a16:colId xmlns:a16="http://schemas.microsoft.com/office/drawing/2014/main" val="2370787227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4193823249"/>
                    </a:ext>
                  </a:extLst>
                </a:gridCol>
                <a:gridCol w="2557464">
                  <a:extLst>
                    <a:ext uri="{9D8B030D-6E8A-4147-A177-3AD203B41FA5}">
                      <a16:colId xmlns:a16="http://schemas.microsoft.com/office/drawing/2014/main" val="2750033876"/>
                    </a:ext>
                  </a:extLst>
                </a:gridCol>
              </a:tblGrid>
              <a:tr h="1815045">
                <a:tc>
                  <a:txBody>
                    <a:bodyPr/>
                    <a:lstStyle/>
                    <a:p>
                      <a:pPr marL="0" marR="0" lvl="0" indent="0" algn="ctr" defTabSz="96009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Грантовую поддержку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2800" dirty="0"/>
                      </a:br>
                      <a:r>
                        <a:rPr lang="ru-RU" sz="2800" dirty="0"/>
                        <a:t>Сотрудничество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аптечные сети, онлайн-аптеки, мед. центры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Инвестиции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Едино-</a:t>
                      </a:r>
                      <a:r>
                        <a:rPr lang="ru-RU" sz="2800" dirty="0" err="1"/>
                        <a:t>мышленников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018981"/>
                  </a:ext>
                </a:extLst>
              </a:tr>
            </a:tbl>
          </a:graphicData>
        </a:graphic>
      </p:graphicFrame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DAC7FF89-4E5E-BFED-53DA-B1FD8D5E8940}"/>
              </a:ext>
            </a:extLst>
          </p:cNvPr>
          <p:cNvSpPr/>
          <p:nvPr/>
        </p:nvSpPr>
        <p:spPr>
          <a:xfrm>
            <a:off x="1595602" y="3090124"/>
            <a:ext cx="730172" cy="67811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9B80A9A3-1E62-E8A6-4769-0700EBE34888}"/>
              </a:ext>
            </a:extLst>
          </p:cNvPr>
          <p:cNvSpPr/>
          <p:nvPr/>
        </p:nvSpPr>
        <p:spPr>
          <a:xfrm>
            <a:off x="5950829" y="3089258"/>
            <a:ext cx="730172" cy="67811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B25EE8-F4CA-24F4-8490-79684E4E21D0}"/>
              </a:ext>
            </a:extLst>
          </p:cNvPr>
          <p:cNvSpPr txBox="1">
            <a:spLocks/>
          </p:cNvSpPr>
          <p:nvPr/>
        </p:nvSpPr>
        <p:spPr>
          <a:xfrm>
            <a:off x="4084115" y="5405190"/>
            <a:ext cx="9263031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60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605" marR="5080" indent="-256540" algn="ctr">
              <a:lnSpc>
                <a:spcPct val="100000"/>
              </a:lnSpc>
              <a:spcBef>
                <a:spcPts val="100"/>
              </a:spcBef>
            </a:pPr>
            <a:r>
              <a:rPr lang="ru-RU" sz="5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5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уделённое время!</a:t>
            </a:r>
          </a:p>
          <a:p>
            <a:pPr marL="268605" marR="5080" indent="-256540" algn="ctr">
              <a:lnSpc>
                <a:spcPct val="100000"/>
              </a:lnSpc>
              <a:spcBef>
                <a:spcPts val="100"/>
              </a:spcBef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605" marR="5080" indent="-256540" algn="ctr">
              <a:lnSpc>
                <a:spcPct val="100000"/>
              </a:lnSpc>
              <a:spcBef>
                <a:spcPts val="100"/>
              </a:spcBef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встречи!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3E026B9-C603-0F45-661A-C996CDE8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2" y="941621"/>
            <a:ext cx="5974376" cy="4480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D1A228-209F-C5DD-95EA-C5A65C47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" b="93594" l="9904" r="89746">
                        <a14:foregroundMark x1="54251" y1="21250" x2="46363" y2="15156"/>
                        <a14:foregroundMark x1="59422" y1="17188" x2="42770" y2="7969"/>
                        <a14:foregroundMark x1="42770" y1="7969" x2="48466" y2="26875"/>
                        <a14:foregroundMark x1="48466" y1="26875" x2="55478" y2="28516"/>
                        <a14:foregroundMark x1="59772" y1="12578" x2="52936" y2="5859"/>
                        <a14:foregroundMark x1="19632" y1="91328" x2="51183" y2="93594"/>
                        <a14:foregroundMark x1="51183" y1="93594" x2="80982" y2="91328"/>
                        <a14:foregroundMark x1="60736" y1="18984" x2="43996" y2="23828"/>
                        <a14:foregroundMark x1="43996" y1="23828" x2="39877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34" y="941621"/>
            <a:ext cx="5974376" cy="67021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17A114F-27B5-0023-3BC3-9FC148E7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2F085D-8B51-BAD2-23C4-F4F95269E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306" y="298275"/>
            <a:ext cx="1254860" cy="4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D7C6B0C0-8D78-2047-BF65-9CF7EF72BC87}"/>
              </a:ext>
            </a:extLst>
          </p:cNvPr>
          <p:cNvSpPr/>
          <p:nvPr/>
        </p:nvSpPr>
        <p:spPr>
          <a:xfrm>
            <a:off x="1979677" y="2497008"/>
            <a:ext cx="9124132" cy="6639221"/>
          </a:xfrm>
          <a:prstGeom prst="ellipse">
            <a:avLst/>
          </a:prstGeom>
          <a:solidFill>
            <a:srgbClr val="F2F2F2">
              <a:alpha val="45098"/>
            </a:srgbClr>
          </a:solidFill>
          <a:ln w="12700">
            <a:solidFill>
              <a:srgbClr val="81837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lleo-Trial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E9BE855-B74F-3342-9823-63273835EF21}"/>
              </a:ext>
            </a:extLst>
          </p:cNvPr>
          <p:cNvSpPr/>
          <p:nvPr/>
        </p:nvSpPr>
        <p:spPr>
          <a:xfrm>
            <a:off x="4675455" y="1936424"/>
            <a:ext cx="4366993" cy="4366994"/>
          </a:xfrm>
          <a:prstGeom prst="ellipse">
            <a:avLst/>
          </a:prstGeom>
          <a:solidFill>
            <a:schemeClr val="bg1"/>
          </a:solidFill>
          <a:ln w="25400">
            <a:solidFill>
              <a:srgbClr val="F963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9633B"/>
                </a:solidFill>
                <a:latin typeface="Calleo-Trial" pitchFamily="2" charset="0"/>
              </a:rPr>
              <a:t>БЫСТРЫЙ ПОИСК ЛЕКАРСТВ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17" y="412729"/>
            <a:ext cx="1343590" cy="66176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7279206-1F80-4949-8226-42614DD88B4E}"/>
              </a:ext>
            </a:extLst>
          </p:cNvPr>
          <p:cNvSpPr/>
          <p:nvPr/>
        </p:nvSpPr>
        <p:spPr>
          <a:xfrm>
            <a:off x="1154983" y="4793634"/>
            <a:ext cx="4069469" cy="40694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9633B">
                <a:alpha val="69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lleo-Trial" pitchFamily="2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640861-81DB-A34B-9D8D-E5946A4BA690}"/>
              </a:ext>
            </a:extLst>
          </p:cNvPr>
          <p:cNvSpPr/>
          <p:nvPr/>
        </p:nvSpPr>
        <p:spPr>
          <a:xfrm>
            <a:off x="8408031" y="4699353"/>
            <a:ext cx="4069469" cy="40694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11F1F">
                <a:alpha val="69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alleo-Trial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C4D36-9113-E74A-833C-B302C77D440C}"/>
              </a:ext>
            </a:extLst>
          </p:cNvPr>
          <p:cNvSpPr txBox="1"/>
          <p:nvPr/>
        </p:nvSpPr>
        <p:spPr>
          <a:xfrm>
            <a:off x="1050409" y="5927138"/>
            <a:ext cx="4243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  <a:t>ТЕКУЩИЙ КОНТРОЛЬ</a:t>
            </a:r>
            <a:b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</a:br>
            <a: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  <a:t>ЛЕКАРСТВ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15A01-4562-5F42-824A-AEC9638EACBD}"/>
              </a:ext>
            </a:extLst>
          </p:cNvPr>
          <p:cNvSpPr txBox="1"/>
          <p:nvPr/>
        </p:nvSpPr>
        <p:spPr>
          <a:xfrm>
            <a:off x="8357093" y="5896365"/>
            <a:ext cx="4188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  <a:t>КОНТРОЛЬ</a:t>
            </a:r>
            <a:b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</a:br>
            <a:r>
              <a:rPr lang="ru-RU" sz="3600" b="1" dirty="0">
                <a:solidFill>
                  <a:srgbClr val="F9633B"/>
                </a:solidFill>
                <a:latin typeface="Calleo-Trial" pitchFamily="2" charset="0"/>
              </a:rPr>
              <a:t> СРОКОВ ГОДНОСТИ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5B1D5C-3482-824E-B2EA-0C7422423305}"/>
              </a:ext>
            </a:extLst>
          </p:cNvPr>
          <p:cNvSpPr txBox="1"/>
          <p:nvPr/>
        </p:nvSpPr>
        <p:spPr>
          <a:xfrm>
            <a:off x="3956831" y="347858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Calleo-Trial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54004C-A169-C349-B28A-E754DBEB0501}"/>
              </a:ext>
            </a:extLst>
          </p:cNvPr>
          <p:cNvSpPr txBox="1"/>
          <p:nvPr/>
        </p:nvSpPr>
        <p:spPr>
          <a:xfrm>
            <a:off x="6392014" y="7613221"/>
            <a:ext cx="86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FFFF"/>
                </a:solidFill>
                <a:latin typeface="Calleo-Trial" pitchFamily="2" charset="0"/>
              </a:rPr>
              <a:t>Горизонт 2040</a:t>
            </a:r>
          </a:p>
        </p:txBody>
      </p:sp>
      <p:sp>
        <p:nvSpPr>
          <p:cNvPr id="32" name="Номер слайда 3">
            <a:extLst>
              <a:ext uri="{FF2B5EF4-FFF2-40B4-BE49-F238E27FC236}">
                <a16:creationId xmlns:a16="http://schemas.microsoft.com/office/drawing/2014/main" id="{230AED48-354E-9BDC-F86C-8664D1BB7A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5C053E1F-D6E2-F945-1D7E-F4815C68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211F1F"/>
                </a:solidFill>
                <a:latin typeface="Calleo-Trial" pitchFamily="2" charset="0"/>
              </a:rPr>
              <a:t>Проблемы</a:t>
            </a:r>
            <a:endParaRPr lang="ru-RU" sz="4000" b="1" dirty="0">
              <a:solidFill>
                <a:srgbClr val="F9633B"/>
              </a:solidFill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9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FD7ABE-2350-D1F5-B377-DD1C41C5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211F1F"/>
                </a:solidFill>
                <a:latin typeface="Calleo-Trial" pitchFamily="2" charset="0"/>
              </a:rPr>
              <a:t>Целевая аудитория</a:t>
            </a:r>
            <a:endParaRPr lang="ru-RU" sz="4000" b="1" dirty="0">
              <a:solidFill>
                <a:srgbClr val="F9633B"/>
              </a:solidFill>
              <a:latin typeface="Calleo-Trial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306" y="298275"/>
            <a:ext cx="1254860" cy="45684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4403F20-13CA-9A2E-5F53-1B1F7F456758}"/>
              </a:ext>
            </a:extLst>
          </p:cNvPr>
          <p:cNvSpPr/>
          <p:nvPr/>
        </p:nvSpPr>
        <p:spPr>
          <a:xfrm>
            <a:off x="4027525" y="2285035"/>
            <a:ext cx="5146006" cy="49720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F2AB4E10-8117-F27E-F04F-254F35E71167}"/>
              </a:ext>
            </a:extLst>
          </p:cNvPr>
          <p:cNvSpPr txBox="1"/>
          <p:nvPr/>
        </p:nvSpPr>
        <p:spPr>
          <a:xfrm>
            <a:off x="700357" y="4549431"/>
            <a:ext cx="2983314" cy="373627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5"/>
              </a:spcBef>
            </a:pPr>
            <a:r>
              <a:rPr sz="3200" b="1" dirty="0">
                <a:solidFill>
                  <a:srgbClr val="211F1F"/>
                </a:solidFill>
                <a:latin typeface="Calleo-Trial"/>
                <a:cs typeface="Arial"/>
              </a:rPr>
              <a:t>Single</a:t>
            </a:r>
            <a:endParaRPr sz="3200" dirty="0">
              <a:solidFill>
                <a:srgbClr val="211F1F"/>
              </a:solidFill>
              <a:latin typeface="Calleo-Trial"/>
              <a:cs typeface="Arial"/>
            </a:endParaRPr>
          </a:p>
          <a:p>
            <a:pPr marL="195580" marR="5080" indent="-180340" algn="ctr">
              <a:lnSpc>
                <a:spcPct val="100000"/>
              </a:lnSpc>
              <a:spcBef>
                <a:spcPts val="880"/>
              </a:spcBef>
              <a:buChar char="●"/>
              <a:tabLst>
                <a:tab pos="195580" algn="l"/>
              </a:tabLst>
            </a:pPr>
            <a:r>
              <a:rPr lang="ru-RU" sz="3200" spc="-15" dirty="0">
                <a:solidFill>
                  <a:srgbClr val="211F1F"/>
                </a:solidFill>
                <a:latin typeface="Microsoft Sans Serif"/>
                <a:cs typeface="Microsoft Sans Serif"/>
              </a:rPr>
              <a:t>Мужчины и женщины         </a:t>
            </a:r>
            <a:br>
              <a:rPr lang="ru-RU" sz="3200" spc="-15" dirty="0">
                <a:solidFill>
                  <a:srgbClr val="211F1F"/>
                </a:solidFill>
                <a:latin typeface="Microsoft Sans Serif"/>
                <a:cs typeface="Microsoft Sans Serif"/>
              </a:rPr>
            </a:br>
            <a:r>
              <a:rPr sz="3200" spc="-1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от 18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- </a:t>
            </a:r>
            <a:r>
              <a:rPr sz="3200" spc="-36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lang="en-US"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45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5" dirty="0">
                <a:solidFill>
                  <a:srgbClr val="211F1F"/>
                </a:solidFill>
                <a:latin typeface="Calleo-Trial"/>
                <a:cs typeface="Microsoft Sans Serif"/>
              </a:rPr>
              <a:t>лет, </a:t>
            </a:r>
            <a:r>
              <a:rPr sz="3200" spc="-15" dirty="0">
                <a:solidFill>
                  <a:srgbClr val="211F1F"/>
                </a:solidFill>
                <a:latin typeface="Calleo-Trial"/>
                <a:cs typeface="Microsoft Sans Serif"/>
              </a:rPr>
              <a:t>которые </a:t>
            </a:r>
            <a:r>
              <a:rPr sz="3200" spc="-1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самостоятельно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ведут</a:t>
            </a:r>
            <a:r>
              <a:rPr sz="3200" spc="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свой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быт. </a:t>
            </a:r>
            <a:r>
              <a:rPr sz="3200" spc="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endParaRPr lang="en-US" sz="3200" spc="5" dirty="0">
              <a:solidFill>
                <a:srgbClr val="211F1F"/>
              </a:solidFill>
              <a:latin typeface="Calleo-Trial"/>
              <a:cs typeface="Microsoft Sans Serif"/>
            </a:endParaRPr>
          </a:p>
        </p:txBody>
      </p:sp>
      <p:sp>
        <p:nvSpPr>
          <p:cNvPr id="58" name="object 5">
            <a:extLst>
              <a:ext uri="{FF2B5EF4-FFF2-40B4-BE49-F238E27FC236}">
                <a16:creationId xmlns:a16="http://schemas.microsoft.com/office/drawing/2014/main" id="{872E2B1C-28DC-51D3-4DAF-841EDBBDE341}"/>
              </a:ext>
            </a:extLst>
          </p:cNvPr>
          <p:cNvSpPr txBox="1"/>
          <p:nvPr/>
        </p:nvSpPr>
        <p:spPr>
          <a:xfrm>
            <a:off x="4825302" y="4708821"/>
            <a:ext cx="3583984" cy="132215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sz="3600" b="1" spc="-5" dirty="0">
                <a:solidFill>
                  <a:schemeClr val="bg1"/>
                </a:solidFill>
                <a:latin typeface="Calleo-Trial"/>
                <a:cs typeface="Arial"/>
              </a:rPr>
              <a:t>Family</a:t>
            </a:r>
            <a:endParaRPr sz="3600" dirty="0">
              <a:solidFill>
                <a:schemeClr val="bg1"/>
              </a:solidFill>
              <a:latin typeface="Calleo-Trial"/>
              <a:cs typeface="Arial"/>
            </a:endParaRPr>
          </a:p>
          <a:p>
            <a:pPr marL="195580" marR="5080" indent="-180340" algn="ctr">
              <a:spcBef>
                <a:spcPts val="880"/>
              </a:spcBef>
              <a:buChar char="●"/>
              <a:tabLst>
                <a:tab pos="195580" algn="l"/>
              </a:tabLst>
            </a:pPr>
            <a:r>
              <a:rPr sz="3600" spc="-10" dirty="0" err="1">
                <a:solidFill>
                  <a:schemeClr val="bg1"/>
                </a:solidFill>
                <a:latin typeface="Calleo-Trial"/>
                <a:cs typeface="Microsoft Sans Serif"/>
              </a:rPr>
              <a:t>семейные</a:t>
            </a:r>
            <a:r>
              <a:rPr sz="3600" spc="-20" dirty="0">
                <a:solidFill>
                  <a:schemeClr val="bg1"/>
                </a:solidFill>
                <a:latin typeface="Calleo-Trial"/>
                <a:cs typeface="Microsoft Sans Serif"/>
              </a:rPr>
              <a:t> </a:t>
            </a:r>
            <a:r>
              <a:rPr sz="3600" spc="-10" dirty="0" err="1">
                <a:solidFill>
                  <a:schemeClr val="bg1"/>
                </a:solidFill>
                <a:latin typeface="Calleo-Trial"/>
                <a:cs typeface="Microsoft Sans Serif"/>
              </a:rPr>
              <a:t>пары</a:t>
            </a:r>
            <a:endParaRPr lang="en-US" sz="3600" spc="-15" dirty="0">
              <a:solidFill>
                <a:schemeClr val="bg1"/>
              </a:solidFill>
              <a:latin typeface="Calleo-Trial"/>
              <a:cs typeface="Microsoft Sans Serif"/>
            </a:endParaRPr>
          </a:p>
        </p:txBody>
      </p:sp>
      <p:grpSp>
        <p:nvGrpSpPr>
          <p:cNvPr id="60" name="object 7">
            <a:extLst>
              <a:ext uri="{FF2B5EF4-FFF2-40B4-BE49-F238E27FC236}">
                <a16:creationId xmlns:a16="http://schemas.microsoft.com/office/drawing/2014/main" id="{BBD3C8CF-CD4B-FE1C-F12E-B752779F16E4}"/>
              </a:ext>
            </a:extLst>
          </p:cNvPr>
          <p:cNvGrpSpPr/>
          <p:nvPr/>
        </p:nvGrpSpPr>
        <p:grpSpPr>
          <a:xfrm>
            <a:off x="2579591" y="3330802"/>
            <a:ext cx="8948645" cy="1227937"/>
            <a:chOff x="1591818" y="1391412"/>
            <a:chExt cx="6191512" cy="809244"/>
          </a:xfrm>
        </p:grpSpPr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D404A43E-67C7-C1EA-C52B-C5CB3E838DD3}"/>
                </a:ext>
              </a:extLst>
            </p:cNvPr>
            <p:cNvSpPr/>
            <p:nvPr/>
          </p:nvSpPr>
          <p:spPr>
            <a:xfrm>
              <a:off x="1591818" y="1759458"/>
              <a:ext cx="2354580" cy="6985"/>
            </a:xfrm>
            <a:custGeom>
              <a:avLst/>
              <a:gdLst/>
              <a:ahLst/>
              <a:cxnLst/>
              <a:rect l="l" t="t" r="r" b="b"/>
              <a:pathLst>
                <a:path w="2354579" h="6985">
                  <a:moveTo>
                    <a:pt x="0" y="0"/>
                  </a:moveTo>
                  <a:lnTo>
                    <a:pt x="2354326" y="6476"/>
                  </a:lnTo>
                </a:path>
              </a:pathLst>
            </a:custGeom>
            <a:ln w="19812">
              <a:solidFill>
                <a:srgbClr val="F46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9">
              <a:extLst>
                <a:ext uri="{FF2B5EF4-FFF2-40B4-BE49-F238E27FC236}">
                  <a16:creationId xmlns:a16="http://schemas.microsoft.com/office/drawing/2014/main" id="{CD435849-13B5-0F48-5B50-D824E1C08D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2880" y="1447800"/>
              <a:ext cx="762000" cy="752856"/>
            </a:xfrm>
            <a:prstGeom prst="rect">
              <a:avLst/>
            </a:prstGeom>
          </p:spPr>
        </p:pic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D18539A6-A5EC-167F-07A1-1254C2742B11}"/>
                </a:ext>
              </a:extLst>
            </p:cNvPr>
            <p:cNvSpPr/>
            <p:nvPr/>
          </p:nvSpPr>
          <p:spPr>
            <a:xfrm>
              <a:off x="3945636" y="1391412"/>
              <a:ext cx="759460" cy="749935"/>
            </a:xfrm>
            <a:custGeom>
              <a:avLst/>
              <a:gdLst/>
              <a:ahLst/>
              <a:cxnLst/>
              <a:rect l="l" t="t" r="r" b="b"/>
              <a:pathLst>
                <a:path w="759460" h="749935">
                  <a:moveTo>
                    <a:pt x="633984" y="0"/>
                  </a:moveTo>
                  <a:lnTo>
                    <a:pt x="124967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8" y="673459"/>
                  </a:lnTo>
                  <a:lnTo>
                    <a:pt x="36623" y="713184"/>
                  </a:lnTo>
                  <a:lnTo>
                    <a:pt x="76348" y="739979"/>
                  </a:lnTo>
                  <a:lnTo>
                    <a:pt x="124967" y="749807"/>
                  </a:lnTo>
                  <a:lnTo>
                    <a:pt x="633984" y="749807"/>
                  </a:lnTo>
                  <a:lnTo>
                    <a:pt x="682603" y="739979"/>
                  </a:lnTo>
                  <a:lnTo>
                    <a:pt x="722328" y="713184"/>
                  </a:lnTo>
                  <a:lnTo>
                    <a:pt x="749123" y="673459"/>
                  </a:lnTo>
                  <a:lnTo>
                    <a:pt x="758951" y="624839"/>
                  </a:lnTo>
                  <a:lnTo>
                    <a:pt x="758951" y="124967"/>
                  </a:lnTo>
                  <a:lnTo>
                    <a:pt x="749123" y="76348"/>
                  </a:lnTo>
                  <a:lnTo>
                    <a:pt x="722328" y="36623"/>
                  </a:lnTo>
                  <a:lnTo>
                    <a:pt x="682603" y="9828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" name="object 11">
              <a:extLst>
                <a:ext uri="{FF2B5EF4-FFF2-40B4-BE49-F238E27FC236}">
                  <a16:creationId xmlns:a16="http://schemas.microsoft.com/office/drawing/2014/main" id="{FDE3B45D-3261-D114-5068-FED98218AB7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3870" y="1424260"/>
              <a:ext cx="759460" cy="752856"/>
            </a:xfrm>
            <a:prstGeom prst="rect">
              <a:avLst/>
            </a:prstGeom>
          </p:spPr>
        </p:pic>
        <p:sp>
          <p:nvSpPr>
            <p:cNvPr id="65" name="object 12">
              <a:extLst>
                <a:ext uri="{FF2B5EF4-FFF2-40B4-BE49-F238E27FC236}">
                  <a16:creationId xmlns:a16="http://schemas.microsoft.com/office/drawing/2014/main" id="{8E6F0DE1-CACD-CC00-4F99-6ED38611D761}"/>
                </a:ext>
              </a:extLst>
            </p:cNvPr>
            <p:cNvSpPr/>
            <p:nvPr/>
          </p:nvSpPr>
          <p:spPr>
            <a:xfrm>
              <a:off x="6942478" y="1424260"/>
              <a:ext cx="759460" cy="749935"/>
            </a:xfrm>
            <a:custGeom>
              <a:avLst/>
              <a:gdLst/>
              <a:ahLst/>
              <a:cxnLst/>
              <a:rect l="l" t="t" r="r" b="b"/>
              <a:pathLst>
                <a:path w="759459" h="749935">
                  <a:moveTo>
                    <a:pt x="633983" y="0"/>
                  </a:moveTo>
                  <a:lnTo>
                    <a:pt x="124967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624839"/>
                  </a:lnTo>
                  <a:lnTo>
                    <a:pt x="9828" y="673459"/>
                  </a:lnTo>
                  <a:lnTo>
                    <a:pt x="36623" y="713184"/>
                  </a:lnTo>
                  <a:lnTo>
                    <a:pt x="76348" y="739979"/>
                  </a:lnTo>
                  <a:lnTo>
                    <a:pt x="124967" y="749807"/>
                  </a:lnTo>
                  <a:lnTo>
                    <a:pt x="633983" y="749807"/>
                  </a:lnTo>
                  <a:lnTo>
                    <a:pt x="682603" y="739979"/>
                  </a:lnTo>
                  <a:lnTo>
                    <a:pt x="722328" y="713184"/>
                  </a:lnTo>
                  <a:lnTo>
                    <a:pt x="749123" y="673459"/>
                  </a:lnTo>
                  <a:lnTo>
                    <a:pt x="758951" y="624839"/>
                  </a:lnTo>
                  <a:lnTo>
                    <a:pt x="758951" y="124967"/>
                  </a:lnTo>
                  <a:lnTo>
                    <a:pt x="749123" y="76348"/>
                  </a:lnTo>
                  <a:lnTo>
                    <a:pt x="722328" y="36623"/>
                  </a:lnTo>
                  <a:lnTo>
                    <a:pt x="682603" y="9828"/>
                  </a:lnTo>
                  <a:lnTo>
                    <a:pt x="633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3">
              <a:extLst>
                <a:ext uri="{FF2B5EF4-FFF2-40B4-BE49-F238E27FC236}">
                  <a16:creationId xmlns:a16="http://schemas.microsoft.com/office/drawing/2014/main" id="{C14DE7DF-34AE-A892-663C-1A532AEC801D}"/>
                </a:ext>
              </a:extLst>
            </p:cNvPr>
            <p:cNvSpPr/>
            <p:nvPr/>
          </p:nvSpPr>
          <p:spPr>
            <a:xfrm>
              <a:off x="4705350" y="1753362"/>
              <a:ext cx="2354580" cy="12700"/>
            </a:xfrm>
            <a:custGeom>
              <a:avLst/>
              <a:gdLst/>
              <a:ahLst/>
              <a:cxnLst/>
              <a:rect l="l" t="t" r="r" b="b"/>
              <a:pathLst>
                <a:path w="2354579" h="12700">
                  <a:moveTo>
                    <a:pt x="2354326" y="0"/>
                  </a:moveTo>
                  <a:lnTo>
                    <a:pt x="0" y="12573"/>
                  </a:lnTo>
                </a:path>
              </a:pathLst>
            </a:custGeom>
            <a:ln w="19812">
              <a:solidFill>
                <a:srgbClr val="F46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14">
            <a:extLst>
              <a:ext uri="{FF2B5EF4-FFF2-40B4-BE49-F238E27FC236}">
                <a16:creationId xmlns:a16="http://schemas.microsoft.com/office/drawing/2014/main" id="{3410A5D5-4714-21E6-2001-F2C4D9F569D9}"/>
              </a:ext>
            </a:extLst>
          </p:cNvPr>
          <p:cNvSpPr txBox="1"/>
          <p:nvPr/>
        </p:nvSpPr>
        <p:spPr>
          <a:xfrm>
            <a:off x="8668468" y="4708576"/>
            <a:ext cx="3811198" cy="4119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211F1F"/>
                </a:solidFill>
                <a:latin typeface="Calleo-Trial"/>
                <a:cs typeface="Arial"/>
              </a:rPr>
              <a:t>Travelers</a:t>
            </a:r>
            <a:endParaRPr sz="3200" dirty="0">
              <a:solidFill>
                <a:srgbClr val="211F1F"/>
              </a:solidFill>
              <a:latin typeface="Calleo-Trial"/>
              <a:cs typeface="Arial"/>
            </a:endParaRPr>
          </a:p>
          <a:p>
            <a:pPr marL="194945" marR="5080" indent="-180340" algn="ctr">
              <a:lnSpc>
                <a:spcPct val="100000"/>
              </a:lnSpc>
              <a:spcBef>
                <a:spcPts val="1280"/>
              </a:spcBef>
              <a:buChar char="●"/>
              <a:tabLst>
                <a:tab pos="195580" algn="l"/>
              </a:tabLst>
            </a:pPr>
            <a:r>
              <a:rPr sz="3200" spc="-20" dirty="0">
                <a:solidFill>
                  <a:srgbClr val="211F1F"/>
                </a:solidFill>
                <a:latin typeface="Calleo-Trial"/>
                <a:cs typeface="Microsoft Sans Serif"/>
              </a:rPr>
              <a:t>мужчины</a:t>
            </a:r>
            <a:r>
              <a:rPr sz="3200" spc="2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и </a:t>
            </a:r>
            <a:r>
              <a:rPr sz="3200" spc="5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15" dirty="0">
                <a:solidFill>
                  <a:srgbClr val="211F1F"/>
                </a:solidFill>
                <a:latin typeface="Calleo-Trial"/>
                <a:cs typeface="Microsoft Sans Serif"/>
              </a:rPr>
              <a:t>женщины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от 18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до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45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лет,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часто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путешествующие,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5" dirty="0">
                <a:solidFill>
                  <a:srgbClr val="211F1F"/>
                </a:solidFill>
                <a:latin typeface="Calleo-Trial"/>
                <a:cs typeface="Microsoft Sans Serif"/>
              </a:rPr>
              <a:t>отправляющиеся 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в </a:t>
            </a:r>
            <a:r>
              <a:rPr sz="3200" spc="-360" dirty="0">
                <a:solidFill>
                  <a:srgbClr val="211F1F"/>
                </a:solidFill>
                <a:latin typeface="Calleo-Trial"/>
                <a:cs typeface="Microsoft Sans Serif"/>
              </a:rPr>
              <a:t> </a:t>
            </a:r>
            <a:r>
              <a:rPr sz="3200" spc="-40" dirty="0" err="1">
                <a:solidFill>
                  <a:srgbClr val="211F1F"/>
                </a:solidFill>
                <a:latin typeface="Calleo-Trial"/>
                <a:cs typeface="Microsoft Sans Serif"/>
              </a:rPr>
              <a:t>ко</a:t>
            </a:r>
            <a:r>
              <a:rPr sz="3200" spc="-60" dirty="0" err="1">
                <a:solidFill>
                  <a:srgbClr val="211F1F"/>
                </a:solidFill>
                <a:latin typeface="Calleo-Trial"/>
                <a:cs typeface="Microsoft Sans Serif"/>
              </a:rPr>
              <a:t>м</a:t>
            </a:r>
            <a:r>
              <a:rPr sz="3200" spc="-10" dirty="0" err="1">
                <a:solidFill>
                  <a:srgbClr val="211F1F"/>
                </a:solidFill>
                <a:latin typeface="Calleo-Trial"/>
                <a:cs typeface="Microsoft Sans Serif"/>
              </a:rPr>
              <a:t>а</a:t>
            </a:r>
            <a:r>
              <a:rPr sz="3200" spc="-5" dirty="0" err="1">
                <a:solidFill>
                  <a:srgbClr val="211F1F"/>
                </a:solidFill>
                <a:latin typeface="Calleo-Trial"/>
                <a:cs typeface="Microsoft Sans Serif"/>
              </a:rPr>
              <a:t>нд</a:t>
            </a:r>
            <a:r>
              <a:rPr sz="3200" spc="-10" dirty="0" err="1">
                <a:solidFill>
                  <a:srgbClr val="211F1F"/>
                </a:solidFill>
                <a:latin typeface="Calleo-Trial"/>
                <a:cs typeface="Microsoft Sans Serif"/>
              </a:rPr>
              <a:t>и</a:t>
            </a:r>
            <a:r>
              <a:rPr sz="3200" spc="-30" dirty="0" err="1">
                <a:solidFill>
                  <a:srgbClr val="211F1F"/>
                </a:solidFill>
                <a:latin typeface="Calleo-Trial"/>
                <a:cs typeface="Microsoft Sans Serif"/>
              </a:rPr>
              <a:t>ровк</a:t>
            </a:r>
            <a:r>
              <a:rPr sz="3200" spc="-5" dirty="0" err="1">
                <a:solidFill>
                  <a:srgbClr val="211F1F"/>
                </a:solidFill>
                <a:latin typeface="Calleo-Trial"/>
                <a:cs typeface="Microsoft Sans Serif"/>
              </a:rPr>
              <a:t>и</a:t>
            </a:r>
            <a:r>
              <a:rPr sz="3200" dirty="0">
                <a:solidFill>
                  <a:srgbClr val="211F1F"/>
                </a:solidFill>
                <a:latin typeface="Calleo-Trial"/>
                <a:cs typeface="Microsoft Sans Serif"/>
              </a:rPr>
              <a:t>,</a:t>
            </a:r>
            <a:r>
              <a:rPr lang="ru-RU" sz="3200" dirty="0">
                <a:solidFill>
                  <a:srgbClr val="211F1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-20" dirty="0">
                <a:solidFill>
                  <a:srgbClr val="211F1F"/>
                </a:solidFill>
                <a:latin typeface="Calleo-Trial"/>
                <a:cs typeface="Microsoft Sans Serif"/>
              </a:rPr>
              <a:t>путешествия</a:t>
            </a:r>
            <a:endParaRPr sz="3200" dirty="0">
              <a:solidFill>
                <a:srgbClr val="211F1F"/>
              </a:solidFill>
              <a:latin typeface="Calleo-Trial"/>
              <a:cs typeface="Microsoft Sans Serif"/>
            </a:endParaRPr>
          </a:p>
        </p:txBody>
      </p:sp>
      <p:grpSp>
        <p:nvGrpSpPr>
          <p:cNvPr id="68" name="object 15">
            <a:extLst>
              <a:ext uri="{FF2B5EF4-FFF2-40B4-BE49-F238E27FC236}">
                <a16:creationId xmlns:a16="http://schemas.microsoft.com/office/drawing/2014/main" id="{7DBDB391-6093-FC77-36D0-62D985A1EDF1}"/>
              </a:ext>
            </a:extLst>
          </p:cNvPr>
          <p:cNvGrpSpPr/>
          <p:nvPr/>
        </p:nvGrpSpPr>
        <p:grpSpPr>
          <a:xfrm>
            <a:off x="1623757" y="3482684"/>
            <a:ext cx="9406667" cy="1040166"/>
            <a:chOff x="813062" y="1367250"/>
            <a:chExt cx="6804238" cy="812069"/>
          </a:xfrm>
        </p:grpSpPr>
        <p:sp>
          <p:nvSpPr>
            <p:cNvPr id="69" name="object 16">
              <a:extLst>
                <a:ext uri="{FF2B5EF4-FFF2-40B4-BE49-F238E27FC236}">
                  <a16:creationId xmlns:a16="http://schemas.microsoft.com/office/drawing/2014/main" id="{07532C47-B694-6033-245B-0E583745F21F}"/>
                </a:ext>
              </a:extLst>
            </p:cNvPr>
            <p:cNvSpPr/>
            <p:nvPr/>
          </p:nvSpPr>
          <p:spPr>
            <a:xfrm>
              <a:off x="952975" y="1519825"/>
              <a:ext cx="6664325" cy="347980"/>
            </a:xfrm>
            <a:custGeom>
              <a:avLst/>
              <a:gdLst/>
              <a:ahLst/>
              <a:cxnLst/>
              <a:rect l="l" t="t" r="r" b="b"/>
              <a:pathLst>
                <a:path w="6664325" h="347980">
                  <a:moveTo>
                    <a:pt x="99034" y="163957"/>
                  </a:moveTo>
                  <a:lnTo>
                    <a:pt x="95402" y="160020"/>
                  </a:lnTo>
                  <a:lnTo>
                    <a:pt x="91008" y="160020"/>
                  </a:lnTo>
                  <a:lnTo>
                    <a:pt x="86639" y="160020"/>
                  </a:lnTo>
                  <a:lnTo>
                    <a:pt x="82270" y="163957"/>
                  </a:lnTo>
                  <a:lnTo>
                    <a:pt x="82270" y="173482"/>
                  </a:lnTo>
                  <a:lnTo>
                    <a:pt x="86639" y="178308"/>
                  </a:lnTo>
                  <a:lnTo>
                    <a:pt x="95402" y="178308"/>
                  </a:lnTo>
                  <a:lnTo>
                    <a:pt x="99034" y="173482"/>
                  </a:lnTo>
                  <a:lnTo>
                    <a:pt x="99034" y="163957"/>
                  </a:lnTo>
                  <a:close/>
                </a:path>
                <a:path w="6664325" h="347980">
                  <a:moveTo>
                    <a:pt x="166090" y="163957"/>
                  </a:moveTo>
                  <a:lnTo>
                    <a:pt x="162623" y="160020"/>
                  </a:lnTo>
                  <a:lnTo>
                    <a:pt x="158470" y="160020"/>
                  </a:lnTo>
                  <a:lnTo>
                    <a:pt x="154317" y="160020"/>
                  </a:lnTo>
                  <a:lnTo>
                    <a:pt x="150876" y="163957"/>
                  </a:lnTo>
                  <a:lnTo>
                    <a:pt x="150876" y="173482"/>
                  </a:lnTo>
                  <a:lnTo>
                    <a:pt x="154317" y="178308"/>
                  </a:lnTo>
                  <a:lnTo>
                    <a:pt x="162623" y="178308"/>
                  </a:lnTo>
                  <a:lnTo>
                    <a:pt x="166090" y="173482"/>
                  </a:lnTo>
                  <a:lnTo>
                    <a:pt x="166090" y="163957"/>
                  </a:lnTo>
                  <a:close/>
                </a:path>
                <a:path w="6664325" h="347980">
                  <a:moveTo>
                    <a:pt x="249910" y="159766"/>
                  </a:moveTo>
                  <a:lnTo>
                    <a:pt x="247180" y="144526"/>
                  </a:lnTo>
                  <a:lnTo>
                    <a:pt x="244729" y="140716"/>
                  </a:lnTo>
                  <a:lnTo>
                    <a:pt x="239814" y="133096"/>
                  </a:lnTo>
                  <a:lnTo>
                    <a:pt x="232918" y="127431"/>
                  </a:lnTo>
                  <a:lnTo>
                    <a:pt x="232918" y="159766"/>
                  </a:lnTo>
                  <a:lnTo>
                    <a:pt x="231546" y="167386"/>
                  </a:lnTo>
                  <a:lnTo>
                    <a:pt x="227863" y="173736"/>
                  </a:lnTo>
                  <a:lnTo>
                    <a:pt x="222453" y="177546"/>
                  </a:lnTo>
                  <a:lnTo>
                    <a:pt x="215938" y="180086"/>
                  </a:lnTo>
                  <a:lnTo>
                    <a:pt x="215938" y="140716"/>
                  </a:lnTo>
                  <a:lnTo>
                    <a:pt x="222453" y="141986"/>
                  </a:lnTo>
                  <a:lnTo>
                    <a:pt x="227863" y="145796"/>
                  </a:lnTo>
                  <a:lnTo>
                    <a:pt x="231546" y="152146"/>
                  </a:lnTo>
                  <a:lnTo>
                    <a:pt x="232918" y="159766"/>
                  </a:lnTo>
                  <a:lnTo>
                    <a:pt x="232918" y="127431"/>
                  </a:lnTo>
                  <a:lnTo>
                    <a:pt x="229006" y="124206"/>
                  </a:lnTo>
                  <a:lnTo>
                    <a:pt x="215938" y="121666"/>
                  </a:lnTo>
                  <a:lnTo>
                    <a:pt x="215938" y="63246"/>
                  </a:lnTo>
                  <a:lnTo>
                    <a:pt x="231825" y="42926"/>
                  </a:lnTo>
                  <a:lnTo>
                    <a:pt x="232918" y="35306"/>
                  </a:lnTo>
                  <a:lnTo>
                    <a:pt x="231152" y="25146"/>
                  </a:lnTo>
                  <a:lnTo>
                    <a:pt x="230936" y="23876"/>
                  </a:lnTo>
                  <a:lnTo>
                    <a:pt x="225564" y="14986"/>
                  </a:lnTo>
                  <a:lnTo>
                    <a:pt x="217678" y="8636"/>
                  </a:lnTo>
                  <a:lnTo>
                    <a:pt x="215214" y="7988"/>
                  </a:lnTo>
                  <a:lnTo>
                    <a:pt x="215214" y="28956"/>
                  </a:lnTo>
                  <a:lnTo>
                    <a:pt x="215214" y="39116"/>
                  </a:lnTo>
                  <a:lnTo>
                    <a:pt x="211683" y="42926"/>
                  </a:lnTo>
                  <a:lnTo>
                    <a:pt x="203885" y="42926"/>
                  </a:lnTo>
                  <a:lnTo>
                    <a:pt x="203885" y="247396"/>
                  </a:lnTo>
                  <a:lnTo>
                    <a:pt x="196519" y="255016"/>
                  </a:lnTo>
                  <a:lnTo>
                    <a:pt x="188010" y="260096"/>
                  </a:lnTo>
                  <a:lnTo>
                    <a:pt x="181952" y="262585"/>
                  </a:lnTo>
                  <a:lnTo>
                    <a:pt x="181952" y="282956"/>
                  </a:lnTo>
                  <a:lnTo>
                    <a:pt x="170484" y="295656"/>
                  </a:lnTo>
                  <a:lnTo>
                    <a:pt x="156629" y="305816"/>
                  </a:lnTo>
                  <a:lnTo>
                    <a:pt x="140919" y="312166"/>
                  </a:lnTo>
                  <a:lnTo>
                    <a:pt x="123888" y="314706"/>
                  </a:lnTo>
                  <a:lnTo>
                    <a:pt x="107022" y="312166"/>
                  </a:lnTo>
                  <a:lnTo>
                    <a:pt x="90970" y="305816"/>
                  </a:lnTo>
                  <a:lnTo>
                    <a:pt x="76504" y="295656"/>
                  </a:lnTo>
                  <a:lnTo>
                    <a:pt x="64427" y="282956"/>
                  </a:lnTo>
                  <a:lnTo>
                    <a:pt x="69011" y="282956"/>
                  </a:lnTo>
                  <a:lnTo>
                    <a:pt x="73621" y="284238"/>
                  </a:lnTo>
                  <a:lnTo>
                    <a:pt x="83527" y="284238"/>
                  </a:lnTo>
                  <a:lnTo>
                    <a:pt x="88836" y="282956"/>
                  </a:lnTo>
                  <a:lnTo>
                    <a:pt x="94157" y="281686"/>
                  </a:lnTo>
                  <a:lnTo>
                    <a:pt x="100482" y="288036"/>
                  </a:lnTo>
                  <a:lnTo>
                    <a:pt x="107607" y="291846"/>
                  </a:lnTo>
                  <a:lnTo>
                    <a:pt x="115265" y="294386"/>
                  </a:lnTo>
                  <a:lnTo>
                    <a:pt x="123190" y="295656"/>
                  </a:lnTo>
                  <a:lnTo>
                    <a:pt x="131191" y="294386"/>
                  </a:lnTo>
                  <a:lnTo>
                    <a:pt x="139014" y="291846"/>
                  </a:lnTo>
                  <a:lnTo>
                    <a:pt x="146164" y="288036"/>
                  </a:lnTo>
                  <a:lnTo>
                    <a:pt x="152196" y="281686"/>
                  </a:lnTo>
                  <a:lnTo>
                    <a:pt x="162826" y="284238"/>
                  </a:lnTo>
                  <a:lnTo>
                    <a:pt x="172745" y="284238"/>
                  </a:lnTo>
                  <a:lnTo>
                    <a:pt x="177342" y="282956"/>
                  </a:lnTo>
                  <a:lnTo>
                    <a:pt x="181952" y="282956"/>
                  </a:lnTo>
                  <a:lnTo>
                    <a:pt x="181952" y="262585"/>
                  </a:lnTo>
                  <a:lnTo>
                    <a:pt x="178701" y="263906"/>
                  </a:lnTo>
                  <a:lnTo>
                    <a:pt x="168897" y="265188"/>
                  </a:lnTo>
                  <a:lnTo>
                    <a:pt x="159613" y="265188"/>
                  </a:lnTo>
                  <a:lnTo>
                    <a:pt x="155028" y="262636"/>
                  </a:lnTo>
                  <a:lnTo>
                    <a:pt x="151422" y="261366"/>
                  </a:lnTo>
                  <a:lnTo>
                    <a:pt x="147828" y="260096"/>
                  </a:lnTo>
                  <a:lnTo>
                    <a:pt x="142024" y="255016"/>
                  </a:lnTo>
                  <a:lnTo>
                    <a:pt x="137414" y="251206"/>
                  </a:lnTo>
                  <a:lnTo>
                    <a:pt x="136626" y="250380"/>
                  </a:lnTo>
                  <a:lnTo>
                    <a:pt x="136626" y="272796"/>
                  </a:lnTo>
                  <a:lnTo>
                    <a:pt x="133096" y="274066"/>
                  </a:lnTo>
                  <a:lnTo>
                    <a:pt x="128130" y="276606"/>
                  </a:lnTo>
                  <a:lnTo>
                    <a:pt x="119634" y="276606"/>
                  </a:lnTo>
                  <a:lnTo>
                    <a:pt x="115392" y="275336"/>
                  </a:lnTo>
                  <a:lnTo>
                    <a:pt x="111861" y="272796"/>
                  </a:lnTo>
                  <a:lnTo>
                    <a:pt x="117525" y="268986"/>
                  </a:lnTo>
                  <a:lnTo>
                    <a:pt x="121056" y="265188"/>
                  </a:lnTo>
                  <a:lnTo>
                    <a:pt x="123888" y="261366"/>
                  </a:lnTo>
                  <a:lnTo>
                    <a:pt x="126720" y="265188"/>
                  </a:lnTo>
                  <a:lnTo>
                    <a:pt x="130263" y="268986"/>
                  </a:lnTo>
                  <a:lnTo>
                    <a:pt x="136626" y="272796"/>
                  </a:lnTo>
                  <a:lnTo>
                    <a:pt x="136626" y="250380"/>
                  </a:lnTo>
                  <a:lnTo>
                    <a:pt x="133794" y="247396"/>
                  </a:lnTo>
                  <a:lnTo>
                    <a:pt x="136652" y="241046"/>
                  </a:lnTo>
                  <a:lnTo>
                    <a:pt x="141846" y="238506"/>
                  </a:lnTo>
                  <a:lnTo>
                    <a:pt x="150939" y="238506"/>
                  </a:lnTo>
                  <a:lnTo>
                    <a:pt x="154851" y="241046"/>
                  </a:lnTo>
                  <a:lnTo>
                    <a:pt x="157861" y="243586"/>
                  </a:lnTo>
                  <a:lnTo>
                    <a:pt x="162839" y="248666"/>
                  </a:lnTo>
                  <a:lnTo>
                    <a:pt x="168465" y="252488"/>
                  </a:lnTo>
                  <a:lnTo>
                    <a:pt x="180784" y="255016"/>
                  </a:lnTo>
                  <a:lnTo>
                    <a:pt x="184048" y="255016"/>
                  </a:lnTo>
                  <a:lnTo>
                    <a:pt x="187299" y="253746"/>
                  </a:lnTo>
                  <a:lnTo>
                    <a:pt x="190449" y="253746"/>
                  </a:lnTo>
                  <a:lnTo>
                    <a:pt x="203885" y="247396"/>
                  </a:lnTo>
                  <a:lnTo>
                    <a:pt x="203885" y="42926"/>
                  </a:lnTo>
                  <a:lnTo>
                    <a:pt x="202476" y="42926"/>
                  </a:lnTo>
                  <a:lnTo>
                    <a:pt x="199644" y="39116"/>
                  </a:lnTo>
                  <a:lnTo>
                    <a:pt x="199644" y="34036"/>
                  </a:lnTo>
                  <a:lnTo>
                    <a:pt x="198945" y="30226"/>
                  </a:lnTo>
                  <a:lnTo>
                    <a:pt x="202476" y="25146"/>
                  </a:lnTo>
                  <a:lnTo>
                    <a:pt x="211683" y="25146"/>
                  </a:lnTo>
                  <a:lnTo>
                    <a:pt x="215214" y="28956"/>
                  </a:lnTo>
                  <a:lnTo>
                    <a:pt x="215214" y="7988"/>
                  </a:lnTo>
                  <a:lnTo>
                    <a:pt x="208140" y="6096"/>
                  </a:lnTo>
                  <a:lnTo>
                    <a:pt x="198285" y="8636"/>
                  </a:lnTo>
                  <a:lnTo>
                    <a:pt x="198221" y="63246"/>
                  </a:lnTo>
                  <a:lnTo>
                    <a:pt x="198221" y="121666"/>
                  </a:lnTo>
                  <a:lnTo>
                    <a:pt x="198221" y="140716"/>
                  </a:lnTo>
                  <a:lnTo>
                    <a:pt x="198221" y="228346"/>
                  </a:lnTo>
                  <a:lnTo>
                    <a:pt x="184785" y="233438"/>
                  </a:lnTo>
                  <a:lnTo>
                    <a:pt x="176669" y="233438"/>
                  </a:lnTo>
                  <a:lnTo>
                    <a:pt x="172364" y="232156"/>
                  </a:lnTo>
                  <a:lnTo>
                    <a:pt x="170256" y="229616"/>
                  </a:lnTo>
                  <a:lnTo>
                    <a:pt x="169214" y="228346"/>
                  </a:lnTo>
                  <a:lnTo>
                    <a:pt x="164007" y="224536"/>
                  </a:lnTo>
                  <a:lnTo>
                    <a:pt x="158343" y="220726"/>
                  </a:lnTo>
                  <a:lnTo>
                    <a:pt x="152387" y="218186"/>
                  </a:lnTo>
                  <a:lnTo>
                    <a:pt x="139966" y="218186"/>
                  </a:lnTo>
                  <a:lnTo>
                    <a:pt x="133858" y="220726"/>
                  </a:lnTo>
                  <a:lnTo>
                    <a:pt x="128206" y="224536"/>
                  </a:lnTo>
                  <a:lnTo>
                    <a:pt x="123190" y="229616"/>
                  </a:lnTo>
                  <a:lnTo>
                    <a:pt x="118224" y="224536"/>
                  </a:lnTo>
                  <a:lnTo>
                    <a:pt x="113284" y="221272"/>
                  </a:lnTo>
                  <a:lnTo>
                    <a:pt x="113284" y="244856"/>
                  </a:lnTo>
                  <a:lnTo>
                    <a:pt x="109753" y="249936"/>
                  </a:lnTo>
                  <a:lnTo>
                    <a:pt x="105308" y="253746"/>
                  </a:lnTo>
                  <a:lnTo>
                    <a:pt x="99529" y="258838"/>
                  </a:lnTo>
                  <a:lnTo>
                    <a:pt x="92024" y="262636"/>
                  </a:lnTo>
                  <a:lnTo>
                    <a:pt x="82600" y="265188"/>
                  </a:lnTo>
                  <a:lnTo>
                    <a:pt x="77901" y="265188"/>
                  </a:lnTo>
                  <a:lnTo>
                    <a:pt x="68160" y="263906"/>
                  </a:lnTo>
                  <a:lnTo>
                    <a:pt x="58928" y="260096"/>
                  </a:lnTo>
                  <a:lnTo>
                    <a:pt x="50495" y="253746"/>
                  </a:lnTo>
                  <a:lnTo>
                    <a:pt x="43192" y="246138"/>
                  </a:lnTo>
                  <a:lnTo>
                    <a:pt x="60045" y="252488"/>
                  </a:lnTo>
                  <a:lnTo>
                    <a:pt x="75260" y="252488"/>
                  </a:lnTo>
                  <a:lnTo>
                    <a:pt x="83261" y="249936"/>
                  </a:lnTo>
                  <a:lnTo>
                    <a:pt x="86220" y="246138"/>
                  </a:lnTo>
                  <a:lnTo>
                    <a:pt x="92151" y="238506"/>
                  </a:lnTo>
                  <a:lnTo>
                    <a:pt x="95999" y="237236"/>
                  </a:lnTo>
                  <a:lnTo>
                    <a:pt x="105105" y="237236"/>
                  </a:lnTo>
                  <a:lnTo>
                    <a:pt x="110375" y="239788"/>
                  </a:lnTo>
                  <a:lnTo>
                    <a:pt x="113284" y="244856"/>
                  </a:lnTo>
                  <a:lnTo>
                    <a:pt x="113284" y="221272"/>
                  </a:lnTo>
                  <a:lnTo>
                    <a:pt x="112471" y="220726"/>
                  </a:lnTo>
                  <a:lnTo>
                    <a:pt x="99568" y="218186"/>
                  </a:lnTo>
                  <a:lnTo>
                    <a:pt x="91617" y="218186"/>
                  </a:lnTo>
                  <a:lnTo>
                    <a:pt x="83527" y="221996"/>
                  </a:lnTo>
                  <a:lnTo>
                    <a:pt x="74206" y="232156"/>
                  </a:lnTo>
                  <a:lnTo>
                    <a:pt x="70561" y="233438"/>
                  </a:lnTo>
                  <a:lnTo>
                    <a:pt x="60871" y="233438"/>
                  </a:lnTo>
                  <a:lnTo>
                    <a:pt x="46710" y="228346"/>
                  </a:lnTo>
                  <a:lnTo>
                    <a:pt x="46710" y="221996"/>
                  </a:lnTo>
                  <a:lnTo>
                    <a:pt x="46710" y="180086"/>
                  </a:lnTo>
                  <a:lnTo>
                    <a:pt x="46710" y="140716"/>
                  </a:lnTo>
                  <a:lnTo>
                    <a:pt x="198221" y="140716"/>
                  </a:lnTo>
                  <a:lnTo>
                    <a:pt x="198221" y="121666"/>
                  </a:lnTo>
                  <a:lnTo>
                    <a:pt x="143700" y="121666"/>
                  </a:lnTo>
                  <a:lnTo>
                    <a:pt x="148107" y="116586"/>
                  </a:lnTo>
                  <a:lnTo>
                    <a:pt x="153619" y="110236"/>
                  </a:lnTo>
                  <a:lnTo>
                    <a:pt x="157162" y="106426"/>
                  </a:lnTo>
                  <a:lnTo>
                    <a:pt x="157162" y="100076"/>
                  </a:lnTo>
                  <a:lnTo>
                    <a:pt x="153619" y="96266"/>
                  </a:lnTo>
                  <a:lnTo>
                    <a:pt x="149034" y="91186"/>
                  </a:lnTo>
                  <a:lnTo>
                    <a:pt x="134518" y="75107"/>
                  </a:lnTo>
                  <a:lnTo>
                    <a:pt x="134518" y="103886"/>
                  </a:lnTo>
                  <a:lnTo>
                    <a:pt x="123190" y="116586"/>
                  </a:lnTo>
                  <a:lnTo>
                    <a:pt x="111861" y="103886"/>
                  </a:lnTo>
                  <a:lnTo>
                    <a:pt x="123190" y="91186"/>
                  </a:lnTo>
                  <a:lnTo>
                    <a:pt x="134518" y="103886"/>
                  </a:lnTo>
                  <a:lnTo>
                    <a:pt x="134518" y="75107"/>
                  </a:lnTo>
                  <a:lnTo>
                    <a:pt x="129552" y="69596"/>
                  </a:lnTo>
                  <a:lnTo>
                    <a:pt x="127774" y="68326"/>
                  </a:lnTo>
                  <a:lnTo>
                    <a:pt x="125476" y="67056"/>
                  </a:lnTo>
                  <a:lnTo>
                    <a:pt x="121234" y="67056"/>
                  </a:lnTo>
                  <a:lnTo>
                    <a:pt x="119278" y="68326"/>
                  </a:lnTo>
                  <a:lnTo>
                    <a:pt x="118224" y="69596"/>
                  </a:lnTo>
                  <a:lnTo>
                    <a:pt x="94157" y="96266"/>
                  </a:lnTo>
                  <a:lnTo>
                    <a:pt x="90601" y="101346"/>
                  </a:lnTo>
                  <a:lnTo>
                    <a:pt x="90601" y="107696"/>
                  </a:lnTo>
                  <a:lnTo>
                    <a:pt x="94157" y="110236"/>
                  </a:lnTo>
                  <a:lnTo>
                    <a:pt x="104063" y="121666"/>
                  </a:lnTo>
                  <a:lnTo>
                    <a:pt x="48856" y="121666"/>
                  </a:lnTo>
                  <a:lnTo>
                    <a:pt x="48856" y="63246"/>
                  </a:lnTo>
                  <a:lnTo>
                    <a:pt x="54508" y="59436"/>
                  </a:lnTo>
                  <a:lnTo>
                    <a:pt x="77165" y="81026"/>
                  </a:lnTo>
                  <a:lnTo>
                    <a:pt x="78587" y="82296"/>
                  </a:lnTo>
                  <a:lnTo>
                    <a:pt x="85661" y="82296"/>
                  </a:lnTo>
                  <a:lnTo>
                    <a:pt x="87071" y="81026"/>
                  </a:lnTo>
                  <a:lnTo>
                    <a:pt x="108394" y="60706"/>
                  </a:lnTo>
                  <a:lnTo>
                    <a:pt x="109728" y="59436"/>
                  </a:lnTo>
                  <a:lnTo>
                    <a:pt x="113284" y="63246"/>
                  </a:lnTo>
                  <a:lnTo>
                    <a:pt x="127431" y="63246"/>
                  </a:lnTo>
                  <a:lnTo>
                    <a:pt x="133096" y="61976"/>
                  </a:lnTo>
                  <a:lnTo>
                    <a:pt x="136626" y="59436"/>
                  </a:lnTo>
                  <a:lnTo>
                    <a:pt x="159283" y="81026"/>
                  </a:lnTo>
                  <a:lnTo>
                    <a:pt x="160693" y="82296"/>
                  </a:lnTo>
                  <a:lnTo>
                    <a:pt x="168135" y="82296"/>
                  </a:lnTo>
                  <a:lnTo>
                    <a:pt x="169913" y="81026"/>
                  </a:lnTo>
                  <a:lnTo>
                    <a:pt x="191897" y="60706"/>
                  </a:lnTo>
                  <a:lnTo>
                    <a:pt x="193281" y="59436"/>
                  </a:lnTo>
                  <a:lnTo>
                    <a:pt x="198221" y="63246"/>
                  </a:lnTo>
                  <a:lnTo>
                    <a:pt x="198221" y="8699"/>
                  </a:lnTo>
                  <a:lnTo>
                    <a:pt x="190436" y="14986"/>
                  </a:lnTo>
                  <a:lnTo>
                    <a:pt x="185242" y="23876"/>
                  </a:lnTo>
                  <a:lnTo>
                    <a:pt x="183375" y="35306"/>
                  </a:lnTo>
                  <a:lnTo>
                    <a:pt x="183375" y="37846"/>
                  </a:lnTo>
                  <a:lnTo>
                    <a:pt x="184061" y="40386"/>
                  </a:lnTo>
                  <a:lnTo>
                    <a:pt x="184785" y="44196"/>
                  </a:lnTo>
                  <a:lnTo>
                    <a:pt x="166382" y="60706"/>
                  </a:lnTo>
                  <a:lnTo>
                    <a:pt x="164960" y="59436"/>
                  </a:lnTo>
                  <a:lnTo>
                    <a:pt x="147955" y="44196"/>
                  </a:lnTo>
                  <a:lnTo>
                    <a:pt x="148196" y="42926"/>
                  </a:lnTo>
                  <a:lnTo>
                    <a:pt x="148678" y="40386"/>
                  </a:lnTo>
                  <a:lnTo>
                    <a:pt x="149364" y="37846"/>
                  </a:lnTo>
                  <a:lnTo>
                    <a:pt x="149364" y="35306"/>
                  </a:lnTo>
                  <a:lnTo>
                    <a:pt x="147599" y="25146"/>
                  </a:lnTo>
                  <a:lnTo>
                    <a:pt x="147383" y="23876"/>
                  </a:lnTo>
                  <a:lnTo>
                    <a:pt x="142024" y="14986"/>
                  </a:lnTo>
                  <a:lnTo>
                    <a:pt x="134137" y="8636"/>
                  </a:lnTo>
                  <a:lnTo>
                    <a:pt x="131686" y="7988"/>
                  </a:lnTo>
                  <a:lnTo>
                    <a:pt x="131686" y="28956"/>
                  </a:lnTo>
                  <a:lnTo>
                    <a:pt x="131686" y="39116"/>
                  </a:lnTo>
                  <a:lnTo>
                    <a:pt x="128130" y="42926"/>
                  </a:lnTo>
                  <a:lnTo>
                    <a:pt x="119634" y="42926"/>
                  </a:lnTo>
                  <a:lnTo>
                    <a:pt x="116116" y="39116"/>
                  </a:lnTo>
                  <a:lnTo>
                    <a:pt x="116116" y="34036"/>
                  </a:lnTo>
                  <a:lnTo>
                    <a:pt x="115392" y="30226"/>
                  </a:lnTo>
                  <a:lnTo>
                    <a:pt x="118948" y="25146"/>
                  </a:lnTo>
                  <a:lnTo>
                    <a:pt x="128130" y="25146"/>
                  </a:lnTo>
                  <a:lnTo>
                    <a:pt x="131686" y="28956"/>
                  </a:lnTo>
                  <a:lnTo>
                    <a:pt x="131686" y="7988"/>
                  </a:lnTo>
                  <a:lnTo>
                    <a:pt x="99822" y="35306"/>
                  </a:lnTo>
                  <a:lnTo>
                    <a:pt x="99822" y="37846"/>
                  </a:lnTo>
                  <a:lnTo>
                    <a:pt x="101231" y="40386"/>
                  </a:lnTo>
                  <a:lnTo>
                    <a:pt x="101955" y="44196"/>
                  </a:lnTo>
                  <a:lnTo>
                    <a:pt x="83527" y="60706"/>
                  </a:lnTo>
                  <a:lnTo>
                    <a:pt x="82054" y="59436"/>
                  </a:lnTo>
                  <a:lnTo>
                    <a:pt x="64427" y="44196"/>
                  </a:lnTo>
                  <a:lnTo>
                    <a:pt x="64884" y="42926"/>
                  </a:lnTo>
                  <a:lnTo>
                    <a:pt x="65836" y="40386"/>
                  </a:lnTo>
                  <a:lnTo>
                    <a:pt x="66535" y="37846"/>
                  </a:lnTo>
                  <a:lnTo>
                    <a:pt x="66535" y="35306"/>
                  </a:lnTo>
                  <a:lnTo>
                    <a:pt x="64770" y="25146"/>
                  </a:lnTo>
                  <a:lnTo>
                    <a:pt x="64554" y="23876"/>
                  </a:lnTo>
                  <a:lnTo>
                    <a:pt x="59182" y="14986"/>
                  </a:lnTo>
                  <a:lnTo>
                    <a:pt x="51308" y="8636"/>
                  </a:lnTo>
                  <a:lnTo>
                    <a:pt x="48133" y="7797"/>
                  </a:lnTo>
                  <a:lnTo>
                    <a:pt x="48133" y="28956"/>
                  </a:lnTo>
                  <a:lnTo>
                    <a:pt x="48133" y="39116"/>
                  </a:lnTo>
                  <a:lnTo>
                    <a:pt x="44602" y="42926"/>
                  </a:lnTo>
                  <a:lnTo>
                    <a:pt x="35394" y="42926"/>
                  </a:lnTo>
                  <a:lnTo>
                    <a:pt x="31864" y="39116"/>
                  </a:lnTo>
                  <a:lnTo>
                    <a:pt x="31864" y="30226"/>
                  </a:lnTo>
                  <a:lnTo>
                    <a:pt x="35394" y="25146"/>
                  </a:lnTo>
                  <a:lnTo>
                    <a:pt x="44602" y="25146"/>
                  </a:lnTo>
                  <a:lnTo>
                    <a:pt x="48133" y="28956"/>
                  </a:lnTo>
                  <a:lnTo>
                    <a:pt x="48133" y="7797"/>
                  </a:lnTo>
                  <a:lnTo>
                    <a:pt x="16979" y="35306"/>
                  </a:lnTo>
                  <a:lnTo>
                    <a:pt x="18237" y="44196"/>
                  </a:lnTo>
                  <a:lnTo>
                    <a:pt x="21755" y="51816"/>
                  </a:lnTo>
                  <a:lnTo>
                    <a:pt x="27127" y="58166"/>
                  </a:lnTo>
                  <a:lnTo>
                    <a:pt x="33972" y="63246"/>
                  </a:lnTo>
                  <a:lnTo>
                    <a:pt x="33972" y="121666"/>
                  </a:lnTo>
                  <a:lnTo>
                    <a:pt x="31864" y="122072"/>
                  </a:lnTo>
                  <a:lnTo>
                    <a:pt x="31864" y="140716"/>
                  </a:lnTo>
                  <a:lnTo>
                    <a:pt x="31864" y="180086"/>
                  </a:lnTo>
                  <a:lnTo>
                    <a:pt x="25006" y="177546"/>
                  </a:lnTo>
                  <a:lnTo>
                    <a:pt x="19621" y="173736"/>
                  </a:lnTo>
                  <a:lnTo>
                    <a:pt x="16103" y="167386"/>
                  </a:lnTo>
                  <a:lnTo>
                    <a:pt x="14846" y="159766"/>
                  </a:lnTo>
                  <a:lnTo>
                    <a:pt x="16306" y="152146"/>
                  </a:lnTo>
                  <a:lnTo>
                    <a:pt x="20167" y="145796"/>
                  </a:lnTo>
                  <a:lnTo>
                    <a:pt x="25615" y="141986"/>
                  </a:lnTo>
                  <a:lnTo>
                    <a:pt x="31864" y="140716"/>
                  </a:lnTo>
                  <a:lnTo>
                    <a:pt x="31864" y="122072"/>
                  </a:lnTo>
                  <a:lnTo>
                    <a:pt x="20586" y="124206"/>
                  </a:lnTo>
                  <a:lnTo>
                    <a:pt x="9804" y="131826"/>
                  </a:lnTo>
                  <a:lnTo>
                    <a:pt x="2616" y="144526"/>
                  </a:lnTo>
                  <a:lnTo>
                    <a:pt x="0" y="159766"/>
                  </a:lnTo>
                  <a:lnTo>
                    <a:pt x="2616" y="175006"/>
                  </a:lnTo>
                  <a:lnTo>
                    <a:pt x="9804" y="186436"/>
                  </a:lnTo>
                  <a:lnTo>
                    <a:pt x="20586" y="195326"/>
                  </a:lnTo>
                  <a:lnTo>
                    <a:pt x="33972" y="197866"/>
                  </a:lnTo>
                  <a:lnTo>
                    <a:pt x="33972" y="221996"/>
                  </a:lnTo>
                  <a:lnTo>
                    <a:pt x="28308" y="219456"/>
                  </a:lnTo>
                  <a:lnTo>
                    <a:pt x="18986" y="219456"/>
                  </a:lnTo>
                  <a:lnTo>
                    <a:pt x="14744" y="227088"/>
                  </a:lnTo>
                  <a:lnTo>
                    <a:pt x="18402" y="233438"/>
                  </a:lnTo>
                  <a:lnTo>
                    <a:pt x="25793" y="246138"/>
                  </a:lnTo>
                  <a:lnTo>
                    <a:pt x="30873" y="255016"/>
                  </a:lnTo>
                  <a:lnTo>
                    <a:pt x="35026" y="261366"/>
                  </a:lnTo>
                  <a:lnTo>
                    <a:pt x="39636" y="266446"/>
                  </a:lnTo>
                  <a:lnTo>
                    <a:pt x="53428" y="294386"/>
                  </a:lnTo>
                  <a:lnTo>
                    <a:pt x="73520" y="315976"/>
                  </a:lnTo>
                  <a:lnTo>
                    <a:pt x="98272" y="329946"/>
                  </a:lnTo>
                  <a:lnTo>
                    <a:pt x="126022" y="333756"/>
                  </a:lnTo>
                  <a:lnTo>
                    <a:pt x="153327" y="329946"/>
                  </a:lnTo>
                  <a:lnTo>
                    <a:pt x="197891" y="294386"/>
                  </a:lnTo>
                  <a:lnTo>
                    <a:pt x="204152" y="281686"/>
                  </a:lnTo>
                  <a:lnTo>
                    <a:pt x="206667" y="276606"/>
                  </a:lnTo>
                  <a:lnTo>
                    <a:pt x="211683" y="266446"/>
                  </a:lnTo>
                  <a:lnTo>
                    <a:pt x="212852" y="265188"/>
                  </a:lnTo>
                  <a:lnTo>
                    <a:pt x="216395" y="261366"/>
                  </a:lnTo>
                  <a:lnTo>
                    <a:pt x="220700" y="255016"/>
                  </a:lnTo>
                  <a:lnTo>
                    <a:pt x="225082" y="247396"/>
                  </a:lnTo>
                  <a:lnTo>
                    <a:pt x="225806" y="246138"/>
                  </a:lnTo>
                  <a:lnTo>
                    <a:pt x="230073" y="238506"/>
                  </a:lnTo>
                  <a:lnTo>
                    <a:pt x="230784" y="237236"/>
                  </a:lnTo>
                  <a:lnTo>
                    <a:pt x="232918" y="233438"/>
                  </a:lnTo>
                  <a:lnTo>
                    <a:pt x="236588" y="227088"/>
                  </a:lnTo>
                  <a:lnTo>
                    <a:pt x="233743" y="221996"/>
                  </a:lnTo>
                  <a:lnTo>
                    <a:pt x="232333" y="219456"/>
                  </a:lnTo>
                  <a:lnTo>
                    <a:pt x="223012" y="219456"/>
                  </a:lnTo>
                  <a:lnTo>
                    <a:pt x="218046" y="221996"/>
                  </a:lnTo>
                  <a:lnTo>
                    <a:pt x="218046" y="197866"/>
                  </a:lnTo>
                  <a:lnTo>
                    <a:pt x="229895" y="195326"/>
                  </a:lnTo>
                  <a:lnTo>
                    <a:pt x="240080" y="186436"/>
                  </a:lnTo>
                  <a:lnTo>
                    <a:pt x="244043" y="180086"/>
                  </a:lnTo>
                  <a:lnTo>
                    <a:pt x="247218" y="175006"/>
                  </a:lnTo>
                  <a:lnTo>
                    <a:pt x="249910" y="159766"/>
                  </a:lnTo>
                  <a:close/>
                </a:path>
                <a:path w="6664325" h="347980">
                  <a:moveTo>
                    <a:pt x="3564610" y="29718"/>
                  </a:moveTo>
                  <a:lnTo>
                    <a:pt x="3562350" y="19431"/>
                  </a:lnTo>
                  <a:lnTo>
                    <a:pt x="3562134" y="18440"/>
                  </a:lnTo>
                  <a:lnTo>
                    <a:pt x="3555441" y="8953"/>
                  </a:lnTo>
                  <a:lnTo>
                    <a:pt x="3545586" y="2438"/>
                  </a:lnTo>
                  <a:lnTo>
                    <a:pt x="3541191" y="1549"/>
                  </a:lnTo>
                  <a:lnTo>
                    <a:pt x="3541191" y="49314"/>
                  </a:lnTo>
                  <a:lnTo>
                    <a:pt x="3540937" y="62115"/>
                  </a:lnTo>
                  <a:lnTo>
                    <a:pt x="3540099" y="71628"/>
                  </a:lnTo>
                  <a:lnTo>
                    <a:pt x="3538448" y="80518"/>
                  </a:lnTo>
                  <a:lnTo>
                    <a:pt x="3533749" y="78486"/>
                  </a:lnTo>
                  <a:lnTo>
                    <a:pt x="3530816" y="80772"/>
                  </a:lnTo>
                  <a:lnTo>
                    <a:pt x="3490442" y="80772"/>
                  </a:lnTo>
                  <a:lnTo>
                    <a:pt x="3485743" y="85471"/>
                  </a:lnTo>
                  <a:lnTo>
                    <a:pt x="3485743" y="107696"/>
                  </a:lnTo>
                  <a:lnTo>
                    <a:pt x="3478250" y="100330"/>
                  </a:lnTo>
                  <a:lnTo>
                    <a:pt x="3462248" y="84582"/>
                  </a:lnTo>
                  <a:lnTo>
                    <a:pt x="3460470" y="81788"/>
                  </a:lnTo>
                  <a:lnTo>
                    <a:pt x="3457549" y="80772"/>
                  </a:lnTo>
                  <a:lnTo>
                    <a:pt x="3369411" y="80772"/>
                  </a:lnTo>
                  <a:lnTo>
                    <a:pt x="3366617" y="81788"/>
                  </a:lnTo>
                  <a:lnTo>
                    <a:pt x="3364712" y="84582"/>
                  </a:lnTo>
                  <a:lnTo>
                    <a:pt x="3341217" y="107696"/>
                  </a:lnTo>
                  <a:lnTo>
                    <a:pt x="3341217" y="85471"/>
                  </a:lnTo>
                  <a:lnTo>
                    <a:pt x="3336518" y="80772"/>
                  </a:lnTo>
                  <a:lnTo>
                    <a:pt x="3285845" y="80772"/>
                  </a:lnTo>
                  <a:lnTo>
                    <a:pt x="3281146" y="76200"/>
                  </a:lnTo>
                  <a:lnTo>
                    <a:pt x="3281146" y="24130"/>
                  </a:lnTo>
                  <a:lnTo>
                    <a:pt x="3285845" y="19431"/>
                  </a:lnTo>
                  <a:lnTo>
                    <a:pt x="3531336" y="19431"/>
                  </a:lnTo>
                  <a:lnTo>
                    <a:pt x="3535273" y="21082"/>
                  </a:lnTo>
                  <a:lnTo>
                    <a:pt x="3537420" y="19431"/>
                  </a:lnTo>
                  <a:lnTo>
                    <a:pt x="3538728" y="19431"/>
                  </a:lnTo>
                  <a:lnTo>
                    <a:pt x="3540099" y="27178"/>
                  </a:lnTo>
                  <a:lnTo>
                    <a:pt x="3540899" y="36563"/>
                  </a:lnTo>
                  <a:lnTo>
                    <a:pt x="3541191" y="49314"/>
                  </a:lnTo>
                  <a:lnTo>
                    <a:pt x="3541191" y="1549"/>
                  </a:lnTo>
                  <a:lnTo>
                    <a:pt x="3533622" y="0"/>
                  </a:lnTo>
                  <a:lnTo>
                    <a:pt x="3287750" y="0"/>
                  </a:lnTo>
                  <a:lnTo>
                    <a:pt x="3276155" y="2438"/>
                  </a:lnTo>
                  <a:lnTo>
                    <a:pt x="3266249" y="8953"/>
                  </a:lnTo>
                  <a:lnTo>
                    <a:pt x="3259353" y="18440"/>
                  </a:lnTo>
                  <a:lnTo>
                    <a:pt x="3256762" y="29718"/>
                  </a:lnTo>
                  <a:lnTo>
                    <a:pt x="3256762" y="70612"/>
                  </a:lnTo>
                  <a:lnTo>
                    <a:pt x="3259226" y="81902"/>
                  </a:lnTo>
                  <a:lnTo>
                    <a:pt x="3265919" y="91376"/>
                  </a:lnTo>
                  <a:lnTo>
                    <a:pt x="3275774" y="97904"/>
                  </a:lnTo>
                  <a:lnTo>
                    <a:pt x="3287750" y="100330"/>
                  </a:lnTo>
                  <a:lnTo>
                    <a:pt x="3318738" y="100330"/>
                  </a:lnTo>
                  <a:lnTo>
                    <a:pt x="3318738" y="131826"/>
                  </a:lnTo>
                  <a:lnTo>
                    <a:pt x="3330422" y="141732"/>
                  </a:lnTo>
                  <a:lnTo>
                    <a:pt x="3334105" y="141732"/>
                  </a:lnTo>
                  <a:lnTo>
                    <a:pt x="3336645" y="141097"/>
                  </a:lnTo>
                  <a:lnTo>
                    <a:pt x="3338423" y="139319"/>
                  </a:lnTo>
                  <a:lnTo>
                    <a:pt x="3368903" y="107696"/>
                  </a:lnTo>
                  <a:lnTo>
                    <a:pt x="3376015" y="100330"/>
                  </a:lnTo>
                  <a:lnTo>
                    <a:pt x="3450056" y="100330"/>
                  </a:lnTo>
                  <a:lnTo>
                    <a:pt x="3486632" y="139319"/>
                  </a:lnTo>
                  <a:lnTo>
                    <a:pt x="3488410" y="141097"/>
                  </a:lnTo>
                  <a:lnTo>
                    <a:pt x="3491077" y="141732"/>
                  </a:lnTo>
                  <a:lnTo>
                    <a:pt x="3495141" y="141732"/>
                  </a:lnTo>
                  <a:lnTo>
                    <a:pt x="3497935" y="141224"/>
                  </a:lnTo>
                  <a:lnTo>
                    <a:pt x="3500729" y="140208"/>
                  </a:lnTo>
                  <a:lnTo>
                    <a:pt x="3503523" y="135636"/>
                  </a:lnTo>
                  <a:lnTo>
                    <a:pt x="3503523" y="107696"/>
                  </a:lnTo>
                  <a:lnTo>
                    <a:pt x="3503523" y="100330"/>
                  </a:lnTo>
                  <a:lnTo>
                    <a:pt x="3533622" y="100330"/>
                  </a:lnTo>
                  <a:lnTo>
                    <a:pt x="3545586" y="97904"/>
                  </a:lnTo>
                  <a:lnTo>
                    <a:pt x="3555441" y="91376"/>
                  </a:lnTo>
                  <a:lnTo>
                    <a:pt x="3562134" y="81902"/>
                  </a:lnTo>
                  <a:lnTo>
                    <a:pt x="3564610" y="70612"/>
                  </a:lnTo>
                  <a:lnTo>
                    <a:pt x="3564610" y="29718"/>
                  </a:lnTo>
                  <a:close/>
                </a:path>
                <a:path w="6664325" h="347980">
                  <a:moveTo>
                    <a:pt x="3592042" y="337185"/>
                  </a:moveTo>
                  <a:lnTo>
                    <a:pt x="3589477" y="325882"/>
                  </a:lnTo>
                  <a:lnTo>
                    <a:pt x="3585654" y="309041"/>
                  </a:lnTo>
                  <a:lnTo>
                    <a:pt x="3572802" y="284721"/>
                  </a:lnTo>
                  <a:lnTo>
                    <a:pt x="3567658" y="279387"/>
                  </a:lnTo>
                  <a:lnTo>
                    <a:pt x="3567658" y="325882"/>
                  </a:lnTo>
                  <a:lnTo>
                    <a:pt x="3425037" y="325882"/>
                  </a:lnTo>
                  <a:lnTo>
                    <a:pt x="3449205" y="282740"/>
                  </a:lnTo>
                  <a:lnTo>
                    <a:pt x="3497300" y="264922"/>
                  </a:lnTo>
                  <a:lnTo>
                    <a:pt x="3522624" y="269697"/>
                  </a:lnTo>
                  <a:lnTo>
                    <a:pt x="3544049" y="282740"/>
                  </a:lnTo>
                  <a:lnTo>
                    <a:pt x="3559683" y="302107"/>
                  </a:lnTo>
                  <a:lnTo>
                    <a:pt x="3567658" y="325882"/>
                  </a:lnTo>
                  <a:lnTo>
                    <a:pt x="3567658" y="279387"/>
                  </a:lnTo>
                  <a:lnTo>
                    <a:pt x="3554323" y="265518"/>
                  </a:lnTo>
                  <a:lnTo>
                    <a:pt x="3553244" y="264922"/>
                  </a:lnTo>
                  <a:lnTo>
                    <a:pt x="3531082" y="252730"/>
                  </a:lnTo>
                  <a:lnTo>
                    <a:pt x="3537699" y="245249"/>
                  </a:lnTo>
                  <a:lnTo>
                    <a:pt x="3537902" y="245021"/>
                  </a:lnTo>
                  <a:lnTo>
                    <a:pt x="3542868" y="236093"/>
                  </a:lnTo>
                  <a:lnTo>
                    <a:pt x="3545916" y="226123"/>
                  </a:lnTo>
                  <a:lnTo>
                    <a:pt x="3546957" y="215265"/>
                  </a:lnTo>
                  <a:lnTo>
                    <a:pt x="3543135" y="195453"/>
                  </a:lnTo>
                  <a:lnTo>
                    <a:pt x="3535857" y="184277"/>
                  </a:lnTo>
                  <a:lnTo>
                    <a:pt x="3532644" y="179362"/>
                  </a:lnTo>
                  <a:lnTo>
                    <a:pt x="3527272" y="175679"/>
                  </a:lnTo>
                  <a:lnTo>
                    <a:pt x="3527272" y="215265"/>
                  </a:lnTo>
                  <a:lnTo>
                    <a:pt x="3524821" y="226656"/>
                  </a:lnTo>
                  <a:lnTo>
                    <a:pt x="3518230" y="236207"/>
                  </a:lnTo>
                  <a:lnTo>
                    <a:pt x="3508679" y="242798"/>
                  </a:lnTo>
                  <a:lnTo>
                    <a:pt x="3497300" y="245249"/>
                  </a:lnTo>
                  <a:lnTo>
                    <a:pt x="3484892" y="242798"/>
                  </a:lnTo>
                  <a:lnTo>
                    <a:pt x="3475088" y="236207"/>
                  </a:lnTo>
                  <a:lnTo>
                    <a:pt x="3468624" y="226656"/>
                  </a:lnTo>
                  <a:lnTo>
                    <a:pt x="3466312" y="215265"/>
                  </a:lnTo>
                  <a:lnTo>
                    <a:pt x="3468776" y="203301"/>
                  </a:lnTo>
                  <a:lnTo>
                    <a:pt x="3475469" y="193446"/>
                  </a:lnTo>
                  <a:lnTo>
                    <a:pt x="3485324" y="186753"/>
                  </a:lnTo>
                  <a:lnTo>
                    <a:pt x="3497300" y="184277"/>
                  </a:lnTo>
                  <a:lnTo>
                    <a:pt x="3508679" y="186753"/>
                  </a:lnTo>
                  <a:lnTo>
                    <a:pt x="3518230" y="193446"/>
                  </a:lnTo>
                  <a:lnTo>
                    <a:pt x="3524821" y="203301"/>
                  </a:lnTo>
                  <a:lnTo>
                    <a:pt x="3527272" y="215265"/>
                  </a:lnTo>
                  <a:lnTo>
                    <a:pt x="3527272" y="175679"/>
                  </a:lnTo>
                  <a:lnTo>
                    <a:pt x="3516896" y="168554"/>
                  </a:lnTo>
                  <a:lnTo>
                    <a:pt x="3497300" y="164592"/>
                  </a:lnTo>
                  <a:lnTo>
                    <a:pt x="3477476" y="168554"/>
                  </a:lnTo>
                  <a:lnTo>
                    <a:pt x="3461385" y="179362"/>
                  </a:lnTo>
                  <a:lnTo>
                    <a:pt x="3450577" y="195453"/>
                  </a:lnTo>
                  <a:lnTo>
                    <a:pt x="3446627" y="215265"/>
                  </a:lnTo>
                  <a:lnTo>
                    <a:pt x="3447656" y="226123"/>
                  </a:lnTo>
                  <a:lnTo>
                    <a:pt x="3450717" y="236093"/>
                  </a:lnTo>
                  <a:lnTo>
                    <a:pt x="3455733" y="245021"/>
                  </a:lnTo>
                  <a:lnTo>
                    <a:pt x="3462629" y="252730"/>
                  </a:lnTo>
                  <a:lnTo>
                    <a:pt x="3447872" y="259880"/>
                  </a:lnTo>
                  <a:lnTo>
                    <a:pt x="3434892" y="269760"/>
                  </a:lnTo>
                  <a:lnTo>
                    <a:pt x="3424034" y="281914"/>
                  </a:lnTo>
                  <a:lnTo>
                    <a:pt x="3415639" y="295910"/>
                  </a:lnTo>
                  <a:lnTo>
                    <a:pt x="3406737" y="281914"/>
                  </a:lnTo>
                  <a:lnTo>
                    <a:pt x="3404463" y="279412"/>
                  </a:lnTo>
                  <a:lnTo>
                    <a:pt x="3404463" y="325882"/>
                  </a:lnTo>
                  <a:lnTo>
                    <a:pt x="3262731" y="325882"/>
                  </a:lnTo>
                  <a:lnTo>
                    <a:pt x="3270326" y="302107"/>
                  </a:lnTo>
                  <a:lnTo>
                    <a:pt x="3285998" y="282740"/>
                  </a:lnTo>
                  <a:lnTo>
                    <a:pt x="3307626" y="269697"/>
                  </a:lnTo>
                  <a:lnTo>
                    <a:pt x="3333089" y="264922"/>
                  </a:lnTo>
                  <a:lnTo>
                    <a:pt x="3358489" y="269697"/>
                  </a:lnTo>
                  <a:lnTo>
                    <a:pt x="3380016" y="282740"/>
                  </a:lnTo>
                  <a:lnTo>
                    <a:pt x="3395916" y="302107"/>
                  </a:lnTo>
                  <a:lnTo>
                    <a:pt x="3404463" y="325882"/>
                  </a:lnTo>
                  <a:lnTo>
                    <a:pt x="3404463" y="279412"/>
                  </a:lnTo>
                  <a:lnTo>
                    <a:pt x="3395726" y="269760"/>
                  </a:lnTo>
                  <a:lnTo>
                    <a:pt x="3389490" y="264922"/>
                  </a:lnTo>
                  <a:lnTo>
                    <a:pt x="3382949" y="259880"/>
                  </a:lnTo>
                  <a:lnTo>
                    <a:pt x="3368776" y="252730"/>
                  </a:lnTo>
                  <a:lnTo>
                    <a:pt x="3375545" y="245249"/>
                  </a:lnTo>
                  <a:lnTo>
                    <a:pt x="3375749" y="245021"/>
                  </a:lnTo>
                  <a:lnTo>
                    <a:pt x="3381070" y="236093"/>
                  </a:lnTo>
                  <a:lnTo>
                    <a:pt x="3384473" y="226123"/>
                  </a:lnTo>
                  <a:lnTo>
                    <a:pt x="3385667" y="215265"/>
                  </a:lnTo>
                  <a:lnTo>
                    <a:pt x="3381705" y="195453"/>
                  </a:lnTo>
                  <a:lnTo>
                    <a:pt x="3374199" y="184277"/>
                  </a:lnTo>
                  <a:lnTo>
                    <a:pt x="3370897" y="179362"/>
                  </a:lnTo>
                  <a:lnTo>
                    <a:pt x="3363188" y="174193"/>
                  </a:lnTo>
                  <a:lnTo>
                    <a:pt x="3363188" y="215265"/>
                  </a:lnTo>
                  <a:lnTo>
                    <a:pt x="3360724" y="226656"/>
                  </a:lnTo>
                  <a:lnTo>
                    <a:pt x="3354133" y="236207"/>
                  </a:lnTo>
                  <a:lnTo>
                    <a:pt x="3344532" y="242798"/>
                  </a:lnTo>
                  <a:lnTo>
                    <a:pt x="3333089" y="245249"/>
                  </a:lnTo>
                  <a:lnTo>
                    <a:pt x="3320758" y="242798"/>
                  </a:lnTo>
                  <a:lnTo>
                    <a:pt x="3310991" y="236207"/>
                  </a:lnTo>
                  <a:lnTo>
                    <a:pt x="3304540" y="226656"/>
                  </a:lnTo>
                  <a:lnTo>
                    <a:pt x="3302228" y="215265"/>
                  </a:lnTo>
                  <a:lnTo>
                    <a:pt x="3304667" y="203301"/>
                  </a:lnTo>
                  <a:lnTo>
                    <a:pt x="3311321" y="193446"/>
                  </a:lnTo>
                  <a:lnTo>
                    <a:pt x="3321139" y="186753"/>
                  </a:lnTo>
                  <a:lnTo>
                    <a:pt x="3333089" y="184277"/>
                  </a:lnTo>
                  <a:lnTo>
                    <a:pt x="3344532" y="186753"/>
                  </a:lnTo>
                  <a:lnTo>
                    <a:pt x="3354133" y="193446"/>
                  </a:lnTo>
                  <a:lnTo>
                    <a:pt x="3360724" y="203301"/>
                  </a:lnTo>
                  <a:lnTo>
                    <a:pt x="3363188" y="215265"/>
                  </a:lnTo>
                  <a:lnTo>
                    <a:pt x="3363188" y="174193"/>
                  </a:lnTo>
                  <a:lnTo>
                    <a:pt x="3354806" y="168554"/>
                  </a:lnTo>
                  <a:lnTo>
                    <a:pt x="3334994" y="164592"/>
                  </a:lnTo>
                  <a:lnTo>
                    <a:pt x="3315170" y="168554"/>
                  </a:lnTo>
                  <a:lnTo>
                    <a:pt x="3299079" y="179362"/>
                  </a:lnTo>
                  <a:lnTo>
                    <a:pt x="3288271" y="195453"/>
                  </a:lnTo>
                  <a:lnTo>
                    <a:pt x="3284321" y="215265"/>
                  </a:lnTo>
                  <a:lnTo>
                    <a:pt x="3285388" y="226123"/>
                  </a:lnTo>
                  <a:lnTo>
                    <a:pt x="3288576" y="236093"/>
                  </a:lnTo>
                  <a:lnTo>
                    <a:pt x="3293846" y="245021"/>
                  </a:lnTo>
                  <a:lnTo>
                    <a:pt x="3301212" y="252730"/>
                  </a:lnTo>
                  <a:lnTo>
                    <a:pt x="3277489" y="266598"/>
                  </a:lnTo>
                  <a:lnTo>
                    <a:pt x="3259124" y="286156"/>
                  </a:lnTo>
                  <a:lnTo>
                    <a:pt x="3247250" y="310121"/>
                  </a:lnTo>
                  <a:lnTo>
                    <a:pt x="3243046" y="337185"/>
                  </a:lnTo>
                  <a:lnTo>
                    <a:pt x="3243046" y="342773"/>
                  </a:lnTo>
                  <a:lnTo>
                    <a:pt x="3247745" y="347472"/>
                  </a:lnTo>
                  <a:lnTo>
                    <a:pt x="3587343" y="347472"/>
                  </a:lnTo>
                  <a:lnTo>
                    <a:pt x="3592042" y="342773"/>
                  </a:lnTo>
                  <a:lnTo>
                    <a:pt x="3592042" y="337185"/>
                  </a:lnTo>
                  <a:close/>
                </a:path>
                <a:path w="6664325" h="347980">
                  <a:moveTo>
                    <a:pt x="6579082" y="106045"/>
                  </a:moveTo>
                  <a:lnTo>
                    <a:pt x="6578955" y="99695"/>
                  </a:lnTo>
                  <a:lnTo>
                    <a:pt x="6573240" y="93980"/>
                  </a:lnTo>
                  <a:lnTo>
                    <a:pt x="6570700" y="92964"/>
                  </a:lnTo>
                  <a:lnTo>
                    <a:pt x="6568033" y="92964"/>
                  </a:lnTo>
                  <a:lnTo>
                    <a:pt x="6565493" y="92964"/>
                  </a:lnTo>
                  <a:lnTo>
                    <a:pt x="6562953" y="93853"/>
                  </a:lnTo>
                  <a:lnTo>
                    <a:pt x="6518376" y="138303"/>
                  </a:lnTo>
                  <a:lnTo>
                    <a:pt x="6515557" y="143662"/>
                  </a:lnTo>
                  <a:lnTo>
                    <a:pt x="6516217" y="149263"/>
                  </a:lnTo>
                  <a:lnTo>
                    <a:pt x="6519723" y="153670"/>
                  </a:lnTo>
                  <a:lnTo>
                    <a:pt x="6525488" y="155448"/>
                  </a:lnTo>
                  <a:lnTo>
                    <a:pt x="6528155" y="155448"/>
                  </a:lnTo>
                  <a:lnTo>
                    <a:pt x="6530695" y="154432"/>
                  </a:lnTo>
                  <a:lnTo>
                    <a:pt x="6575272" y="109982"/>
                  </a:lnTo>
                  <a:lnTo>
                    <a:pt x="6579082" y="106045"/>
                  </a:lnTo>
                  <a:close/>
                </a:path>
                <a:path w="6664325" h="347980">
                  <a:moveTo>
                    <a:pt x="6664198" y="50038"/>
                  </a:moveTo>
                  <a:lnTo>
                    <a:pt x="6664185" y="48514"/>
                  </a:lnTo>
                  <a:lnTo>
                    <a:pt x="6663537" y="38252"/>
                  </a:lnTo>
                  <a:lnTo>
                    <a:pt x="6659550" y="27432"/>
                  </a:lnTo>
                  <a:lnTo>
                    <a:pt x="6658496" y="26035"/>
                  </a:lnTo>
                  <a:lnTo>
                    <a:pt x="6652488" y="18034"/>
                  </a:lnTo>
                  <a:lnTo>
                    <a:pt x="6646215" y="12903"/>
                  </a:lnTo>
                  <a:lnTo>
                    <a:pt x="6646011" y="12801"/>
                  </a:lnTo>
                  <a:lnTo>
                    <a:pt x="6646011" y="46482"/>
                  </a:lnTo>
                  <a:lnTo>
                    <a:pt x="6643090" y="54102"/>
                  </a:lnTo>
                  <a:lnTo>
                    <a:pt x="6640233" y="61214"/>
                  </a:lnTo>
                  <a:lnTo>
                    <a:pt x="6637350" y="67881"/>
                  </a:lnTo>
                  <a:lnTo>
                    <a:pt x="6634175" y="74650"/>
                  </a:lnTo>
                  <a:lnTo>
                    <a:pt x="6630771" y="81280"/>
                  </a:lnTo>
                  <a:lnTo>
                    <a:pt x="6620357" y="77914"/>
                  </a:lnTo>
                  <a:lnTo>
                    <a:pt x="6620357" y="99441"/>
                  </a:lnTo>
                  <a:lnTo>
                    <a:pt x="6593814" y="134518"/>
                  </a:lnTo>
                  <a:lnTo>
                    <a:pt x="6583400" y="145288"/>
                  </a:lnTo>
                  <a:lnTo>
                    <a:pt x="6583273" y="145542"/>
                  </a:lnTo>
                  <a:lnTo>
                    <a:pt x="6583019" y="145669"/>
                  </a:lnTo>
                  <a:lnTo>
                    <a:pt x="6576517" y="151917"/>
                  </a:lnTo>
                  <a:lnTo>
                    <a:pt x="6569786" y="157899"/>
                  </a:lnTo>
                  <a:lnTo>
                    <a:pt x="6562852" y="163639"/>
                  </a:lnTo>
                  <a:lnTo>
                    <a:pt x="6555714" y="169164"/>
                  </a:lnTo>
                  <a:lnTo>
                    <a:pt x="6464909" y="235521"/>
                  </a:lnTo>
                  <a:lnTo>
                    <a:pt x="6464909" y="304292"/>
                  </a:lnTo>
                  <a:lnTo>
                    <a:pt x="6449288" y="319913"/>
                  </a:lnTo>
                  <a:lnTo>
                    <a:pt x="6434442" y="295287"/>
                  </a:lnTo>
                  <a:lnTo>
                    <a:pt x="6429095" y="286385"/>
                  </a:lnTo>
                  <a:lnTo>
                    <a:pt x="6443535" y="275844"/>
                  </a:lnTo>
                  <a:lnTo>
                    <a:pt x="6459194" y="264426"/>
                  </a:lnTo>
                  <a:lnTo>
                    <a:pt x="6464909" y="304292"/>
                  </a:lnTo>
                  <a:lnTo>
                    <a:pt x="6464909" y="235521"/>
                  </a:lnTo>
                  <a:lnTo>
                    <a:pt x="6413347" y="273189"/>
                  </a:lnTo>
                  <a:lnTo>
                    <a:pt x="6412966" y="273558"/>
                  </a:lnTo>
                  <a:lnTo>
                    <a:pt x="6412712" y="273685"/>
                  </a:lnTo>
                  <a:lnTo>
                    <a:pt x="6412331" y="274066"/>
                  </a:lnTo>
                  <a:lnTo>
                    <a:pt x="6411950" y="274320"/>
                  </a:lnTo>
                  <a:lnTo>
                    <a:pt x="6411442" y="274574"/>
                  </a:lnTo>
                  <a:lnTo>
                    <a:pt x="6411315" y="274574"/>
                  </a:lnTo>
                  <a:lnTo>
                    <a:pt x="6411188" y="274713"/>
                  </a:lnTo>
                  <a:lnTo>
                    <a:pt x="6409664" y="275475"/>
                  </a:lnTo>
                  <a:lnTo>
                    <a:pt x="6407505" y="275844"/>
                  </a:lnTo>
                  <a:lnTo>
                    <a:pt x="6402298" y="275844"/>
                  </a:lnTo>
                  <a:lnTo>
                    <a:pt x="6399250" y="275082"/>
                  </a:lnTo>
                  <a:lnTo>
                    <a:pt x="6397218" y="273189"/>
                  </a:lnTo>
                  <a:lnTo>
                    <a:pt x="6393281" y="269240"/>
                  </a:lnTo>
                  <a:lnTo>
                    <a:pt x="6393408" y="261874"/>
                  </a:lnTo>
                  <a:lnTo>
                    <a:pt x="6397472" y="257187"/>
                  </a:lnTo>
                  <a:lnTo>
                    <a:pt x="6397726" y="257048"/>
                  </a:lnTo>
                  <a:lnTo>
                    <a:pt x="6397980" y="256667"/>
                  </a:lnTo>
                  <a:lnTo>
                    <a:pt x="6398107" y="256540"/>
                  </a:lnTo>
                  <a:lnTo>
                    <a:pt x="6409042" y="241554"/>
                  </a:lnTo>
                  <a:lnTo>
                    <a:pt x="6435191" y="205740"/>
                  </a:lnTo>
                  <a:lnTo>
                    <a:pt x="6444361" y="193167"/>
                  </a:lnTo>
                  <a:lnTo>
                    <a:pt x="6485166" y="137287"/>
                  </a:lnTo>
                  <a:lnTo>
                    <a:pt x="6501485" y="114935"/>
                  </a:lnTo>
                  <a:lnTo>
                    <a:pt x="6533235" y="79260"/>
                  </a:lnTo>
                  <a:lnTo>
                    <a:pt x="6571081" y="50038"/>
                  </a:lnTo>
                  <a:lnTo>
                    <a:pt x="6578130" y="67030"/>
                  </a:lnTo>
                  <a:lnTo>
                    <a:pt x="6589141" y="81368"/>
                  </a:lnTo>
                  <a:lnTo>
                    <a:pt x="6603441" y="92392"/>
                  </a:lnTo>
                  <a:lnTo>
                    <a:pt x="6620357" y="99441"/>
                  </a:lnTo>
                  <a:lnTo>
                    <a:pt x="6620357" y="77914"/>
                  </a:lnTo>
                  <a:lnTo>
                    <a:pt x="6615684" y="76403"/>
                  </a:lnTo>
                  <a:lnTo>
                    <a:pt x="6603187" y="67284"/>
                  </a:lnTo>
                  <a:lnTo>
                    <a:pt x="6594094" y="54787"/>
                  </a:lnTo>
                  <a:lnTo>
                    <a:pt x="6592570" y="50038"/>
                  </a:lnTo>
                  <a:lnTo>
                    <a:pt x="6589242" y="39751"/>
                  </a:lnTo>
                  <a:lnTo>
                    <a:pt x="6621246" y="26035"/>
                  </a:lnTo>
                  <a:lnTo>
                    <a:pt x="6629120" y="26035"/>
                  </a:lnTo>
                  <a:lnTo>
                    <a:pt x="6634454" y="28194"/>
                  </a:lnTo>
                  <a:lnTo>
                    <a:pt x="6644106" y="37846"/>
                  </a:lnTo>
                  <a:lnTo>
                    <a:pt x="6646011" y="46482"/>
                  </a:lnTo>
                  <a:lnTo>
                    <a:pt x="6646011" y="12801"/>
                  </a:lnTo>
                  <a:lnTo>
                    <a:pt x="6639179" y="9169"/>
                  </a:lnTo>
                  <a:lnTo>
                    <a:pt x="6631622" y="6883"/>
                  </a:lnTo>
                  <a:lnTo>
                    <a:pt x="6623786" y="6096"/>
                  </a:lnTo>
                  <a:lnTo>
                    <a:pt x="6618833" y="6096"/>
                  </a:lnTo>
                  <a:lnTo>
                    <a:pt x="6559029" y="34226"/>
                  </a:lnTo>
                  <a:lnTo>
                    <a:pt x="6514947" y="69215"/>
                  </a:lnTo>
                  <a:lnTo>
                    <a:pt x="6499072" y="65519"/>
                  </a:lnTo>
                  <a:lnTo>
                    <a:pt x="6499072" y="85979"/>
                  </a:lnTo>
                  <a:lnTo>
                    <a:pt x="6494373" y="91440"/>
                  </a:lnTo>
                  <a:lnTo>
                    <a:pt x="6489801" y="97155"/>
                  </a:lnTo>
                  <a:lnTo>
                    <a:pt x="6485356" y="102997"/>
                  </a:lnTo>
                  <a:lnTo>
                    <a:pt x="6485356" y="103124"/>
                  </a:lnTo>
                  <a:lnTo>
                    <a:pt x="6460337" y="137287"/>
                  </a:lnTo>
                  <a:lnTo>
                    <a:pt x="6358737" y="72517"/>
                  </a:lnTo>
                  <a:lnTo>
                    <a:pt x="6374104" y="57150"/>
                  </a:lnTo>
                  <a:lnTo>
                    <a:pt x="6499072" y="85979"/>
                  </a:lnTo>
                  <a:lnTo>
                    <a:pt x="6499072" y="65519"/>
                  </a:lnTo>
                  <a:lnTo>
                    <a:pt x="6463246" y="57150"/>
                  </a:lnTo>
                  <a:lnTo>
                    <a:pt x="6459448" y="56261"/>
                  </a:lnTo>
                  <a:lnTo>
                    <a:pt x="6464655" y="51054"/>
                  </a:lnTo>
                  <a:lnTo>
                    <a:pt x="6467195" y="48514"/>
                  </a:lnTo>
                  <a:lnTo>
                    <a:pt x="6467195" y="42291"/>
                  </a:lnTo>
                  <a:lnTo>
                    <a:pt x="6461353" y="36449"/>
                  </a:lnTo>
                  <a:lnTo>
                    <a:pt x="6458813" y="35433"/>
                  </a:lnTo>
                  <a:lnTo>
                    <a:pt x="6453733" y="35433"/>
                  </a:lnTo>
                  <a:lnTo>
                    <a:pt x="6451193" y="36449"/>
                  </a:lnTo>
                  <a:lnTo>
                    <a:pt x="6436588" y="51054"/>
                  </a:lnTo>
                  <a:lnTo>
                    <a:pt x="6390741" y="40513"/>
                  </a:lnTo>
                  <a:lnTo>
                    <a:pt x="6394907" y="36347"/>
                  </a:lnTo>
                  <a:lnTo>
                    <a:pt x="6398615" y="32766"/>
                  </a:lnTo>
                  <a:lnTo>
                    <a:pt x="6398742" y="26289"/>
                  </a:lnTo>
                  <a:lnTo>
                    <a:pt x="6394805" y="22352"/>
                  </a:lnTo>
                  <a:lnTo>
                    <a:pt x="6392773" y="20447"/>
                  </a:lnTo>
                  <a:lnTo>
                    <a:pt x="6390233" y="19431"/>
                  </a:lnTo>
                  <a:lnTo>
                    <a:pt x="6385153" y="19431"/>
                  </a:lnTo>
                  <a:lnTo>
                    <a:pt x="6382486" y="20447"/>
                  </a:lnTo>
                  <a:lnTo>
                    <a:pt x="6380581" y="22479"/>
                  </a:lnTo>
                  <a:lnTo>
                    <a:pt x="6331305" y="71755"/>
                  </a:lnTo>
                  <a:lnTo>
                    <a:pt x="6332194" y="79260"/>
                  </a:lnTo>
                  <a:lnTo>
                    <a:pt x="6335471" y="81368"/>
                  </a:lnTo>
                  <a:lnTo>
                    <a:pt x="6448653" y="153416"/>
                  </a:lnTo>
                  <a:lnTo>
                    <a:pt x="6419697" y="193167"/>
                  </a:lnTo>
                  <a:lnTo>
                    <a:pt x="6406362" y="191287"/>
                  </a:lnTo>
                  <a:lnTo>
                    <a:pt x="6406362" y="211455"/>
                  </a:lnTo>
                  <a:lnTo>
                    <a:pt x="6384391" y="241554"/>
                  </a:lnTo>
                  <a:lnTo>
                    <a:pt x="6350736" y="221361"/>
                  </a:lnTo>
                  <a:lnTo>
                    <a:pt x="6366357" y="205740"/>
                  </a:lnTo>
                  <a:lnTo>
                    <a:pt x="6406362" y="211455"/>
                  </a:lnTo>
                  <a:lnTo>
                    <a:pt x="6406362" y="191287"/>
                  </a:lnTo>
                  <a:lnTo>
                    <a:pt x="6364198" y="185293"/>
                  </a:lnTo>
                  <a:lnTo>
                    <a:pt x="6363817" y="185293"/>
                  </a:lnTo>
                  <a:lnTo>
                    <a:pt x="6363309" y="185166"/>
                  </a:lnTo>
                  <a:lnTo>
                    <a:pt x="6360134" y="185166"/>
                  </a:lnTo>
                  <a:lnTo>
                    <a:pt x="6357721" y="186182"/>
                  </a:lnTo>
                  <a:lnTo>
                    <a:pt x="6323050" y="220853"/>
                  </a:lnTo>
                  <a:lnTo>
                    <a:pt x="6324066" y="228612"/>
                  </a:lnTo>
                  <a:lnTo>
                    <a:pt x="6375247" y="259207"/>
                  </a:lnTo>
                  <a:lnTo>
                    <a:pt x="6374600" y="266814"/>
                  </a:lnTo>
                  <a:lnTo>
                    <a:pt x="6397218" y="295656"/>
                  </a:lnTo>
                  <a:lnTo>
                    <a:pt x="6407124" y="295656"/>
                  </a:lnTo>
                  <a:lnTo>
                    <a:pt x="6409156" y="295529"/>
                  </a:lnTo>
                  <a:lnTo>
                    <a:pt x="6411188" y="295287"/>
                  </a:lnTo>
                  <a:lnTo>
                    <a:pt x="6440271" y="343662"/>
                  </a:lnTo>
                  <a:lnTo>
                    <a:pt x="6443065" y="345440"/>
                  </a:lnTo>
                  <a:lnTo>
                    <a:pt x="6445986" y="345821"/>
                  </a:lnTo>
                  <a:lnTo>
                    <a:pt x="6446494" y="345948"/>
                  </a:lnTo>
                  <a:lnTo>
                    <a:pt x="6449923" y="345948"/>
                  </a:lnTo>
                  <a:lnTo>
                    <a:pt x="6452463" y="344932"/>
                  </a:lnTo>
                  <a:lnTo>
                    <a:pt x="6454241" y="343027"/>
                  </a:lnTo>
                  <a:lnTo>
                    <a:pt x="6477355" y="319913"/>
                  </a:lnTo>
                  <a:lnTo>
                    <a:pt x="6484594" y="312674"/>
                  </a:lnTo>
                  <a:lnTo>
                    <a:pt x="6485737" y="309499"/>
                  </a:lnTo>
                  <a:lnTo>
                    <a:pt x="6485229" y="306324"/>
                  </a:lnTo>
                  <a:lnTo>
                    <a:pt x="6479248" y="264426"/>
                  </a:lnTo>
                  <a:lnTo>
                    <a:pt x="6477355" y="251079"/>
                  </a:lnTo>
                  <a:lnTo>
                    <a:pt x="6517106" y="221996"/>
                  </a:lnTo>
                  <a:lnTo>
                    <a:pt x="6587845" y="333121"/>
                  </a:lnTo>
                  <a:lnTo>
                    <a:pt x="6589369" y="335661"/>
                  </a:lnTo>
                  <a:lnTo>
                    <a:pt x="6592036" y="337312"/>
                  </a:lnTo>
                  <a:lnTo>
                    <a:pt x="6595084" y="337693"/>
                  </a:lnTo>
                  <a:lnTo>
                    <a:pt x="6595465" y="337693"/>
                  </a:lnTo>
                  <a:lnTo>
                    <a:pt x="6595846" y="337820"/>
                  </a:lnTo>
                  <a:lnTo>
                    <a:pt x="6598767" y="337820"/>
                  </a:lnTo>
                  <a:lnTo>
                    <a:pt x="6601307" y="336677"/>
                  </a:lnTo>
                  <a:lnTo>
                    <a:pt x="6603212" y="334899"/>
                  </a:lnTo>
                  <a:lnTo>
                    <a:pt x="6626072" y="311912"/>
                  </a:lnTo>
                  <a:lnTo>
                    <a:pt x="6647916" y="290068"/>
                  </a:lnTo>
                  <a:lnTo>
                    <a:pt x="6651980" y="286131"/>
                  </a:lnTo>
                  <a:lnTo>
                    <a:pt x="6651980" y="279908"/>
                  </a:lnTo>
                  <a:lnTo>
                    <a:pt x="6651980" y="279781"/>
                  </a:lnTo>
                  <a:lnTo>
                    <a:pt x="6646138" y="273951"/>
                  </a:lnTo>
                  <a:lnTo>
                    <a:pt x="6643598" y="272923"/>
                  </a:lnTo>
                  <a:lnTo>
                    <a:pt x="6638391" y="272923"/>
                  </a:lnTo>
                  <a:lnTo>
                    <a:pt x="6635851" y="273951"/>
                  </a:lnTo>
                  <a:lnTo>
                    <a:pt x="6633819" y="275971"/>
                  </a:lnTo>
                  <a:lnTo>
                    <a:pt x="6630009" y="279908"/>
                  </a:lnTo>
                  <a:lnTo>
                    <a:pt x="6619468" y="234061"/>
                  </a:lnTo>
                  <a:lnTo>
                    <a:pt x="6635978" y="217551"/>
                  </a:lnTo>
                  <a:lnTo>
                    <a:pt x="6635978" y="211201"/>
                  </a:lnTo>
                  <a:lnTo>
                    <a:pt x="6632168" y="207264"/>
                  </a:lnTo>
                  <a:lnTo>
                    <a:pt x="6630136" y="205359"/>
                  </a:lnTo>
                  <a:lnTo>
                    <a:pt x="6627596" y="204343"/>
                  </a:lnTo>
                  <a:lnTo>
                    <a:pt x="6622516" y="204343"/>
                  </a:lnTo>
                  <a:lnTo>
                    <a:pt x="6619976" y="205359"/>
                  </a:lnTo>
                  <a:lnTo>
                    <a:pt x="6614134" y="211201"/>
                  </a:lnTo>
                  <a:lnTo>
                    <a:pt x="6613372" y="207873"/>
                  </a:lnTo>
                  <a:lnTo>
                    <a:pt x="6613372" y="296545"/>
                  </a:lnTo>
                  <a:lnTo>
                    <a:pt x="6597878" y="311912"/>
                  </a:lnTo>
                  <a:lnTo>
                    <a:pt x="6540728" y="221996"/>
                  </a:lnTo>
                  <a:lnTo>
                    <a:pt x="6533235" y="210185"/>
                  </a:lnTo>
                  <a:lnTo>
                    <a:pt x="6573367" y="180848"/>
                  </a:lnTo>
                  <a:lnTo>
                    <a:pt x="6579082" y="176276"/>
                  </a:lnTo>
                  <a:lnTo>
                    <a:pt x="6584543" y="171450"/>
                  </a:lnTo>
                  <a:lnTo>
                    <a:pt x="6613372" y="296545"/>
                  </a:lnTo>
                  <a:lnTo>
                    <a:pt x="6613372" y="207873"/>
                  </a:lnTo>
                  <a:lnTo>
                    <a:pt x="6605054" y="171450"/>
                  </a:lnTo>
                  <a:lnTo>
                    <a:pt x="6601434" y="155575"/>
                  </a:lnTo>
                  <a:lnTo>
                    <a:pt x="6620027" y="134391"/>
                  </a:lnTo>
                  <a:lnTo>
                    <a:pt x="6636334" y="111493"/>
                  </a:lnTo>
                  <a:lnTo>
                    <a:pt x="6650241" y="87058"/>
                  </a:lnTo>
                  <a:lnTo>
                    <a:pt x="6652781" y="81280"/>
                  </a:lnTo>
                  <a:lnTo>
                    <a:pt x="6661632" y="61214"/>
                  </a:lnTo>
                  <a:lnTo>
                    <a:pt x="6664198" y="50038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0" name="object 17">
              <a:extLst>
                <a:ext uri="{FF2B5EF4-FFF2-40B4-BE49-F238E27FC236}">
                  <a16:creationId xmlns:a16="http://schemas.microsoft.com/office/drawing/2014/main" id="{523793E4-16E2-9364-771F-28065D3D27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60" y="1426463"/>
              <a:ext cx="762000" cy="752856"/>
            </a:xfrm>
            <a:prstGeom prst="rect">
              <a:avLst/>
            </a:prstGeom>
          </p:spPr>
        </p:pic>
        <p:sp>
          <p:nvSpPr>
            <p:cNvPr id="71" name="object 18">
              <a:extLst>
                <a:ext uri="{FF2B5EF4-FFF2-40B4-BE49-F238E27FC236}">
                  <a16:creationId xmlns:a16="http://schemas.microsoft.com/office/drawing/2014/main" id="{33CA9D3A-DB6A-7A81-EC6B-AF0E41876DB5}"/>
                </a:ext>
              </a:extLst>
            </p:cNvPr>
            <p:cNvSpPr/>
            <p:nvPr/>
          </p:nvSpPr>
          <p:spPr>
            <a:xfrm>
              <a:off x="813062" y="1367250"/>
              <a:ext cx="759460" cy="749935"/>
            </a:xfrm>
            <a:custGeom>
              <a:avLst/>
              <a:gdLst/>
              <a:ahLst/>
              <a:cxnLst/>
              <a:rect l="l" t="t" r="r" b="b"/>
              <a:pathLst>
                <a:path w="759460" h="749935">
                  <a:moveTo>
                    <a:pt x="633984" y="0"/>
                  </a:moveTo>
                  <a:lnTo>
                    <a:pt x="124968" y="0"/>
                  </a:lnTo>
                  <a:lnTo>
                    <a:pt x="76327" y="9828"/>
                  </a:lnTo>
                  <a:lnTo>
                    <a:pt x="36604" y="36623"/>
                  </a:lnTo>
                  <a:lnTo>
                    <a:pt x="9821" y="76348"/>
                  </a:lnTo>
                  <a:lnTo>
                    <a:pt x="0" y="124968"/>
                  </a:lnTo>
                  <a:lnTo>
                    <a:pt x="0" y="624840"/>
                  </a:lnTo>
                  <a:lnTo>
                    <a:pt x="9821" y="673459"/>
                  </a:lnTo>
                  <a:lnTo>
                    <a:pt x="36604" y="713184"/>
                  </a:lnTo>
                  <a:lnTo>
                    <a:pt x="76327" y="739979"/>
                  </a:lnTo>
                  <a:lnTo>
                    <a:pt x="124968" y="749807"/>
                  </a:lnTo>
                  <a:lnTo>
                    <a:pt x="633984" y="749807"/>
                  </a:lnTo>
                  <a:lnTo>
                    <a:pt x="682603" y="739979"/>
                  </a:lnTo>
                  <a:lnTo>
                    <a:pt x="722328" y="713184"/>
                  </a:lnTo>
                  <a:lnTo>
                    <a:pt x="749123" y="673459"/>
                  </a:lnTo>
                  <a:lnTo>
                    <a:pt x="758952" y="624840"/>
                  </a:lnTo>
                  <a:lnTo>
                    <a:pt x="758952" y="124968"/>
                  </a:lnTo>
                  <a:lnTo>
                    <a:pt x="749123" y="76348"/>
                  </a:lnTo>
                  <a:lnTo>
                    <a:pt x="722328" y="36623"/>
                  </a:lnTo>
                  <a:lnTo>
                    <a:pt x="682603" y="9828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9">
              <a:extLst>
                <a:ext uri="{FF2B5EF4-FFF2-40B4-BE49-F238E27FC236}">
                  <a16:creationId xmlns:a16="http://schemas.microsoft.com/office/drawing/2014/main" id="{3FF8FF9C-F57D-AC46-BA41-0D1F28AC9049}"/>
                </a:ext>
              </a:extLst>
            </p:cNvPr>
            <p:cNvSpPr/>
            <p:nvPr/>
          </p:nvSpPr>
          <p:spPr>
            <a:xfrm>
              <a:off x="1048537" y="1579371"/>
              <a:ext cx="315595" cy="360680"/>
            </a:xfrm>
            <a:custGeom>
              <a:avLst/>
              <a:gdLst/>
              <a:ahLst/>
              <a:cxnLst/>
              <a:rect l="l" t="t" r="r" b="b"/>
              <a:pathLst>
                <a:path w="315594" h="360680">
                  <a:moveTo>
                    <a:pt x="123418" y="174498"/>
                  </a:moveTo>
                  <a:lnTo>
                    <a:pt x="119126" y="170180"/>
                  </a:lnTo>
                  <a:lnTo>
                    <a:pt x="113931" y="170180"/>
                  </a:lnTo>
                  <a:lnTo>
                    <a:pt x="108775" y="170180"/>
                  </a:lnTo>
                  <a:lnTo>
                    <a:pt x="103606" y="174498"/>
                  </a:lnTo>
                  <a:lnTo>
                    <a:pt x="103606" y="184785"/>
                  </a:lnTo>
                  <a:lnTo>
                    <a:pt x="108775" y="189992"/>
                  </a:lnTo>
                  <a:lnTo>
                    <a:pt x="119126" y="189992"/>
                  </a:lnTo>
                  <a:lnTo>
                    <a:pt x="123418" y="184785"/>
                  </a:lnTo>
                  <a:lnTo>
                    <a:pt x="123418" y="174498"/>
                  </a:lnTo>
                  <a:close/>
                </a:path>
                <a:path w="315594" h="360680">
                  <a:moveTo>
                    <a:pt x="208762" y="174498"/>
                  </a:moveTo>
                  <a:lnTo>
                    <a:pt x="204254" y="170180"/>
                  </a:lnTo>
                  <a:lnTo>
                    <a:pt x="198856" y="170180"/>
                  </a:lnTo>
                  <a:lnTo>
                    <a:pt x="193459" y="170180"/>
                  </a:lnTo>
                  <a:lnTo>
                    <a:pt x="188976" y="174498"/>
                  </a:lnTo>
                  <a:lnTo>
                    <a:pt x="188976" y="184785"/>
                  </a:lnTo>
                  <a:lnTo>
                    <a:pt x="193459" y="189992"/>
                  </a:lnTo>
                  <a:lnTo>
                    <a:pt x="204254" y="189992"/>
                  </a:lnTo>
                  <a:lnTo>
                    <a:pt x="208762" y="184785"/>
                  </a:lnTo>
                  <a:lnTo>
                    <a:pt x="208762" y="174498"/>
                  </a:lnTo>
                  <a:close/>
                </a:path>
                <a:path w="315594" h="360680">
                  <a:moveTo>
                    <a:pt x="315442" y="168910"/>
                  </a:moveTo>
                  <a:lnTo>
                    <a:pt x="312000" y="152400"/>
                  </a:lnTo>
                  <a:lnTo>
                    <a:pt x="308610" y="147320"/>
                  </a:lnTo>
                  <a:lnTo>
                    <a:pt x="302691" y="138430"/>
                  </a:lnTo>
                  <a:lnTo>
                    <a:pt x="293979" y="132765"/>
                  </a:lnTo>
                  <a:lnTo>
                    <a:pt x="293979" y="168910"/>
                  </a:lnTo>
                  <a:lnTo>
                    <a:pt x="292265" y="176530"/>
                  </a:lnTo>
                  <a:lnTo>
                    <a:pt x="287629" y="184150"/>
                  </a:lnTo>
                  <a:lnTo>
                    <a:pt x="280797" y="189230"/>
                  </a:lnTo>
                  <a:lnTo>
                    <a:pt x="272516" y="190500"/>
                  </a:lnTo>
                  <a:lnTo>
                    <a:pt x="272516" y="147320"/>
                  </a:lnTo>
                  <a:lnTo>
                    <a:pt x="280797" y="149860"/>
                  </a:lnTo>
                  <a:lnTo>
                    <a:pt x="287629" y="153670"/>
                  </a:lnTo>
                  <a:lnTo>
                    <a:pt x="292265" y="161290"/>
                  </a:lnTo>
                  <a:lnTo>
                    <a:pt x="293979" y="168910"/>
                  </a:lnTo>
                  <a:lnTo>
                    <a:pt x="293979" y="132765"/>
                  </a:lnTo>
                  <a:lnTo>
                    <a:pt x="289026" y="129540"/>
                  </a:lnTo>
                  <a:lnTo>
                    <a:pt x="272516" y="125730"/>
                  </a:lnTo>
                  <a:lnTo>
                    <a:pt x="272516" y="62230"/>
                  </a:lnTo>
                  <a:lnTo>
                    <a:pt x="292582" y="40640"/>
                  </a:lnTo>
                  <a:lnTo>
                    <a:pt x="293979" y="31750"/>
                  </a:lnTo>
                  <a:lnTo>
                    <a:pt x="291731" y="20320"/>
                  </a:lnTo>
                  <a:lnTo>
                    <a:pt x="291490" y="19050"/>
                  </a:lnTo>
                  <a:lnTo>
                    <a:pt x="284734" y="8890"/>
                  </a:lnTo>
                  <a:lnTo>
                    <a:pt x="274789" y="2540"/>
                  </a:lnTo>
                  <a:lnTo>
                    <a:pt x="271627" y="1879"/>
                  </a:lnTo>
                  <a:lnTo>
                    <a:pt x="271627" y="25400"/>
                  </a:lnTo>
                  <a:lnTo>
                    <a:pt x="271627" y="35560"/>
                  </a:lnTo>
                  <a:lnTo>
                    <a:pt x="267182" y="40640"/>
                  </a:lnTo>
                  <a:lnTo>
                    <a:pt x="257403" y="40640"/>
                  </a:lnTo>
                  <a:lnTo>
                    <a:pt x="257403" y="265430"/>
                  </a:lnTo>
                  <a:lnTo>
                    <a:pt x="248081" y="273050"/>
                  </a:lnTo>
                  <a:lnTo>
                    <a:pt x="237350" y="280670"/>
                  </a:lnTo>
                  <a:lnTo>
                    <a:pt x="229717" y="283146"/>
                  </a:lnTo>
                  <a:lnTo>
                    <a:pt x="229717" y="303530"/>
                  </a:lnTo>
                  <a:lnTo>
                    <a:pt x="215214" y="318770"/>
                  </a:lnTo>
                  <a:lnTo>
                    <a:pt x="197713" y="330200"/>
                  </a:lnTo>
                  <a:lnTo>
                    <a:pt x="177876" y="337820"/>
                  </a:lnTo>
                  <a:lnTo>
                    <a:pt x="156375" y="340360"/>
                  </a:lnTo>
                  <a:lnTo>
                    <a:pt x="135089" y="337820"/>
                  </a:lnTo>
                  <a:lnTo>
                    <a:pt x="114820" y="330200"/>
                  </a:lnTo>
                  <a:lnTo>
                    <a:pt x="96558" y="318770"/>
                  </a:lnTo>
                  <a:lnTo>
                    <a:pt x="81318" y="303530"/>
                  </a:lnTo>
                  <a:lnTo>
                    <a:pt x="92925" y="306070"/>
                  </a:lnTo>
                  <a:lnTo>
                    <a:pt x="105435" y="306070"/>
                  </a:lnTo>
                  <a:lnTo>
                    <a:pt x="118846" y="303530"/>
                  </a:lnTo>
                  <a:lnTo>
                    <a:pt x="126834" y="309880"/>
                  </a:lnTo>
                  <a:lnTo>
                    <a:pt x="135826" y="314960"/>
                  </a:lnTo>
                  <a:lnTo>
                    <a:pt x="145491" y="317500"/>
                  </a:lnTo>
                  <a:lnTo>
                    <a:pt x="155498" y="318770"/>
                  </a:lnTo>
                  <a:lnTo>
                    <a:pt x="165608" y="317500"/>
                  </a:lnTo>
                  <a:lnTo>
                    <a:pt x="175475" y="314960"/>
                  </a:lnTo>
                  <a:lnTo>
                    <a:pt x="184505" y="309880"/>
                  </a:lnTo>
                  <a:lnTo>
                    <a:pt x="192112" y="303530"/>
                  </a:lnTo>
                  <a:lnTo>
                    <a:pt x="205536" y="306070"/>
                  </a:lnTo>
                  <a:lnTo>
                    <a:pt x="218033" y="306070"/>
                  </a:lnTo>
                  <a:lnTo>
                    <a:pt x="229717" y="303530"/>
                  </a:lnTo>
                  <a:lnTo>
                    <a:pt x="229717" y="283146"/>
                  </a:lnTo>
                  <a:lnTo>
                    <a:pt x="225590" y="284480"/>
                  </a:lnTo>
                  <a:lnTo>
                    <a:pt x="213194" y="285750"/>
                  </a:lnTo>
                  <a:lnTo>
                    <a:pt x="207378" y="285750"/>
                  </a:lnTo>
                  <a:lnTo>
                    <a:pt x="195694" y="283210"/>
                  </a:lnTo>
                  <a:lnTo>
                    <a:pt x="189623" y="280670"/>
                  </a:lnTo>
                  <a:lnTo>
                    <a:pt x="186601" y="279400"/>
                  </a:lnTo>
                  <a:lnTo>
                    <a:pt x="179273" y="274320"/>
                  </a:lnTo>
                  <a:lnTo>
                    <a:pt x="173443" y="269240"/>
                  </a:lnTo>
                  <a:lnTo>
                    <a:pt x="172453" y="268414"/>
                  </a:lnTo>
                  <a:lnTo>
                    <a:pt x="172453" y="293370"/>
                  </a:lnTo>
                  <a:lnTo>
                    <a:pt x="168008" y="294640"/>
                  </a:lnTo>
                  <a:lnTo>
                    <a:pt x="161734" y="297180"/>
                  </a:lnTo>
                  <a:lnTo>
                    <a:pt x="151015" y="297180"/>
                  </a:lnTo>
                  <a:lnTo>
                    <a:pt x="145656" y="295910"/>
                  </a:lnTo>
                  <a:lnTo>
                    <a:pt x="141198" y="293370"/>
                  </a:lnTo>
                  <a:lnTo>
                    <a:pt x="148348" y="289560"/>
                  </a:lnTo>
                  <a:lnTo>
                    <a:pt x="152806" y="284480"/>
                  </a:lnTo>
                  <a:lnTo>
                    <a:pt x="156375" y="280670"/>
                  </a:lnTo>
                  <a:lnTo>
                    <a:pt x="159943" y="284480"/>
                  </a:lnTo>
                  <a:lnTo>
                    <a:pt x="164426" y="289560"/>
                  </a:lnTo>
                  <a:lnTo>
                    <a:pt x="172453" y="293370"/>
                  </a:lnTo>
                  <a:lnTo>
                    <a:pt x="172453" y="268414"/>
                  </a:lnTo>
                  <a:lnTo>
                    <a:pt x="168884" y="265430"/>
                  </a:lnTo>
                  <a:lnTo>
                    <a:pt x="172491" y="259080"/>
                  </a:lnTo>
                  <a:lnTo>
                    <a:pt x="179044" y="256540"/>
                  </a:lnTo>
                  <a:lnTo>
                    <a:pt x="190525" y="256540"/>
                  </a:lnTo>
                  <a:lnTo>
                    <a:pt x="195465" y="257810"/>
                  </a:lnTo>
                  <a:lnTo>
                    <a:pt x="199263" y="261620"/>
                  </a:lnTo>
                  <a:lnTo>
                    <a:pt x="205549" y="266700"/>
                  </a:lnTo>
                  <a:lnTo>
                    <a:pt x="212636" y="270510"/>
                  </a:lnTo>
                  <a:lnTo>
                    <a:pt x="220268" y="273050"/>
                  </a:lnTo>
                  <a:lnTo>
                    <a:pt x="228193" y="274320"/>
                  </a:lnTo>
                  <a:lnTo>
                    <a:pt x="232257" y="274320"/>
                  </a:lnTo>
                  <a:lnTo>
                    <a:pt x="236448" y="273050"/>
                  </a:lnTo>
                  <a:lnTo>
                    <a:pt x="240385" y="271780"/>
                  </a:lnTo>
                  <a:lnTo>
                    <a:pt x="257403" y="265430"/>
                  </a:lnTo>
                  <a:lnTo>
                    <a:pt x="257403" y="40640"/>
                  </a:lnTo>
                  <a:lnTo>
                    <a:pt x="255625" y="40640"/>
                  </a:lnTo>
                  <a:lnTo>
                    <a:pt x="251942" y="35560"/>
                  </a:lnTo>
                  <a:lnTo>
                    <a:pt x="251942" y="30480"/>
                  </a:lnTo>
                  <a:lnTo>
                    <a:pt x="251053" y="26670"/>
                  </a:lnTo>
                  <a:lnTo>
                    <a:pt x="255625" y="20320"/>
                  </a:lnTo>
                  <a:lnTo>
                    <a:pt x="267182" y="20320"/>
                  </a:lnTo>
                  <a:lnTo>
                    <a:pt x="271627" y="25400"/>
                  </a:lnTo>
                  <a:lnTo>
                    <a:pt x="271627" y="1879"/>
                  </a:lnTo>
                  <a:lnTo>
                    <a:pt x="262737" y="0"/>
                  </a:lnTo>
                  <a:lnTo>
                    <a:pt x="250291" y="2540"/>
                  </a:lnTo>
                  <a:lnTo>
                    <a:pt x="250164" y="2628"/>
                  </a:lnTo>
                  <a:lnTo>
                    <a:pt x="250164" y="62230"/>
                  </a:lnTo>
                  <a:lnTo>
                    <a:pt x="250164" y="125730"/>
                  </a:lnTo>
                  <a:lnTo>
                    <a:pt x="250164" y="147320"/>
                  </a:lnTo>
                  <a:lnTo>
                    <a:pt x="250164" y="243840"/>
                  </a:lnTo>
                  <a:lnTo>
                    <a:pt x="231622" y="250190"/>
                  </a:lnTo>
                  <a:lnTo>
                    <a:pt x="222986" y="250190"/>
                  </a:lnTo>
                  <a:lnTo>
                    <a:pt x="217551" y="248920"/>
                  </a:lnTo>
                  <a:lnTo>
                    <a:pt x="214909" y="246380"/>
                  </a:lnTo>
                  <a:lnTo>
                    <a:pt x="213588" y="245110"/>
                  </a:lnTo>
                  <a:lnTo>
                    <a:pt x="207010" y="240030"/>
                  </a:lnTo>
                  <a:lnTo>
                    <a:pt x="199859" y="236220"/>
                  </a:lnTo>
                  <a:lnTo>
                    <a:pt x="192341" y="233680"/>
                  </a:lnTo>
                  <a:lnTo>
                    <a:pt x="184683" y="232410"/>
                  </a:lnTo>
                  <a:lnTo>
                    <a:pt x="176669" y="233680"/>
                  </a:lnTo>
                  <a:lnTo>
                    <a:pt x="168960" y="236220"/>
                  </a:lnTo>
                  <a:lnTo>
                    <a:pt x="161823" y="240030"/>
                  </a:lnTo>
                  <a:lnTo>
                    <a:pt x="155498" y="246380"/>
                  </a:lnTo>
                  <a:lnTo>
                    <a:pt x="149225" y="240030"/>
                  </a:lnTo>
                  <a:lnTo>
                    <a:pt x="142989" y="236766"/>
                  </a:lnTo>
                  <a:lnTo>
                    <a:pt x="142989" y="262890"/>
                  </a:lnTo>
                  <a:lnTo>
                    <a:pt x="138544" y="267970"/>
                  </a:lnTo>
                  <a:lnTo>
                    <a:pt x="132930" y="273050"/>
                  </a:lnTo>
                  <a:lnTo>
                    <a:pt x="125628" y="278130"/>
                  </a:lnTo>
                  <a:lnTo>
                    <a:pt x="116154" y="281940"/>
                  </a:lnTo>
                  <a:lnTo>
                    <a:pt x="110286" y="284480"/>
                  </a:lnTo>
                  <a:lnTo>
                    <a:pt x="98336" y="284480"/>
                  </a:lnTo>
                  <a:lnTo>
                    <a:pt x="86042" y="283210"/>
                  </a:lnTo>
                  <a:lnTo>
                    <a:pt x="74383" y="279400"/>
                  </a:lnTo>
                  <a:lnTo>
                    <a:pt x="63741" y="273050"/>
                  </a:lnTo>
                  <a:lnTo>
                    <a:pt x="54521" y="264160"/>
                  </a:lnTo>
                  <a:lnTo>
                    <a:pt x="75793" y="270510"/>
                  </a:lnTo>
                  <a:lnTo>
                    <a:pt x="80276" y="271780"/>
                  </a:lnTo>
                  <a:lnTo>
                    <a:pt x="84696" y="271780"/>
                  </a:lnTo>
                  <a:lnTo>
                    <a:pt x="92341" y="270510"/>
                  </a:lnTo>
                  <a:lnTo>
                    <a:pt x="99682" y="267970"/>
                  </a:lnTo>
                  <a:lnTo>
                    <a:pt x="106514" y="264160"/>
                  </a:lnTo>
                  <a:lnTo>
                    <a:pt x="112585" y="259080"/>
                  </a:lnTo>
                  <a:lnTo>
                    <a:pt x="116319" y="255270"/>
                  </a:lnTo>
                  <a:lnTo>
                    <a:pt x="121170" y="254000"/>
                  </a:lnTo>
                  <a:lnTo>
                    <a:pt x="132664" y="254000"/>
                  </a:lnTo>
                  <a:lnTo>
                    <a:pt x="139331" y="257810"/>
                  </a:lnTo>
                  <a:lnTo>
                    <a:pt x="142989" y="262890"/>
                  </a:lnTo>
                  <a:lnTo>
                    <a:pt x="142989" y="236766"/>
                  </a:lnTo>
                  <a:lnTo>
                    <a:pt x="141973" y="236220"/>
                  </a:lnTo>
                  <a:lnTo>
                    <a:pt x="134010" y="233680"/>
                  </a:lnTo>
                  <a:lnTo>
                    <a:pt x="118148" y="233680"/>
                  </a:lnTo>
                  <a:lnTo>
                    <a:pt x="110782" y="236220"/>
                  </a:lnTo>
                  <a:lnTo>
                    <a:pt x="103797" y="240030"/>
                  </a:lnTo>
                  <a:lnTo>
                    <a:pt x="97409" y="245110"/>
                  </a:lnTo>
                  <a:lnTo>
                    <a:pt x="93662" y="248920"/>
                  </a:lnTo>
                  <a:lnTo>
                    <a:pt x="89065" y="250190"/>
                  </a:lnTo>
                  <a:lnTo>
                    <a:pt x="79286" y="250190"/>
                  </a:lnTo>
                  <a:lnTo>
                    <a:pt x="76847" y="248920"/>
                  </a:lnTo>
                  <a:lnTo>
                    <a:pt x="58966" y="243840"/>
                  </a:lnTo>
                  <a:lnTo>
                    <a:pt x="58966" y="237490"/>
                  </a:lnTo>
                  <a:lnTo>
                    <a:pt x="58966" y="190500"/>
                  </a:lnTo>
                  <a:lnTo>
                    <a:pt x="58966" y="147320"/>
                  </a:lnTo>
                  <a:lnTo>
                    <a:pt x="250164" y="147320"/>
                  </a:lnTo>
                  <a:lnTo>
                    <a:pt x="250164" y="125730"/>
                  </a:lnTo>
                  <a:lnTo>
                    <a:pt x="181394" y="125730"/>
                  </a:lnTo>
                  <a:lnTo>
                    <a:pt x="185559" y="121920"/>
                  </a:lnTo>
                  <a:lnTo>
                    <a:pt x="193903" y="114300"/>
                  </a:lnTo>
                  <a:lnTo>
                    <a:pt x="198386" y="110490"/>
                  </a:lnTo>
                  <a:lnTo>
                    <a:pt x="198386" y="102870"/>
                  </a:lnTo>
                  <a:lnTo>
                    <a:pt x="193903" y="99060"/>
                  </a:lnTo>
                  <a:lnTo>
                    <a:pt x="187286" y="92710"/>
                  </a:lnTo>
                  <a:lnTo>
                    <a:pt x="169786" y="75882"/>
                  </a:lnTo>
                  <a:lnTo>
                    <a:pt x="169786" y="107950"/>
                  </a:lnTo>
                  <a:lnTo>
                    <a:pt x="155498" y="121920"/>
                  </a:lnTo>
                  <a:lnTo>
                    <a:pt x="141198" y="107950"/>
                  </a:lnTo>
                  <a:lnTo>
                    <a:pt x="155498" y="92710"/>
                  </a:lnTo>
                  <a:lnTo>
                    <a:pt x="169786" y="107950"/>
                  </a:lnTo>
                  <a:lnTo>
                    <a:pt x="169786" y="75882"/>
                  </a:lnTo>
                  <a:lnTo>
                    <a:pt x="163525" y="69850"/>
                  </a:lnTo>
                  <a:lnTo>
                    <a:pt x="161277" y="67310"/>
                  </a:lnTo>
                  <a:lnTo>
                    <a:pt x="158394" y="66040"/>
                  </a:lnTo>
                  <a:lnTo>
                    <a:pt x="153022" y="66040"/>
                  </a:lnTo>
                  <a:lnTo>
                    <a:pt x="150558" y="67310"/>
                  </a:lnTo>
                  <a:lnTo>
                    <a:pt x="149225" y="69850"/>
                  </a:lnTo>
                  <a:lnTo>
                    <a:pt x="118846" y="99060"/>
                  </a:lnTo>
                  <a:lnTo>
                    <a:pt x="114363" y="104140"/>
                  </a:lnTo>
                  <a:lnTo>
                    <a:pt x="114363" y="110490"/>
                  </a:lnTo>
                  <a:lnTo>
                    <a:pt x="118846" y="114300"/>
                  </a:lnTo>
                  <a:lnTo>
                    <a:pt x="131356" y="125730"/>
                  </a:lnTo>
                  <a:lnTo>
                    <a:pt x="61671" y="125730"/>
                  </a:lnTo>
                  <a:lnTo>
                    <a:pt x="61671" y="62230"/>
                  </a:lnTo>
                  <a:lnTo>
                    <a:pt x="68808" y="58420"/>
                  </a:lnTo>
                  <a:lnTo>
                    <a:pt x="97409" y="81280"/>
                  </a:lnTo>
                  <a:lnTo>
                    <a:pt x="99187" y="83820"/>
                  </a:lnTo>
                  <a:lnTo>
                    <a:pt x="108127" y="83820"/>
                  </a:lnTo>
                  <a:lnTo>
                    <a:pt x="109918" y="81280"/>
                  </a:lnTo>
                  <a:lnTo>
                    <a:pt x="136906" y="59690"/>
                  </a:lnTo>
                  <a:lnTo>
                    <a:pt x="138506" y="58420"/>
                  </a:lnTo>
                  <a:lnTo>
                    <a:pt x="142989" y="62230"/>
                  </a:lnTo>
                  <a:lnTo>
                    <a:pt x="160858" y="62230"/>
                  </a:lnTo>
                  <a:lnTo>
                    <a:pt x="168008" y="60960"/>
                  </a:lnTo>
                  <a:lnTo>
                    <a:pt x="172453" y="58420"/>
                  </a:lnTo>
                  <a:lnTo>
                    <a:pt x="201053" y="81280"/>
                  </a:lnTo>
                  <a:lnTo>
                    <a:pt x="202831" y="83820"/>
                  </a:lnTo>
                  <a:lnTo>
                    <a:pt x="212229" y="83820"/>
                  </a:lnTo>
                  <a:lnTo>
                    <a:pt x="242354" y="59690"/>
                  </a:lnTo>
                  <a:lnTo>
                    <a:pt x="243941" y="58420"/>
                  </a:lnTo>
                  <a:lnTo>
                    <a:pt x="250164" y="62230"/>
                  </a:lnTo>
                  <a:lnTo>
                    <a:pt x="250164" y="2628"/>
                  </a:lnTo>
                  <a:lnTo>
                    <a:pt x="240398" y="8890"/>
                  </a:lnTo>
                  <a:lnTo>
                    <a:pt x="233857" y="19050"/>
                  </a:lnTo>
                  <a:lnTo>
                    <a:pt x="231495" y="31750"/>
                  </a:lnTo>
                  <a:lnTo>
                    <a:pt x="231495" y="35560"/>
                  </a:lnTo>
                  <a:lnTo>
                    <a:pt x="232384" y="38100"/>
                  </a:lnTo>
                  <a:lnTo>
                    <a:pt x="233273" y="41910"/>
                  </a:lnTo>
                  <a:lnTo>
                    <a:pt x="210007" y="59690"/>
                  </a:lnTo>
                  <a:lnTo>
                    <a:pt x="208343" y="58420"/>
                  </a:lnTo>
                  <a:lnTo>
                    <a:pt x="186753" y="41910"/>
                  </a:lnTo>
                  <a:lnTo>
                    <a:pt x="187045" y="40640"/>
                  </a:lnTo>
                  <a:lnTo>
                    <a:pt x="187655" y="38100"/>
                  </a:lnTo>
                  <a:lnTo>
                    <a:pt x="188544" y="35560"/>
                  </a:lnTo>
                  <a:lnTo>
                    <a:pt x="188544" y="31750"/>
                  </a:lnTo>
                  <a:lnTo>
                    <a:pt x="186283" y="20320"/>
                  </a:lnTo>
                  <a:lnTo>
                    <a:pt x="186042" y="19050"/>
                  </a:lnTo>
                  <a:lnTo>
                    <a:pt x="179273" y="8890"/>
                  </a:lnTo>
                  <a:lnTo>
                    <a:pt x="169316" y="2540"/>
                  </a:lnTo>
                  <a:lnTo>
                    <a:pt x="166217" y="1892"/>
                  </a:lnTo>
                  <a:lnTo>
                    <a:pt x="166217" y="25400"/>
                  </a:lnTo>
                  <a:lnTo>
                    <a:pt x="166217" y="35560"/>
                  </a:lnTo>
                  <a:lnTo>
                    <a:pt x="161734" y="40640"/>
                  </a:lnTo>
                  <a:lnTo>
                    <a:pt x="151015" y="40640"/>
                  </a:lnTo>
                  <a:lnTo>
                    <a:pt x="146558" y="35560"/>
                  </a:lnTo>
                  <a:lnTo>
                    <a:pt x="146558" y="30480"/>
                  </a:lnTo>
                  <a:lnTo>
                    <a:pt x="145656" y="26670"/>
                  </a:lnTo>
                  <a:lnTo>
                    <a:pt x="150139" y="20320"/>
                  </a:lnTo>
                  <a:lnTo>
                    <a:pt x="161734" y="20320"/>
                  </a:lnTo>
                  <a:lnTo>
                    <a:pt x="166217" y="25400"/>
                  </a:lnTo>
                  <a:lnTo>
                    <a:pt x="166217" y="1892"/>
                  </a:lnTo>
                  <a:lnTo>
                    <a:pt x="128358" y="19050"/>
                  </a:lnTo>
                  <a:lnTo>
                    <a:pt x="125996" y="31750"/>
                  </a:lnTo>
                  <a:lnTo>
                    <a:pt x="125996" y="35560"/>
                  </a:lnTo>
                  <a:lnTo>
                    <a:pt x="127787" y="38100"/>
                  </a:lnTo>
                  <a:lnTo>
                    <a:pt x="128689" y="41910"/>
                  </a:lnTo>
                  <a:lnTo>
                    <a:pt x="105435" y="59690"/>
                  </a:lnTo>
                  <a:lnTo>
                    <a:pt x="103708" y="58420"/>
                  </a:lnTo>
                  <a:lnTo>
                    <a:pt x="81318" y="41910"/>
                  </a:lnTo>
                  <a:lnTo>
                    <a:pt x="81902" y="40640"/>
                  </a:lnTo>
                  <a:lnTo>
                    <a:pt x="83108" y="38100"/>
                  </a:lnTo>
                  <a:lnTo>
                    <a:pt x="83985" y="35560"/>
                  </a:lnTo>
                  <a:lnTo>
                    <a:pt x="83985" y="31750"/>
                  </a:lnTo>
                  <a:lnTo>
                    <a:pt x="81737" y="20320"/>
                  </a:lnTo>
                  <a:lnTo>
                    <a:pt x="81483" y="19050"/>
                  </a:lnTo>
                  <a:lnTo>
                    <a:pt x="74714" y="8890"/>
                  </a:lnTo>
                  <a:lnTo>
                    <a:pt x="64770" y="2540"/>
                  </a:lnTo>
                  <a:lnTo>
                    <a:pt x="60756" y="1701"/>
                  </a:lnTo>
                  <a:lnTo>
                    <a:pt x="60756" y="25400"/>
                  </a:lnTo>
                  <a:lnTo>
                    <a:pt x="60756" y="35560"/>
                  </a:lnTo>
                  <a:lnTo>
                    <a:pt x="56311" y="40640"/>
                  </a:lnTo>
                  <a:lnTo>
                    <a:pt x="44678" y="40640"/>
                  </a:lnTo>
                  <a:lnTo>
                    <a:pt x="40220" y="35560"/>
                  </a:lnTo>
                  <a:lnTo>
                    <a:pt x="40220" y="26670"/>
                  </a:lnTo>
                  <a:lnTo>
                    <a:pt x="44678" y="20320"/>
                  </a:lnTo>
                  <a:lnTo>
                    <a:pt x="56311" y="20320"/>
                  </a:lnTo>
                  <a:lnTo>
                    <a:pt x="60756" y="25400"/>
                  </a:lnTo>
                  <a:lnTo>
                    <a:pt x="60756" y="1701"/>
                  </a:lnTo>
                  <a:lnTo>
                    <a:pt x="23939" y="19050"/>
                  </a:lnTo>
                  <a:lnTo>
                    <a:pt x="21450" y="31750"/>
                  </a:lnTo>
                  <a:lnTo>
                    <a:pt x="23037" y="40640"/>
                  </a:lnTo>
                  <a:lnTo>
                    <a:pt x="27470" y="49530"/>
                  </a:lnTo>
                  <a:lnTo>
                    <a:pt x="34251" y="57150"/>
                  </a:lnTo>
                  <a:lnTo>
                    <a:pt x="42887" y="62230"/>
                  </a:lnTo>
                  <a:lnTo>
                    <a:pt x="42887" y="125730"/>
                  </a:lnTo>
                  <a:lnTo>
                    <a:pt x="40220" y="126339"/>
                  </a:lnTo>
                  <a:lnTo>
                    <a:pt x="40220" y="147320"/>
                  </a:lnTo>
                  <a:lnTo>
                    <a:pt x="40220" y="190500"/>
                  </a:lnTo>
                  <a:lnTo>
                    <a:pt x="31572" y="189230"/>
                  </a:lnTo>
                  <a:lnTo>
                    <a:pt x="24777" y="184150"/>
                  </a:lnTo>
                  <a:lnTo>
                    <a:pt x="20345" y="177800"/>
                  </a:lnTo>
                  <a:lnTo>
                    <a:pt x="18757" y="168910"/>
                  </a:lnTo>
                  <a:lnTo>
                    <a:pt x="20599" y="161290"/>
                  </a:lnTo>
                  <a:lnTo>
                    <a:pt x="25463" y="153670"/>
                  </a:lnTo>
                  <a:lnTo>
                    <a:pt x="32334" y="149860"/>
                  </a:lnTo>
                  <a:lnTo>
                    <a:pt x="40220" y="147320"/>
                  </a:lnTo>
                  <a:lnTo>
                    <a:pt x="40220" y="126339"/>
                  </a:lnTo>
                  <a:lnTo>
                    <a:pt x="25996" y="129540"/>
                  </a:lnTo>
                  <a:lnTo>
                    <a:pt x="12395" y="138430"/>
                  </a:lnTo>
                  <a:lnTo>
                    <a:pt x="3302" y="152400"/>
                  </a:lnTo>
                  <a:lnTo>
                    <a:pt x="0" y="168910"/>
                  </a:lnTo>
                  <a:lnTo>
                    <a:pt x="3302" y="185420"/>
                  </a:lnTo>
                  <a:lnTo>
                    <a:pt x="12395" y="199390"/>
                  </a:lnTo>
                  <a:lnTo>
                    <a:pt x="25996" y="208280"/>
                  </a:lnTo>
                  <a:lnTo>
                    <a:pt x="42887" y="210820"/>
                  </a:lnTo>
                  <a:lnTo>
                    <a:pt x="42887" y="237490"/>
                  </a:lnTo>
                  <a:lnTo>
                    <a:pt x="35737" y="234950"/>
                  </a:lnTo>
                  <a:lnTo>
                    <a:pt x="23964" y="234950"/>
                  </a:lnTo>
                  <a:lnTo>
                    <a:pt x="18605" y="243840"/>
                  </a:lnTo>
                  <a:lnTo>
                    <a:pt x="23228" y="250190"/>
                  </a:lnTo>
                  <a:lnTo>
                    <a:pt x="32575" y="264160"/>
                  </a:lnTo>
                  <a:lnTo>
                    <a:pt x="38976" y="274320"/>
                  </a:lnTo>
                  <a:lnTo>
                    <a:pt x="44208" y="280670"/>
                  </a:lnTo>
                  <a:lnTo>
                    <a:pt x="50038" y="285750"/>
                  </a:lnTo>
                  <a:lnTo>
                    <a:pt x="67449" y="316230"/>
                  </a:lnTo>
                  <a:lnTo>
                    <a:pt x="92811" y="340360"/>
                  </a:lnTo>
                  <a:lnTo>
                    <a:pt x="124053" y="355600"/>
                  </a:lnTo>
                  <a:lnTo>
                    <a:pt x="159067" y="360680"/>
                  </a:lnTo>
                  <a:lnTo>
                    <a:pt x="193535" y="355600"/>
                  </a:lnTo>
                  <a:lnTo>
                    <a:pt x="224497" y="340360"/>
                  </a:lnTo>
                  <a:lnTo>
                    <a:pt x="249758" y="316230"/>
                  </a:lnTo>
                  <a:lnTo>
                    <a:pt x="257022" y="303530"/>
                  </a:lnTo>
                  <a:lnTo>
                    <a:pt x="260642" y="297180"/>
                  </a:lnTo>
                  <a:lnTo>
                    <a:pt x="267182" y="285750"/>
                  </a:lnTo>
                  <a:lnTo>
                    <a:pt x="273113" y="280670"/>
                  </a:lnTo>
                  <a:lnTo>
                    <a:pt x="278574" y="274320"/>
                  </a:lnTo>
                  <a:lnTo>
                    <a:pt x="284226" y="265430"/>
                  </a:lnTo>
                  <a:lnTo>
                    <a:pt x="289915" y="256540"/>
                  </a:lnTo>
                  <a:lnTo>
                    <a:pt x="291541" y="254000"/>
                  </a:lnTo>
                  <a:lnTo>
                    <a:pt x="293979" y="250190"/>
                  </a:lnTo>
                  <a:lnTo>
                    <a:pt x="298678" y="243840"/>
                  </a:lnTo>
                  <a:lnTo>
                    <a:pt x="294767" y="237490"/>
                  </a:lnTo>
                  <a:lnTo>
                    <a:pt x="293217" y="234950"/>
                  </a:lnTo>
                  <a:lnTo>
                    <a:pt x="281533" y="234950"/>
                  </a:lnTo>
                  <a:lnTo>
                    <a:pt x="275183" y="237490"/>
                  </a:lnTo>
                  <a:lnTo>
                    <a:pt x="275183" y="210820"/>
                  </a:lnTo>
                  <a:lnTo>
                    <a:pt x="290144" y="208280"/>
                  </a:lnTo>
                  <a:lnTo>
                    <a:pt x="303022" y="199390"/>
                  </a:lnTo>
                  <a:lnTo>
                    <a:pt x="308762" y="190500"/>
                  </a:lnTo>
                  <a:lnTo>
                    <a:pt x="312039" y="185420"/>
                  </a:lnTo>
                  <a:lnTo>
                    <a:pt x="315442" y="168910"/>
                  </a:lnTo>
                  <a:close/>
                </a:path>
              </a:pathLst>
            </a:custGeom>
            <a:solidFill>
              <a:srgbClr val="5F7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322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9" y="1200151"/>
            <a:ext cx="12801600" cy="7200899"/>
            <a:chOff x="0" y="0"/>
            <a:chExt cx="9144000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0" y="0"/>
              <a:ext cx="2904336" cy="2194153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EE8BF1-2EB2-4C36-6E6C-5CDD0AD2C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445" r="1111" b="17408"/>
          <a:stretch/>
        </p:blipFill>
        <p:spPr bwMode="auto">
          <a:xfrm>
            <a:off x="0" y="1200150"/>
            <a:ext cx="7529057" cy="40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C853DB1-515F-0B96-C52D-2EA1487F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57" y="1289157"/>
            <a:ext cx="5267164" cy="70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ADB947-1515-977B-239B-89060008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600200"/>
            <a:ext cx="8641080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87FD834-328A-C0CB-0A11-84880A1B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" y="2167521"/>
            <a:ext cx="4353639" cy="58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20BBB8A1-F9DB-62AB-514E-9F5A9D93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03" y="1605300"/>
            <a:ext cx="4860608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842EFD0-33E3-03BE-A10B-41A2A4F6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3" y="2331826"/>
            <a:ext cx="4107180" cy="5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6DD9ED5-23C9-B354-421E-F348AFAC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00" y="1605300"/>
            <a:ext cx="4860607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BA770D70-5226-6E62-BFB4-BAE86735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3" y="1701801"/>
            <a:ext cx="4702928" cy="62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9B92532-60AD-EC0E-49CC-5777D0F2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02" y="2172489"/>
            <a:ext cx="4226683" cy="56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C267610A-5AE2-56F8-6C67-153211B7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8" y="1200150"/>
            <a:ext cx="54006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0B4C5D6F-23AE-499A-C7F3-0486ABC5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49" y="1200150"/>
            <a:ext cx="4051618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11641EE2-9F8E-6A10-5799-75BD30A8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56" y="1216151"/>
            <a:ext cx="4056062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38946E20-0B60-1F09-3FE8-25EA6A61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" y="1628829"/>
            <a:ext cx="4998147" cy="66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5DCAEEC9-DDBD-08CC-2A43-DF98FACC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81" y="2131749"/>
            <a:ext cx="7808832" cy="5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E06671-6422-E084-86FE-6AF26EC0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62" y="2953005"/>
            <a:ext cx="8222738" cy="462529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FD7ABE-2350-D1F5-B377-DD1C41C5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9" y="275753"/>
            <a:ext cx="11041380" cy="82813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9633B"/>
                </a:solidFill>
                <a:latin typeface="Calleo-Trial" pitchFamily="2" charset="0"/>
              </a:rPr>
              <a:t>Решение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grpSp>
        <p:nvGrpSpPr>
          <p:cNvPr id="3" name="Google Shape;1175;p32">
            <a:extLst>
              <a:ext uri="{FF2B5EF4-FFF2-40B4-BE49-F238E27FC236}">
                <a16:creationId xmlns:a16="http://schemas.microsoft.com/office/drawing/2014/main" id="{9BE167C6-CCFB-810C-E502-57DBEDD24C18}"/>
              </a:ext>
            </a:extLst>
          </p:cNvPr>
          <p:cNvGrpSpPr/>
          <p:nvPr/>
        </p:nvGrpSpPr>
        <p:grpSpPr>
          <a:xfrm>
            <a:off x="11577119" y="8413109"/>
            <a:ext cx="771101" cy="538625"/>
            <a:chOff x="7314599" y="772106"/>
            <a:chExt cx="771101" cy="538625"/>
          </a:xfrm>
        </p:grpSpPr>
        <p:sp>
          <p:nvSpPr>
            <p:cNvPr id="4" name="Google Shape;1176;p32">
              <a:extLst>
                <a:ext uri="{FF2B5EF4-FFF2-40B4-BE49-F238E27FC236}">
                  <a16:creationId xmlns:a16="http://schemas.microsoft.com/office/drawing/2014/main" id="{4514272A-4DE6-8990-FCF6-1E28D0E9B82B}"/>
                </a:ext>
              </a:extLst>
            </p:cNvPr>
            <p:cNvSpPr/>
            <p:nvPr/>
          </p:nvSpPr>
          <p:spPr>
            <a:xfrm rot="2700000">
              <a:off x="7522174" y="655457"/>
              <a:ext cx="355951" cy="77110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177;p32">
              <a:extLst>
                <a:ext uri="{FF2B5EF4-FFF2-40B4-BE49-F238E27FC236}">
                  <a16:creationId xmlns:a16="http://schemas.microsoft.com/office/drawing/2014/main" id="{70F6C0D1-2553-91F4-BE0E-0170914C493A}"/>
                </a:ext>
              </a:extLst>
            </p:cNvPr>
            <p:cNvSpPr/>
            <p:nvPr/>
          </p:nvSpPr>
          <p:spPr>
            <a:xfrm rot="2700000">
              <a:off x="7398274" y="953066"/>
              <a:ext cx="311018" cy="404312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78;p32">
              <a:extLst>
                <a:ext uri="{FF2B5EF4-FFF2-40B4-BE49-F238E27FC236}">
                  <a16:creationId xmlns:a16="http://schemas.microsoft.com/office/drawing/2014/main" id="{725F0AC2-49DB-84AB-8D04-D6E7F1854399}"/>
                </a:ext>
              </a:extLst>
            </p:cNvPr>
            <p:cNvSpPr/>
            <p:nvPr/>
          </p:nvSpPr>
          <p:spPr>
            <a:xfrm rot="2700000">
              <a:off x="7692032" y="724976"/>
              <a:ext cx="309810" cy="404070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188;p32">
            <a:extLst>
              <a:ext uri="{FF2B5EF4-FFF2-40B4-BE49-F238E27FC236}">
                <a16:creationId xmlns:a16="http://schemas.microsoft.com/office/drawing/2014/main" id="{70D953B6-7989-6A98-274F-4657987B7782}"/>
              </a:ext>
            </a:extLst>
          </p:cNvPr>
          <p:cNvSpPr txBox="1">
            <a:spLocks/>
          </p:cNvSpPr>
          <p:nvPr/>
        </p:nvSpPr>
        <p:spPr>
          <a:xfrm>
            <a:off x="723295" y="1387588"/>
            <a:ext cx="11182867" cy="955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60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Phygital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            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</a:t>
            </a:r>
          </a:p>
        </p:txBody>
      </p:sp>
      <p:grpSp>
        <p:nvGrpSpPr>
          <p:cNvPr id="10" name="Google Shape;1234;p32">
            <a:extLst>
              <a:ext uri="{FF2B5EF4-FFF2-40B4-BE49-F238E27FC236}">
                <a16:creationId xmlns:a16="http://schemas.microsoft.com/office/drawing/2014/main" id="{93CE6F06-87BB-510F-0059-CDFE4640AFDB}"/>
              </a:ext>
            </a:extLst>
          </p:cNvPr>
          <p:cNvGrpSpPr/>
          <p:nvPr/>
        </p:nvGrpSpPr>
        <p:grpSpPr>
          <a:xfrm rot="4188766">
            <a:off x="748687" y="7699073"/>
            <a:ext cx="798503" cy="796971"/>
            <a:chOff x="7300864" y="642535"/>
            <a:chExt cx="798477" cy="796946"/>
          </a:xfrm>
        </p:grpSpPr>
        <p:sp>
          <p:nvSpPr>
            <p:cNvPr id="11" name="Google Shape;1235;p32">
              <a:extLst>
                <a:ext uri="{FF2B5EF4-FFF2-40B4-BE49-F238E27FC236}">
                  <a16:creationId xmlns:a16="http://schemas.microsoft.com/office/drawing/2014/main" id="{CBEBDC74-7107-60E3-6E54-E766F0FFDC58}"/>
                </a:ext>
              </a:extLst>
            </p:cNvPr>
            <p:cNvSpPr/>
            <p:nvPr/>
          </p:nvSpPr>
          <p:spPr>
            <a:xfrm rot="2700000">
              <a:off x="7522174" y="655457"/>
              <a:ext cx="355951" cy="77110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36;p32">
              <a:extLst>
                <a:ext uri="{FF2B5EF4-FFF2-40B4-BE49-F238E27FC236}">
                  <a16:creationId xmlns:a16="http://schemas.microsoft.com/office/drawing/2014/main" id="{9836D804-8654-C3AB-AFC9-8D07FE8AC9DD}"/>
                </a:ext>
              </a:extLst>
            </p:cNvPr>
            <p:cNvSpPr/>
            <p:nvPr/>
          </p:nvSpPr>
          <p:spPr>
            <a:xfrm rot="2700000">
              <a:off x="7398266" y="953068"/>
              <a:ext cx="311032" cy="404329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37;p32">
              <a:extLst>
                <a:ext uri="{FF2B5EF4-FFF2-40B4-BE49-F238E27FC236}">
                  <a16:creationId xmlns:a16="http://schemas.microsoft.com/office/drawing/2014/main" id="{85AE5FDD-42DE-060E-8971-1ECF26930D0B}"/>
                </a:ext>
              </a:extLst>
            </p:cNvPr>
            <p:cNvSpPr/>
            <p:nvPr/>
          </p:nvSpPr>
          <p:spPr>
            <a:xfrm rot="2700000">
              <a:off x="7692024" y="724979"/>
              <a:ext cx="309823" cy="40408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242;p32">
            <a:extLst>
              <a:ext uri="{FF2B5EF4-FFF2-40B4-BE49-F238E27FC236}">
                <a16:creationId xmlns:a16="http://schemas.microsoft.com/office/drawing/2014/main" id="{3EA49D1F-C811-C4B1-32CE-B57BC2BBA2A0}"/>
              </a:ext>
            </a:extLst>
          </p:cNvPr>
          <p:cNvSpPr txBox="1">
            <a:spLocks/>
          </p:cNvSpPr>
          <p:nvPr/>
        </p:nvSpPr>
        <p:spPr>
          <a:xfrm>
            <a:off x="539345" y="2469669"/>
            <a:ext cx="12093970" cy="1019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60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1600"/>
              </a:spcAft>
            </a:pPr>
            <a:r>
              <a:rPr lang="ru-RU" sz="3200" b="1" dirty="0"/>
              <a:t>Решение для хранения лекарств и их учёта (наличие, срок годности)</a:t>
            </a:r>
          </a:p>
        </p:txBody>
      </p:sp>
      <p:grpSp>
        <p:nvGrpSpPr>
          <p:cNvPr id="24" name="Google Shape;1183;p32">
            <a:extLst>
              <a:ext uri="{FF2B5EF4-FFF2-40B4-BE49-F238E27FC236}">
                <a16:creationId xmlns:a16="http://schemas.microsoft.com/office/drawing/2014/main" id="{1490E915-3E6D-B1BA-1ED6-A627A166525F}"/>
              </a:ext>
            </a:extLst>
          </p:cNvPr>
          <p:cNvGrpSpPr/>
          <p:nvPr/>
        </p:nvGrpSpPr>
        <p:grpSpPr>
          <a:xfrm>
            <a:off x="7863994" y="612423"/>
            <a:ext cx="798455" cy="796946"/>
            <a:chOff x="7632326" y="2652585"/>
            <a:chExt cx="798455" cy="796946"/>
          </a:xfrm>
        </p:grpSpPr>
        <p:sp>
          <p:nvSpPr>
            <p:cNvPr id="25" name="Google Shape;1184;p32">
              <a:extLst>
                <a:ext uri="{FF2B5EF4-FFF2-40B4-BE49-F238E27FC236}">
                  <a16:creationId xmlns:a16="http://schemas.microsoft.com/office/drawing/2014/main" id="{7AB5645C-9B57-208C-EB66-B490558C39C0}"/>
                </a:ext>
              </a:extLst>
            </p:cNvPr>
            <p:cNvSpPr/>
            <p:nvPr/>
          </p:nvSpPr>
          <p:spPr>
            <a:xfrm rot="2700000">
              <a:off x="7853624" y="2665507"/>
              <a:ext cx="355951" cy="77110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185;p32">
              <a:extLst>
                <a:ext uri="{FF2B5EF4-FFF2-40B4-BE49-F238E27FC236}">
                  <a16:creationId xmlns:a16="http://schemas.microsoft.com/office/drawing/2014/main" id="{0E61A068-0256-1FAF-37D7-06A4D44910F3}"/>
                </a:ext>
              </a:extLst>
            </p:cNvPr>
            <p:cNvSpPr/>
            <p:nvPr/>
          </p:nvSpPr>
          <p:spPr>
            <a:xfrm rot="2700000">
              <a:off x="7729724" y="2963116"/>
              <a:ext cx="311018" cy="404312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186;p32">
              <a:extLst>
                <a:ext uri="{FF2B5EF4-FFF2-40B4-BE49-F238E27FC236}">
                  <a16:creationId xmlns:a16="http://schemas.microsoft.com/office/drawing/2014/main" id="{11B4F2E4-1951-D4A3-1ABC-5E8AF960A680}"/>
                </a:ext>
              </a:extLst>
            </p:cNvPr>
            <p:cNvSpPr/>
            <p:nvPr/>
          </p:nvSpPr>
          <p:spPr>
            <a:xfrm rot="2700000">
              <a:off x="8023482" y="2735026"/>
              <a:ext cx="309810" cy="404070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вставленное-изображение.png">
            <a:extLst>
              <a:ext uri="{FF2B5EF4-FFF2-40B4-BE49-F238E27FC236}">
                <a16:creationId xmlns:a16="http://schemas.microsoft.com/office/drawing/2014/main" id="{D7705843-9659-263E-93E4-24CCCD690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35131" y="3651919"/>
            <a:ext cx="2400759" cy="3606310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E2B4036-98D3-B253-5D54-FC56FC37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334" y="7012475"/>
            <a:ext cx="2619340" cy="26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888C3E5-6C58-28F9-92A1-8F1D4CB56C7E}"/>
              </a:ext>
            </a:extLst>
          </p:cNvPr>
          <p:cNvSpPr txBox="1"/>
          <p:nvPr/>
        </p:nvSpPr>
        <p:spPr>
          <a:xfrm>
            <a:off x="2095112" y="7807080"/>
            <a:ext cx="7019547" cy="122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Партнерское приложение,</a:t>
            </a:r>
          </a:p>
          <a:p>
            <a:pPr>
              <a:lnSpc>
                <a:spcPts val="4400"/>
              </a:lnSpc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есть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ea typeface="+mj-ea"/>
                <a:cs typeface="+mj-cs"/>
              </a:rPr>
              <a:t>&lt;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5 000 пользователей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673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B9AEE1-A57A-40FF-0CF8-100DADD4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20" y="384000"/>
            <a:ext cx="11041380" cy="6617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leo-Trial"/>
              </a:rPr>
              <a:t>Финансовая модель</a:t>
            </a:r>
            <a:endParaRPr lang="en-US" dirty="0">
              <a:latin typeface="Calleo-Trial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4581E49-63ED-CE83-F69A-4D7A6E29E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96445"/>
              </p:ext>
            </p:extLst>
          </p:nvPr>
        </p:nvGraphicFramePr>
        <p:xfrm>
          <a:off x="1281620" y="1782114"/>
          <a:ext cx="10664190" cy="676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288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6511-C8D0-DDA8-3BE3-A7C381B37DBB}"/>
              </a:ext>
            </a:extLst>
          </p:cNvPr>
          <p:cNvSpPr txBox="1">
            <a:spLocks/>
          </p:cNvSpPr>
          <p:nvPr/>
        </p:nvSpPr>
        <p:spPr>
          <a:xfrm>
            <a:off x="564324" y="384000"/>
            <a:ext cx="10471375" cy="82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4000" dirty="0">
                <a:latin typeface="Calleo-Trial"/>
              </a:rPr>
              <a:t>Анализ приложений-конкурентов</a:t>
            </a:r>
            <a:endParaRPr lang="en-US" sz="1400" dirty="0">
              <a:latin typeface="Calleo-T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4461052-9C8A-D7A8-F8AD-7109887E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00518"/>
              </p:ext>
            </p:extLst>
          </p:nvPr>
        </p:nvGraphicFramePr>
        <p:xfrm>
          <a:off x="321931" y="1464656"/>
          <a:ext cx="12001069" cy="751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5">
                  <a:extLst>
                    <a:ext uri="{9D8B030D-6E8A-4147-A177-3AD203B41FA5}">
                      <a16:colId xmlns:a16="http://schemas.microsoft.com/office/drawing/2014/main" val="3336926932"/>
                    </a:ext>
                  </a:extLst>
                </a:gridCol>
                <a:gridCol w="952382">
                  <a:extLst>
                    <a:ext uri="{9D8B030D-6E8A-4147-A177-3AD203B41FA5}">
                      <a16:colId xmlns:a16="http://schemas.microsoft.com/office/drawing/2014/main" val="2223884782"/>
                    </a:ext>
                  </a:extLst>
                </a:gridCol>
                <a:gridCol w="1081177">
                  <a:extLst>
                    <a:ext uri="{9D8B030D-6E8A-4147-A177-3AD203B41FA5}">
                      <a16:colId xmlns:a16="http://schemas.microsoft.com/office/drawing/2014/main" val="1394454537"/>
                    </a:ext>
                  </a:extLst>
                </a:gridCol>
                <a:gridCol w="1189295">
                  <a:extLst>
                    <a:ext uri="{9D8B030D-6E8A-4147-A177-3AD203B41FA5}">
                      <a16:colId xmlns:a16="http://schemas.microsoft.com/office/drawing/2014/main" val="2102330217"/>
                    </a:ext>
                  </a:extLst>
                </a:gridCol>
                <a:gridCol w="1081177">
                  <a:extLst>
                    <a:ext uri="{9D8B030D-6E8A-4147-A177-3AD203B41FA5}">
                      <a16:colId xmlns:a16="http://schemas.microsoft.com/office/drawing/2014/main" val="460630099"/>
                    </a:ext>
                  </a:extLst>
                </a:gridCol>
                <a:gridCol w="973059">
                  <a:extLst>
                    <a:ext uri="{9D8B030D-6E8A-4147-A177-3AD203B41FA5}">
                      <a16:colId xmlns:a16="http://schemas.microsoft.com/office/drawing/2014/main" val="4019444210"/>
                    </a:ext>
                  </a:extLst>
                </a:gridCol>
                <a:gridCol w="1405991">
                  <a:extLst>
                    <a:ext uri="{9D8B030D-6E8A-4147-A177-3AD203B41FA5}">
                      <a16:colId xmlns:a16="http://schemas.microsoft.com/office/drawing/2014/main" val="4050726815"/>
                    </a:ext>
                  </a:extLst>
                </a:gridCol>
                <a:gridCol w="1181355">
                  <a:extLst>
                    <a:ext uri="{9D8B030D-6E8A-4147-A177-3AD203B41FA5}">
                      <a16:colId xmlns:a16="http://schemas.microsoft.com/office/drawing/2014/main" val="1456414080"/>
                    </a:ext>
                  </a:extLst>
                </a:gridCol>
                <a:gridCol w="1425129">
                  <a:extLst>
                    <a:ext uri="{9D8B030D-6E8A-4147-A177-3AD203B41FA5}">
                      <a16:colId xmlns:a16="http://schemas.microsoft.com/office/drawing/2014/main" val="2328005562"/>
                    </a:ext>
                  </a:extLst>
                </a:gridCol>
                <a:gridCol w="1425129">
                  <a:extLst>
                    <a:ext uri="{9D8B030D-6E8A-4147-A177-3AD203B41FA5}">
                      <a16:colId xmlns:a16="http://schemas.microsoft.com/office/drawing/2014/main" val="1454805908"/>
                    </a:ext>
                  </a:extLst>
                </a:gridCol>
              </a:tblGrid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Название компании 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 dirty="0" err="1">
                          <a:effectLst/>
                          <a:latin typeface="Calleo-Trial"/>
                          <a:cs typeface="Arial" panose="020B0604020202020204" pitchFamily="34" charset="0"/>
                        </a:rPr>
                        <a:t>Medisafe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 dirty="0" err="1">
                          <a:effectLst/>
                          <a:latin typeface="Calleo-Trial"/>
                          <a:cs typeface="Arial" panose="020B0604020202020204" pitchFamily="34" charset="0"/>
                        </a:rPr>
                        <a:t>MediKeep</a:t>
                      </a:r>
                      <a:r>
                        <a:rPr lang="en-US" sz="155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 (Android, iOS)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>
                          <a:effectLst/>
                          <a:latin typeface="Calleo-Trial"/>
                          <a:cs typeface="Arial" panose="020B0604020202020204" pitchFamily="34" charset="0"/>
                        </a:rPr>
                        <a:t>Моя аптечка и Аналоги лекарств</a:t>
                      </a:r>
                      <a:endParaRPr lang="ru-RU" sz="155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>
                          <a:effectLst/>
                          <a:latin typeface="Calleo-Trial"/>
                          <a:cs typeface="Arial" panose="020B0604020202020204" pitchFamily="34" charset="0"/>
                        </a:rPr>
                        <a:t>Pills.Kit (Android, iOS)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>
                          <a:effectLst/>
                          <a:latin typeface="Calleo-Trial"/>
                          <a:cs typeface="Arial" panose="020B0604020202020204" pitchFamily="34" charset="0"/>
                        </a:rPr>
                        <a:t>Незабудка</a:t>
                      </a:r>
                      <a:endParaRPr lang="ru-RU" sz="155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>
                          <a:effectLst/>
                          <a:latin typeface="Calleo-Trial"/>
                          <a:cs typeface="Arial" panose="020B0604020202020204" pitchFamily="34" charset="0"/>
                        </a:rPr>
                        <a:t>Мое Здоровье: Образ Жизни </a:t>
                      </a:r>
                      <a:endParaRPr lang="ru-RU" sz="155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Карманная аптечка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Дом аптека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Аптечка. </a:t>
                      </a:r>
                      <a:br>
                        <a:rPr lang="ru-RU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</a:br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Учёт медика-ментов</a:t>
                      </a: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99740043"/>
                  </a:ext>
                </a:extLst>
              </a:tr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Учёт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2880951479"/>
                  </a:ext>
                </a:extLst>
              </a:tr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Контроль сроков годности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3915047900"/>
                  </a:ext>
                </a:extLst>
              </a:tr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Сканирование штрих-код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3825217506"/>
                  </a:ext>
                </a:extLst>
              </a:tr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Приём ЛП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600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 +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в работе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1648948394"/>
                  </a:ext>
                </a:extLst>
              </a:tr>
              <a:tr h="857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Поиск аналогов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4272682395"/>
                  </a:ext>
                </a:extLst>
              </a:tr>
              <a:tr h="236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Доп.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фукции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Контроль веса, давление, глюкозы. Совместимость лекарств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Поиск аптек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Поиск препаратов по симптомам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Заказ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в аптеке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Контроль давления, ЧСС, сахар, вес, рост,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темп.тела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, женский календарь.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«Советы»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Автозаказы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, хранение инструкций</a:t>
                      </a:r>
                    </a:p>
                  </a:txBody>
                  <a:tcPr marL="2384" marR="2384" marT="2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Дневник самочувствия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(в разработке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384" marR="2384" marT="2384" marB="0" anchor="ctr"/>
                </a:tc>
                <a:extLst>
                  <a:ext uri="{0D108BD9-81ED-4DB2-BD59-A6C34878D82A}">
                    <a16:rowId xmlns:a16="http://schemas.microsoft.com/office/drawing/2014/main" val="1320458581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FE9F2CEC-F400-14C8-0BC6-D51B7DAFC32E}"/>
              </a:ext>
            </a:extLst>
          </p:cNvPr>
          <p:cNvSpPr/>
          <p:nvPr/>
        </p:nvSpPr>
        <p:spPr>
          <a:xfrm>
            <a:off x="5844750" y="7323294"/>
            <a:ext cx="1112100" cy="104298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55BF4E8-B3C4-CCD0-F0A2-4497E40CC540}"/>
              </a:ext>
            </a:extLst>
          </p:cNvPr>
          <p:cNvSpPr/>
          <p:nvPr/>
        </p:nvSpPr>
        <p:spPr>
          <a:xfrm>
            <a:off x="9422073" y="6981260"/>
            <a:ext cx="1557337" cy="15496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99306" y="8977490"/>
            <a:ext cx="2880360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C53C535-8756-860B-DCF4-C1548AB527F0}"/>
              </a:ext>
            </a:extLst>
          </p:cNvPr>
          <p:cNvSpPr txBox="1">
            <a:spLocks/>
          </p:cNvSpPr>
          <p:nvPr/>
        </p:nvSpPr>
        <p:spPr>
          <a:xfrm>
            <a:off x="880110" y="859402"/>
            <a:ext cx="7625732" cy="118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lleo-Trial"/>
              </a:rPr>
              <a:t>Текущий статус проекта</a:t>
            </a:r>
            <a:endParaRPr lang="en-US" dirty="0">
              <a:latin typeface="Calleo-Trial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0F7285E8-3375-D204-6570-6E7508B4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64801"/>
              </p:ext>
            </p:extLst>
          </p:nvPr>
        </p:nvGraphicFramePr>
        <p:xfrm>
          <a:off x="1010081" y="2419854"/>
          <a:ext cx="10753689" cy="654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25">
                  <a:extLst>
                    <a:ext uri="{9D8B030D-6E8A-4147-A177-3AD203B41FA5}">
                      <a16:colId xmlns:a16="http://schemas.microsoft.com/office/drawing/2014/main" val="2756461237"/>
                    </a:ext>
                  </a:extLst>
                </a:gridCol>
                <a:gridCol w="2943616">
                  <a:extLst>
                    <a:ext uri="{9D8B030D-6E8A-4147-A177-3AD203B41FA5}">
                      <a16:colId xmlns:a16="http://schemas.microsoft.com/office/drawing/2014/main" val="2779689732"/>
                    </a:ext>
                  </a:extLst>
                </a:gridCol>
                <a:gridCol w="2729965">
                  <a:extLst>
                    <a:ext uri="{9D8B030D-6E8A-4147-A177-3AD203B41FA5}">
                      <a16:colId xmlns:a16="http://schemas.microsoft.com/office/drawing/2014/main" val="180863984"/>
                    </a:ext>
                  </a:extLst>
                </a:gridCol>
                <a:gridCol w="2373883">
                  <a:extLst>
                    <a:ext uri="{9D8B030D-6E8A-4147-A177-3AD203B41FA5}">
                      <a16:colId xmlns:a16="http://schemas.microsoft.com/office/drawing/2014/main" val="3418017014"/>
                    </a:ext>
                  </a:extLst>
                </a:gridCol>
              </a:tblGrid>
              <a:tr h="1415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TRL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CRL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IRL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MRL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extLst>
                  <a:ext uri="{0D108BD9-81ED-4DB2-BD59-A6C34878D82A}">
                    <a16:rowId xmlns:a16="http://schemas.microsoft.com/office/drawing/2014/main" val="2993319494"/>
                  </a:ext>
                </a:extLst>
              </a:tr>
              <a:tr h="1714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5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4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u="none" strike="noStrike" dirty="0">
                          <a:effectLst/>
                          <a:latin typeface="Calleo-Trial"/>
                          <a:cs typeface="Arial" panose="020B0604020202020204" pitchFamily="34" charset="0"/>
                        </a:rPr>
                        <a:t>1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0" b="0" i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  <a:cs typeface="Arial" panose="020B0604020202020204" pitchFamily="34" charset="0"/>
                        </a:rPr>
                        <a:t>6</a:t>
                      </a:r>
                      <a:endParaRPr lang="en-US" sz="8000" b="0" i="0" u="none" strike="noStrike" dirty="0">
                        <a:solidFill>
                          <a:srgbClr val="000000"/>
                        </a:solidFill>
                        <a:effectLst/>
                        <a:latin typeface="Calleo-Trial"/>
                        <a:cs typeface="Arial" panose="020B0604020202020204" pitchFamily="34" charset="0"/>
                      </a:endParaRPr>
                    </a:p>
                  </a:txBody>
                  <a:tcPr marL="5936" marR="5936" marT="5936" marB="0" anchor="ctr"/>
                </a:tc>
                <a:extLst>
                  <a:ext uri="{0D108BD9-81ED-4DB2-BD59-A6C34878D82A}">
                    <a16:rowId xmlns:a16="http://schemas.microsoft.com/office/drawing/2014/main" val="3409146266"/>
                  </a:ext>
                </a:extLst>
              </a:tr>
              <a:tr h="3418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solidFill>
                            <a:srgbClr val="1F1F1F"/>
                          </a:solidFill>
                          <a:effectLst/>
                          <a:latin typeface="Calleo-Trial"/>
                        </a:rPr>
                        <a:t>Работоспособность технологии может быть продемонстрирована на детализированном макете в условиях, приближенным к реальным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solidFill>
                            <a:srgbClr val="1F1F1F"/>
                          </a:solidFill>
                          <a:effectLst/>
                          <a:latin typeface="Calleo-Trial"/>
                        </a:rPr>
                        <a:t>Компетентная проектная команда с внешней поддержкой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solidFill>
                            <a:srgbClr val="1F1F1F"/>
                          </a:solidFill>
                          <a:effectLst/>
                          <a:latin typeface="Calleo-Trial"/>
                        </a:rPr>
                        <a:t>Базовая оценка объема рынка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>
                          <a:solidFill>
                            <a:srgbClr val="1F1F1F"/>
                          </a:solidFill>
                          <a:effectLst/>
                          <a:latin typeface="Calleo-Trial"/>
                        </a:rPr>
                        <a:t>Достигнута возможность изготовления прототипов систем и подсистем при наличии готовых элементов основного производства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3861284"/>
                  </a:ext>
                </a:extLst>
              </a:tr>
            </a:tbl>
          </a:graphicData>
        </a:graphic>
      </p:graphicFrame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1A7C76DB-EBC5-F572-1276-0B47DA78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9345" y="3195612"/>
            <a:ext cx="11041380" cy="1855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9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4F090B-814A-AF72-1161-A8F7F06A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6EA7FA2-C27D-D508-7C43-98A11EBC15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18960" y="8977490"/>
            <a:ext cx="2760706" cy="511175"/>
          </a:xfrm>
        </p:spPr>
        <p:txBody>
          <a:bodyPr/>
          <a:lstStyle/>
          <a:p>
            <a:fld id="{00000000-1234-1234-1234-123412341234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71781A-80EA-B267-ECCD-D4624C06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06" y="384000"/>
            <a:ext cx="1254860" cy="456847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3251EFC-C6DD-12A6-0F3A-7916789A8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22380" r="59395" b="35913"/>
          <a:stretch/>
        </p:blipFill>
        <p:spPr>
          <a:xfrm>
            <a:off x="1654589" y="5402415"/>
            <a:ext cx="2403656" cy="327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5" name="object 29">
            <a:extLst>
              <a:ext uri="{FF2B5EF4-FFF2-40B4-BE49-F238E27FC236}">
                <a16:creationId xmlns:a16="http://schemas.microsoft.com/office/drawing/2014/main" id="{A771A5AF-E5A0-AAA5-1096-686580C6BD6A}"/>
              </a:ext>
            </a:extLst>
          </p:cNvPr>
          <p:cNvGrpSpPr/>
          <p:nvPr/>
        </p:nvGrpSpPr>
        <p:grpSpPr>
          <a:xfrm>
            <a:off x="1914658" y="8338084"/>
            <a:ext cx="1883517" cy="554059"/>
            <a:chOff x="4661914" y="1684451"/>
            <a:chExt cx="1549890" cy="1913713"/>
          </a:xfrm>
        </p:grpSpPr>
        <p:pic>
          <p:nvPicPr>
            <p:cNvPr id="166" name="object 30">
              <a:extLst>
                <a:ext uri="{FF2B5EF4-FFF2-40B4-BE49-F238E27FC236}">
                  <a16:creationId xmlns:a16="http://schemas.microsoft.com/office/drawing/2014/main" id="{182E713F-94A6-0689-B282-F50B77C8CA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59" y="2474976"/>
              <a:ext cx="1089660" cy="1123188"/>
            </a:xfrm>
            <a:prstGeom prst="rect">
              <a:avLst/>
            </a:prstGeom>
          </p:spPr>
        </p:pic>
        <p:sp>
          <p:nvSpPr>
            <p:cNvPr id="167" name="object 31">
              <a:extLst>
                <a:ext uri="{FF2B5EF4-FFF2-40B4-BE49-F238E27FC236}">
                  <a16:creationId xmlns:a16="http://schemas.microsoft.com/office/drawing/2014/main" id="{3457C9F3-BCA4-6915-C1B5-560D4AFD65A2}"/>
                </a:ext>
              </a:extLst>
            </p:cNvPr>
            <p:cNvSpPr/>
            <p:nvPr/>
          </p:nvSpPr>
          <p:spPr>
            <a:xfrm>
              <a:off x="4661914" y="1684451"/>
              <a:ext cx="1549890" cy="1854281"/>
            </a:xfrm>
            <a:custGeom>
              <a:avLst/>
              <a:gdLst/>
              <a:ahLst/>
              <a:cxnLst/>
              <a:rect l="l" t="t" r="r" b="b"/>
              <a:pathLst>
                <a:path w="1087120" h="1120139">
                  <a:moveTo>
                    <a:pt x="905510" y="0"/>
                  </a:moveTo>
                  <a:lnTo>
                    <a:pt x="181101" y="0"/>
                  </a:lnTo>
                  <a:lnTo>
                    <a:pt x="132938" y="6465"/>
                  </a:lnTo>
                  <a:lnTo>
                    <a:pt x="89671" y="24713"/>
                  </a:lnTo>
                  <a:lnTo>
                    <a:pt x="53022" y="53022"/>
                  </a:lnTo>
                  <a:lnTo>
                    <a:pt x="24713" y="89671"/>
                  </a:lnTo>
                  <a:lnTo>
                    <a:pt x="6465" y="132938"/>
                  </a:lnTo>
                  <a:lnTo>
                    <a:pt x="0" y="181101"/>
                  </a:lnTo>
                  <a:lnTo>
                    <a:pt x="0" y="939038"/>
                  </a:lnTo>
                  <a:lnTo>
                    <a:pt x="6465" y="987201"/>
                  </a:lnTo>
                  <a:lnTo>
                    <a:pt x="24713" y="1030468"/>
                  </a:lnTo>
                  <a:lnTo>
                    <a:pt x="53022" y="1067117"/>
                  </a:lnTo>
                  <a:lnTo>
                    <a:pt x="89671" y="1095426"/>
                  </a:lnTo>
                  <a:lnTo>
                    <a:pt x="132938" y="1113674"/>
                  </a:lnTo>
                  <a:lnTo>
                    <a:pt x="181101" y="1120140"/>
                  </a:lnTo>
                  <a:lnTo>
                    <a:pt x="905510" y="1120140"/>
                  </a:lnTo>
                  <a:lnTo>
                    <a:pt x="953673" y="1113674"/>
                  </a:lnTo>
                  <a:lnTo>
                    <a:pt x="996940" y="1095426"/>
                  </a:lnTo>
                  <a:lnTo>
                    <a:pt x="1033589" y="1067117"/>
                  </a:lnTo>
                  <a:lnTo>
                    <a:pt x="1061898" y="1030468"/>
                  </a:lnTo>
                  <a:lnTo>
                    <a:pt x="1080146" y="987201"/>
                  </a:lnTo>
                  <a:lnTo>
                    <a:pt x="1086612" y="939038"/>
                  </a:lnTo>
                  <a:lnTo>
                    <a:pt x="1086612" y="181101"/>
                  </a:lnTo>
                  <a:lnTo>
                    <a:pt x="1080146" y="132938"/>
                  </a:lnTo>
                  <a:lnTo>
                    <a:pt x="1061898" y="89671"/>
                  </a:lnTo>
                  <a:lnTo>
                    <a:pt x="1033589" y="53022"/>
                  </a:lnTo>
                  <a:lnTo>
                    <a:pt x="996940" y="24713"/>
                  </a:lnTo>
                  <a:lnTo>
                    <a:pt x="953673" y="6465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1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Маслова Варвара</a:t>
              </a:r>
              <a:endParaRPr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6DFBD65E-005A-93BE-ED57-824F33BCF8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4559" r="13125" b="4479"/>
          <a:stretch/>
        </p:blipFill>
        <p:spPr>
          <a:xfrm>
            <a:off x="5310520" y="5840812"/>
            <a:ext cx="5219170" cy="309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3D04142B-0CFE-2EC9-476E-8FAE74A66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4" y="2021420"/>
            <a:ext cx="2187393" cy="295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1" name="object 29">
            <a:extLst>
              <a:ext uri="{FF2B5EF4-FFF2-40B4-BE49-F238E27FC236}">
                <a16:creationId xmlns:a16="http://schemas.microsoft.com/office/drawing/2014/main" id="{74F5406A-E6E9-757C-3234-00A202D44DDD}"/>
              </a:ext>
            </a:extLst>
          </p:cNvPr>
          <p:cNvGrpSpPr/>
          <p:nvPr/>
        </p:nvGrpSpPr>
        <p:grpSpPr>
          <a:xfrm>
            <a:off x="10505700" y="6802242"/>
            <a:ext cx="2166990" cy="1352095"/>
            <a:chOff x="4547140" y="1880379"/>
            <a:chExt cx="1155805" cy="1236848"/>
          </a:xfrm>
        </p:grpSpPr>
        <p:pic>
          <p:nvPicPr>
            <p:cNvPr id="162" name="object 30">
              <a:extLst>
                <a:ext uri="{FF2B5EF4-FFF2-40B4-BE49-F238E27FC236}">
                  <a16:creationId xmlns:a16="http://schemas.microsoft.com/office/drawing/2014/main" id="{5B75EA2B-56C1-D62A-3167-10D787F888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3285" y="1994039"/>
              <a:ext cx="1089660" cy="1123188"/>
            </a:xfrm>
            <a:prstGeom prst="rect">
              <a:avLst/>
            </a:prstGeom>
          </p:spPr>
        </p:pic>
        <p:sp>
          <p:nvSpPr>
            <p:cNvPr id="163" name="object 31">
              <a:extLst>
                <a:ext uri="{FF2B5EF4-FFF2-40B4-BE49-F238E27FC236}">
                  <a16:creationId xmlns:a16="http://schemas.microsoft.com/office/drawing/2014/main" id="{F20E2BC7-84F2-0CE5-9113-40DA62E44B5B}"/>
                </a:ext>
              </a:extLst>
            </p:cNvPr>
            <p:cNvSpPr/>
            <p:nvPr/>
          </p:nvSpPr>
          <p:spPr>
            <a:xfrm>
              <a:off x="4547140" y="1880379"/>
              <a:ext cx="1087120" cy="1120140"/>
            </a:xfrm>
            <a:custGeom>
              <a:avLst/>
              <a:gdLst/>
              <a:ahLst/>
              <a:cxnLst/>
              <a:rect l="l" t="t" r="r" b="b"/>
              <a:pathLst>
                <a:path w="1087120" h="1120139">
                  <a:moveTo>
                    <a:pt x="905510" y="0"/>
                  </a:moveTo>
                  <a:lnTo>
                    <a:pt x="181101" y="0"/>
                  </a:lnTo>
                  <a:lnTo>
                    <a:pt x="132938" y="6465"/>
                  </a:lnTo>
                  <a:lnTo>
                    <a:pt x="89671" y="24713"/>
                  </a:lnTo>
                  <a:lnTo>
                    <a:pt x="53022" y="53022"/>
                  </a:lnTo>
                  <a:lnTo>
                    <a:pt x="24713" y="89671"/>
                  </a:lnTo>
                  <a:lnTo>
                    <a:pt x="6465" y="132938"/>
                  </a:lnTo>
                  <a:lnTo>
                    <a:pt x="0" y="181101"/>
                  </a:lnTo>
                  <a:lnTo>
                    <a:pt x="0" y="939038"/>
                  </a:lnTo>
                  <a:lnTo>
                    <a:pt x="6465" y="987201"/>
                  </a:lnTo>
                  <a:lnTo>
                    <a:pt x="24713" y="1030468"/>
                  </a:lnTo>
                  <a:lnTo>
                    <a:pt x="53022" y="1067117"/>
                  </a:lnTo>
                  <a:lnTo>
                    <a:pt x="89671" y="1095426"/>
                  </a:lnTo>
                  <a:lnTo>
                    <a:pt x="132938" y="1113674"/>
                  </a:lnTo>
                  <a:lnTo>
                    <a:pt x="181101" y="1120140"/>
                  </a:lnTo>
                  <a:lnTo>
                    <a:pt x="905510" y="1120140"/>
                  </a:lnTo>
                  <a:lnTo>
                    <a:pt x="953673" y="1113674"/>
                  </a:lnTo>
                  <a:lnTo>
                    <a:pt x="996940" y="1095426"/>
                  </a:lnTo>
                  <a:lnTo>
                    <a:pt x="1033589" y="1067117"/>
                  </a:lnTo>
                  <a:lnTo>
                    <a:pt x="1061898" y="1030468"/>
                  </a:lnTo>
                  <a:lnTo>
                    <a:pt x="1080146" y="987201"/>
                  </a:lnTo>
                  <a:lnTo>
                    <a:pt x="1086612" y="939038"/>
                  </a:lnTo>
                  <a:lnTo>
                    <a:pt x="1086612" y="181101"/>
                  </a:lnTo>
                  <a:lnTo>
                    <a:pt x="1080146" y="132938"/>
                  </a:lnTo>
                  <a:lnTo>
                    <a:pt x="1061898" y="89671"/>
                  </a:lnTo>
                  <a:lnTo>
                    <a:pt x="1033589" y="53022"/>
                  </a:lnTo>
                  <a:lnTo>
                    <a:pt x="996940" y="24713"/>
                  </a:lnTo>
                  <a:lnTo>
                    <a:pt x="953673" y="6465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Команда</a:t>
              </a:r>
              <a:br>
                <a:rPr 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приложения «Аптечка. Учёт медикаментов»</a:t>
              </a:r>
              <a:endParaRPr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3335DBBB-55AD-5FD3-1E01-6C9AEACC5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34931" b="15268"/>
          <a:stretch/>
        </p:blipFill>
        <p:spPr>
          <a:xfrm>
            <a:off x="5702325" y="2047344"/>
            <a:ext cx="2084625" cy="273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" name="object 31">
            <a:extLst>
              <a:ext uri="{FF2B5EF4-FFF2-40B4-BE49-F238E27FC236}">
                <a16:creationId xmlns:a16="http://schemas.microsoft.com/office/drawing/2014/main" id="{AB7BA64E-92E3-6998-A13F-72C3344D05C0}"/>
              </a:ext>
            </a:extLst>
          </p:cNvPr>
          <p:cNvSpPr/>
          <p:nvPr/>
        </p:nvSpPr>
        <p:spPr>
          <a:xfrm>
            <a:off x="5969144" y="4571167"/>
            <a:ext cx="1518404" cy="520406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 lIns="0" tIns="0" rIns="0" bIns="0" rtlCol="0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Воробьева Дарья</a:t>
            </a:r>
            <a:endParaRPr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554EF62B-C5D8-ACB9-B5CA-4764F8B0B5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24833" r="32474" b="10981"/>
          <a:stretch/>
        </p:blipFill>
        <p:spPr>
          <a:xfrm>
            <a:off x="7822627" y="2233956"/>
            <a:ext cx="2115479" cy="265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6" name="object 29">
            <a:extLst>
              <a:ext uri="{FF2B5EF4-FFF2-40B4-BE49-F238E27FC236}">
                <a16:creationId xmlns:a16="http://schemas.microsoft.com/office/drawing/2014/main" id="{BCE3A303-7F6D-D957-419E-A9B49BF695C6}"/>
              </a:ext>
            </a:extLst>
          </p:cNvPr>
          <p:cNvGrpSpPr/>
          <p:nvPr/>
        </p:nvGrpSpPr>
        <p:grpSpPr>
          <a:xfrm>
            <a:off x="8152179" y="4734632"/>
            <a:ext cx="1566781" cy="465114"/>
            <a:chOff x="4661915" y="2418589"/>
            <a:chExt cx="1136904" cy="1179575"/>
          </a:xfrm>
        </p:grpSpPr>
        <p:pic>
          <p:nvPicPr>
            <p:cNvPr id="187" name="object 30">
              <a:extLst>
                <a:ext uri="{FF2B5EF4-FFF2-40B4-BE49-F238E27FC236}">
                  <a16:creationId xmlns:a16="http://schemas.microsoft.com/office/drawing/2014/main" id="{FE8DD20E-6806-B884-2784-517B187ACA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59" y="2474976"/>
              <a:ext cx="1089660" cy="1123188"/>
            </a:xfrm>
            <a:prstGeom prst="rect">
              <a:avLst/>
            </a:prstGeom>
          </p:spPr>
        </p:pic>
        <p:sp>
          <p:nvSpPr>
            <p:cNvPr id="188" name="object 31">
              <a:extLst>
                <a:ext uri="{FF2B5EF4-FFF2-40B4-BE49-F238E27FC236}">
                  <a16:creationId xmlns:a16="http://schemas.microsoft.com/office/drawing/2014/main" id="{882235E8-FCE4-4683-D047-971A5187C0A8}"/>
                </a:ext>
              </a:extLst>
            </p:cNvPr>
            <p:cNvSpPr/>
            <p:nvPr/>
          </p:nvSpPr>
          <p:spPr>
            <a:xfrm>
              <a:off x="4661915" y="2418589"/>
              <a:ext cx="1087120" cy="1120142"/>
            </a:xfrm>
            <a:custGeom>
              <a:avLst/>
              <a:gdLst/>
              <a:ahLst/>
              <a:cxnLst/>
              <a:rect l="l" t="t" r="r" b="b"/>
              <a:pathLst>
                <a:path w="1087120" h="1120139">
                  <a:moveTo>
                    <a:pt x="905510" y="0"/>
                  </a:moveTo>
                  <a:lnTo>
                    <a:pt x="181101" y="0"/>
                  </a:lnTo>
                  <a:lnTo>
                    <a:pt x="132938" y="6465"/>
                  </a:lnTo>
                  <a:lnTo>
                    <a:pt x="89671" y="24713"/>
                  </a:lnTo>
                  <a:lnTo>
                    <a:pt x="53022" y="53022"/>
                  </a:lnTo>
                  <a:lnTo>
                    <a:pt x="24713" y="89671"/>
                  </a:lnTo>
                  <a:lnTo>
                    <a:pt x="6465" y="132938"/>
                  </a:lnTo>
                  <a:lnTo>
                    <a:pt x="0" y="181101"/>
                  </a:lnTo>
                  <a:lnTo>
                    <a:pt x="0" y="939038"/>
                  </a:lnTo>
                  <a:lnTo>
                    <a:pt x="6465" y="987201"/>
                  </a:lnTo>
                  <a:lnTo>
                    <a:pt x="24713" y="1030468"/>
                  </a:lnTo>
                  <a:lnTo>
                    <a:pt x="53022" y="1067117"/>
                  </a:lnTo>
                  <a:lnTo>
                    <a:pt x="89671" y="1095426"/>
                  </a:lnTo>
                  <a:lnTo>
                    <a:pt x="132938" y="1113674"/>
                  </a:lnTo>
                  <a:lnTo>
                    <a:pt x="181101" y="1120140"/>
                  </a:lnTo>
                  <a:lnTo>
                    <a:pt x="905510" y="1120140"/>
                  </a:lnTo>
                  <a:lnTo>
                    <a:pt x="953673" y="1113674"/>
                  </a:lnTo>
                  <a:lnTo>
                    <a:pt x="996940" y="1095426"/>
                  </a:lnTo>
                  <a:lnTo>
                    <a:pt x="1033589" y="1067117"/>
                  </a:lnTo>
                  <a:lnTo>
                    <a:pt x="1061898" y="1030468"/>
                  </a:lnTo>
                  <a:lnTo>
                    <a:pt x="1080146" y="987201"/>
                  </a:lnTo>
                  <a:lnTo>
                    <a:pt x="1086612" y="939038"/>
                  </a:lnTo>
                  <a:lnTo>
                    <a:pt x="1086612" y="181101"/>
                  </a:lnTo>
                  <a:lnTo>
                    <a:pt x="1080146" y="132938"/>
                  </a:lnTo>
                  <a:lnTo>
                    <a:pt x="1061898" y="89671"/>
                  </a:lnTo>
                  <a:lnTo>
                    <a:pt x="1033589" y="53022"/>
                  </a:lnTo>
                  <a:lnTo>
                    <a:pt x="996940" y="24713"/>
                  </a:lnTo>
                  <a:lnTo>
                    <a:pt x="953673" y="6465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2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leo-Trial"/>
                  <a:cs typeface="Arial" panose="020B0604020202020204" pitchFamily="34" charset="0"/>
                </a:rPr>
                <a:t>Ротман</a:t>
              </a:r>
              <a:r>
                <a:rPr 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leo-Trial"/>
                  <a:cs typeface="Arial" panose="020B0604020202020204" pitchFamily="34" charset="0"/>
                </a:rPr>
                <a:t> Юлия</a:t>
              </a:r>
              <a:endParaRPr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endParaRPr>
            </a:p>
          </p:txBody>
        </p:sp>
      </p:grpSp>
      <p:pic>
        <p:nvPicPr>
          <p:cNvPr id="189" name="Picture 2">
            <a:extLst>
              <a:ext uri="{FF2B5EF4-FFF2-40B4-BE49-F238E27FC236}">
                <a16:creationId xmlns:a16="http://schemas.microsoft.com/office/drawing/2014/main" id="{B93CBFAE-31FE-9189-1972-68EF19E6F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26298" r="26379" b="33703"/>
          <a:stretch/>
        </p:blipFill>
        <p:spPr bwMode="auto">
          <a:xfrm>
            <a:off x="10226736" y="2210599"/>
            <a:ext cx="2392939" cy="260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0" name="object 29">
            <a:extLst>
              <a:ext uri="{FF2B5EF4-FFF2-40B4-BE49-F238E27FC236}">
                <a16:creationId xmlns:a16="http://schemas.microsoft.com/office/drawing/2014/main" id="{5254B1B6-8FC2-D7AA-BABD-09AA047ACE9F}"/>
              </a:ext>
            </a:extLst>
          </p:cNvPr>
          <p:cNvGrpSpPr/>
          <p:nvPr/>
        </p:nvGrpSpPr>
        <p:grpSpPr>
          <a:xfrm>
            <a:off x="10448701" y="4734632"/>
            <a:ext cx="1949007" cy="518272"/>
            <a:chOff x="4661916" y="2418589"/>
            <a:chExt cx="1136903" cy="1179575"/>
          </a:xfrm>
        </p:grpSpPr>
        <p:pic>
          <p:nvPicPr>
            <p:cNvPr id="191" name="object 30">
              <a:extLst>
                <a:ext uri="{FF2B5EF4-FFF2-40B4-BE49-F238E27FC236}">
                  <a16:creationId xmlns:a16="http://schemas.microsoft.com/office/drawing/2014/main" id="{D2A59485-7412-9031-465E-68ABA2D8FA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59" y="2474976"/>
              <a:ext cx="1089660" cy="1123188"/>
            </a:xfrm>
            <a:prstGeom prst="rect">
              <a:avLst/>
            </a:prstGeom>
          </p:spPr>
        </p:pic>
        <p:sp>
          <p:nvSpPr>
            <p:cNvPr id="192" name="object 31">
              <a:extLst>
                <a:ext uri="{FF2B5EF4-FFF2-40B4-BE49-F238E27FC236}">
                  <a16:creationId xmlns:a16="http://schemas.microsoft.com/office/drawing/2014/main" id="{CF244B59-7D1F-D508-B941-E87B531E093E}"/>
                </a:ext>
              </a:extLst>
            </p:cNvPr>
            <p:cNvSpPr/>
            <p:nvPr/>
          </p:nvSpPr>
          <p:spPr>
            <a:xfrm>
              <a:off x="4661915" y="2418589"/>
              <a:ext cx="1087120" cy="1120142"/>
            </a:xfrm>
            <a:custGeom>
              <a:avLst/>
              <a:gdLst/>
              <a:ahLst/>
              <a:cxnLst/>
              <a:rect l="l" t="t" r="r" b="b"/>
              <a:pathLst>
                <a:path w="1087120" h="1120139">
                  <a:moveTo>
                    <a:pt x="905510" y="0"/>
                  </a:moveTo>
                  <a:lnTo>
                    <a:pt x="181101" y="0"/>
                  </a:lnTo>
                  <a:lnTo>
                    <a:pt x="132938" y="6465"/>
                  </a:lnTo>
                  <a:lnTo>
                    <a:pt x="89671" y="24713"/>
                  </a:lnTo>
                  <a:lnTo>
                    <a:pt x="53022" y="53022"/>
                  </a:lnTo>
                  <a:lnTo>
                    <a:pt x="24713" y="89671"/>
                  </a:lnTo>
                  <a:lnTo>
                    <a:pt x="6465" y="132938"/>
                  </a:lnTo>
                  <a:lnTo>
                    <a:pt x="0" y="181101"/>
                  </a:lnTo>
                  <a:lnTo>
                    <a:pt x="0" y="939038"/>
                  </a:lnTo>
                  <a:lnTo>
                    <a:pt x="6465" y="987201"/>
                  </a:lnTo>
                  <a:lnTo>
                    <a:pt x="24713" y="1030468"/>
                  </a:lnTo>
                  <a:lnTo>
                    <a:pt x="53022" y="1067117"/>
                  </a:lnTo>
                  <a:lnTo>
                    <a:pt x="89671" y="1095426"/>
                  </a:lnTo>
                  <a:lnTo>
                    <a:pt x="132938" y="1113674"/>
                  </a:lnTo>
                  <a:lnTo>
                    <a:pt x="181101" y="1120140"/>
                  </a:lnTo>
                  <a:lnTo>
                    <a:pt x="905510" y="1120140"/>
                  </a:lnTo>
                  <a:lnTo>
                    <a:pt x="953673" y="1113674"/>
                  </a:lnTo>
                  <a:lnTo>
                    <a:pt x="996940" y="1095426"/>
                  </a:lnTo>
                  <a:lnTo>
                    <a:pt x="1033589" y="1067117"/>
                  </a:lnTo>
                  <a:lnTo>
                    <a:pt x="1061898" y="1030468"/>
                  </a:lnTo>
                  <a:lnTo>
                    <a:pt x="1080146" y="987201"/>
                  </a:lnTo>
                  <a:lnTo>
                    <a:pt x="1086612" y="939038"/>
                  </a:lnTo>
                  <a:lnTo>
                    <a:pt x="1086612" y="181101"/>
                  </a:lnTo>
                  <a:lnTo>
                    <a:pt x="1080146" y="132938"/>
                  </a:lnTo>
                  <a:lnTo>
                    <a:pt x="1061898" y="89671"/>
                  </a:lnTo>
                  <a:lnTo>
                    <a:pt x="1033589" y="53022"/>
                  </a:lnTo>
                  <a:lnTo>
                    <a:pt x="996940" y="24713"/>
                  </a:lnTo>
                  <a:lnTo>
                    <a:pt x="953673" y="6465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1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Чибизова</a:t>
              </a:r>
              <a:r>
                <a:rPr lang="ru-RU" sz="1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Ева</a:t>
              </a:r>
              <a:r>
                <a:rPr lang="en-US" sz="1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leo-Trial"/>
                  <a:cs typeface="Arial" panose="020B0604020202020204" pitchFamily="34" charset="0"/>
                </a:rPr>
                <a:t> </a:t>
              </a:r>
              <a:endParaRPr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endParaRPr>
            </a:p>
          </p:txBody>
        </p:sp>
      </p:grp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31E878D9-BF86-24F0-F9B6-66F78490B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07" y="2266277"/>
            <a:ext cx="2485083" cy="270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" name="object 31">
            <a:extLst>
              <a:ext uri="{FF2B5EF4-FFF2-40B4-BE49-F238E27FC236}">
                <a16:creationId xmlns:a16="http://schemas.microsoft.com/office/drawing/2014/main" id="{093C6906-ED37-A88F-101D-A37D0D9A908E}"/>
              </a:ext>
            </a:extLst>
          </p:cNvPr>
          <p:cNvSpPr/>
          <p:nvPr/>
        </p:nvSpPr>
        <p:spPr>
          <a:xfrm>
            <a:off x="3074837" y="4597656"/>
            <a:ext cx="2499251" cy="405887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  <a:t>Ошевнева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  <a:t> Елизавета</a:t>
            </a:r>
            <a:endParaRPr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  <a:cs typeface="Arial" panose="020B0604020202020204" pitchFamily="34" charset="0"/>
            </a:endParaRPr>
          </a:p>
        </p:txBody>
      </p:sp>
      <p:sp>
        <p:nvSpPr>
          <p:cNvPr id="196" name="Заголовок 195">
            <a:extLst>
              <a:ext uri="{FF2B5EF4-FFF2-40B4-BE49-F238E27FC236}">
                <a16:creationId xmlns:a16="http://schemas.microsoft.com/office/drawing/2014/main" id="{B06D9FB1-E6AE-34F2-891B-CD9A15D6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61" y="326229"/>
            <a:ext cx="10582706" cy="1115969"/>
          </a:xfrm>
        </p:spPr>
        <p:txBody>
          <a:bodyPr/>
          <a:lstStyle/>
          <a:p>
            <a:r>
              <a:rPr lang="ru-RU" dirty="0">
                <a:latin typeface="Calleo-Trial"/>
              </a:rPr>
              <a:t>Команда проекта</a:t>
            </a:r>
            <a:endParaRPr lang="en-US" dirty="0">
              <a:latin typeface="Calleo-Trial"/>
            </a:endParaRPr>
          </a:p>
        </p:txBody>
      </p:sp>
      <p:sp>
        <p:nvSpPr>
          <p:cNvPr id="197" name="object 31">
            <a:extLst>
              <a:ext uri="{FF2B5EF4-FFF2-40B4-BE49-F238E27FC236}">
                <a16:creationId xmlns:a16="http://schemas.microsoft.com/office/drawing/2014/main" id="{65876297-6BAF-5FB2-2445-B2A55D1788E2}"/>
              </a:ext>
            </a:extLst>
          </p:cNvPr>
          <p:cNvSpPr/>
          <p:nvPr/>
        </p:nvSpPr>
        <p:spPr>
          <a:xfrm>
            <a:off x="470391" y="4613479"/>
            <a:ext cx="2499251" cy="405887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  <a:t>Рудеева Софья</a:t>
            </a:r>
            <a:endParaRPr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  <a:cs typeface="Arial" panose="020B0604020202020204" pitchFamily="34" charset="0"/>
            </a:endParaRPr>
          </a:p>
        </p:txBody>
      </p:sp>
      <p:sp>
        <p:nvSpPr>
          <p:cNvPr id="206" name="object 31">
            <a:extLst>
              <a:ext uri="{FF2B5EF4-FFF2-40B4-BE49-F238E27FC236}">
                <a16:creationId xmlns:a16="http://schemas.microsoft.com/office/drawing/2014/main" id="{4053F80F-8F04-19EA-7AAF-DC0C85EE1261}"/>
              </a:ext>
            </a:extLst>
          </p:cNvPr>
          <p:cNvSpPr/>
          <p:nvPr/>
        </p:nvSpPr>
        <p:spPr>
          <a:xfrm>
            <a:off x="6004267" y="1733976"/>
            <a:ext cx="1508828" cy="520406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thinking</a:t>
            </a:r>
            <a:endParaRPr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bject 31">
            <a:extLst>
              <a:ext uri="{FF2B5EF4-FFF2-40B4-BE49-F238E27FC236}">
                <a16:creationId xmlns:a16="http://schemas.microsoft.com/office/drawing/2014/main" id="{D3A15723-84AB-56C0-8A19-23793AE19AB1}"/>
              </a:ext>
            </a:extLst>
          </p:cNvPr>
          <p:cNvSpPr/>
          <p:nvPr/>
        </p:nvSpPr>
        <p:spPr>
          <a:xfrm>
            <a:off x="10089467" y="1708640"/>
            <a:ext cx="1814499" cy="712368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lnSpc>
                <a:spcPts val="1200"/>
              </a:lnSpc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Визуализация, азиатская культура</a:t>
            </a:r>
            <a:r>
              <a:rPr lang="ru-RU" sz="3600" dirty="0"/>
              <a:t>,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языки</a:t>
            </a:r>
            <a:endParaRPr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  <a:cs typeface="Arial" panose="020B0604020202020204" pitchFamily="34" charset="0"/>
            </a:endParaRPr>
          </a:p>
        </p:txBody>
      </p:sp>
      <p:sp>
        <p:nvSpPr>
          <p:cNvPr id="215" name="object 31">
            <a:extLst>
              <a:ext uri="{FF2B5EF4-FFF2-40B4-BE49-F238E27FC236}">
                <a16:creationId xmlns:a16="http://schemas.microsoft.com/office/drawing/2014/main" id="{970386BC-4E74-401C-4B3D-B9E3B2F7284C}"/>
              </a:ext>
            </a:extLst>
          </p:cNvPr>
          <p:cNvSpPr/>
          <p:nvPr/>
        </p:nvSpPr>
        <p:spPr>
          <a:xfrm>
            <a:off x="512641" y="2005365"/>
            <a:ext cx="2283895" cy="532002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Лидер,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 &amp; Biotech management</a:t>
            </a:r>
          </a:p>
        </p:txBody>
      </p:sp>
      <p:sp>
        <p:nvSpPr>
          <p:cNvPr id="216" name="object 31">
            <a:extLst>
              <a:ext uri="{FF2B5EF4-FFF2-40B4-BE49-F238E27FC236}">
                <a16:creationId xmlns:a16="http://schemas.microsoft.com/office/drawing/2014/main" id="{7EA8623D-91DA-127E-BDB7-434463E8F0F1}"/>
              </a:ext>
            </a:extLst>
          </p:cNvPr>
          <p:cNvSpPr/>
          <p:nvPr/>
        </p:nvSpPr>
        <p:spPr>
          <a:xfrm>
            <a:off x="3228745" y="1891505"/>
            <a:ext cx="2199725" cy="462831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 management,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социолог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bject 31">
            <a:extLst>
              <a:ext uri="{FF2B5EF4-FFF2-40B4-BE49-F238E27FC236}">
                <a16:creationId xmlns:a16="http://schemas.microsoft.com/office/drawing/2014/main" id="{BA9C5CB7-BE37-2784-8DE3-74672D4F58C5}"/>
              </a:ext>
            </a:extLst>
          </p:cNvPr>
          <p:cNvSpPr/>
          <p:nvPr/>
        </p:nvSpPr>
        <p:spPr>
          <a:xfrm>
            <a:off x="7719462" y="1708640"/>
            <a:ext cx="2199726" cy="539935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  <a:t>Service design, </a:t>
            </a:r>
            <a:b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eo-Trial"/>
                <a:cs typeface="Arial" panose="020B0604020202020204" pitchFamily="34" charset="0"/>
              </a:rPr>
              <a:t>management</a:t>
            </a:r>
            <a:endParaRPr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eo-Trial"/>
              <a:cs typeface="Arial" panose="020B0604020202020204" pitchFamily="34" charset="0"/>
            </a:endParaRPr>
          </a:p>
        </p:txBody>
      </p:sp>
      <p:sp>
        <p:nvSpPr>
          <p:cNvPr id="160" name="object 31">
            <a:extLst>
              <a:ext uri="{FF2B5EF4-FFF2-40B4-BE49-F238E27FC236}">
                <a16:creationId xmlns:a16="http://schemas.microsoft.com/office/drawing/2014/main" id="{EC02D8D9-8C8E-0DED-5026-A11BF37351EC}"/>
              </a:ext>
            </a:extLst>
          </p:cNvPr>
          <p:cNvSpPr/>
          <p:nvPr/>
        </p:nvSpPr>
        <p:spPr>
          <a:xfrm>
            <a:off x="504050" y="5321438"/>
            <a:ext cx="1800791" cy="977909"/>
          </a:xfrm>
          <a:custGeom>
            <a:avLst/>
            <a:gdLst/>
            <a:ahLst/>
            <a:cxnLst/>
            <a:rect l="l" t="t" r="r" b="b"/>
            <a:pathLst>
              <a:path w="1087120" h="1120139">
                <a:moveTo>
                  <a:pt x="905510" y="0"/>
                </a:moveTo>
                <a:lnTo>
                  <a:pt x="181101" y="0"/>
                </a:lnTo>
                <a:lnTo>
                  <a:pt x="132938" y="6465"/>
                </a:lnTo>
                <a:lnTo>
                  <a:pt x="89671" y="24713"/>
                </a:lnTo>
                <a:lnTo>
                  <a:pt x="53022" y="53022"/>
                </a:lnTo>
                <a:lnTo>
                  <a:pt x="24713" y="89671"/>
                </a:lnTo>
                <a:lnTo>
                  <a:pt x="6465" y="132938"/>
                </a:lnTo>
                <a:lnTo>
                  <a:pt x="0" y="181101"/>
                </a:lnTo>
                <a:lnTo>
                  <a:pt x="0" y="939038"/>
                </a:lnTo>
                <a:lnTo>
                  <a:pt x="6465" y="987201"/>
                </a:lnTo>
                <a:lnTo>
                  <a:pt x="24713" y="1030468"/>
                </a:lnTo>
                <a:lnTo>
                  <a:pt x="53022" y="1067117"/>
                </a:lnTo>
                <a:lnTo>
                  <a:pt x="89671" y="1095426"/>
                </a:lnTo>
                <a:lnTo>
                  <a:pt x="132938" y="1113674"/>
                </a:lnTo>
                <a:lnTo>
                  <a:pt x="181101" y="1120140"/>
                </a:lnTo>
                <a:lnTo>
                  <a:pt x="905510" y="1120140"/>
                </a:lnTo>
                <a:lnTo>
                  <a:pt x="953673" y="1113674"/>
                </a:lnTo>
                <a:lnTo>
                  <a:pt x="996940" y="1095426"/>
                </a:lnTo>
                <a:lnTo>
                  <a:pt x="1033589" y="1067117"/>
                </a:lnTo>
                <a:lnTo>
                  <a:pt x="1061898" y="1030468"/>
                </a:lnTo>
                <a:lnTo>
                  <a:pt x="1080146" y="987201"/>
                </a:lnTo>
                <a:lnTo>
                  <a:pt x="1086612" y="939038"/>
                </a:lnTo>
                <a:lnTo>
                  <a:pt x="1086612" y="181101"/>
                </a:lnTo>
                <a:lnTo>
                  <a:pt x="1080146" y="132938"/>
                </a:lnTo>
                <a:lnTo>
                  <a:pt x="1061898" y="89671"/>
                </a:lnTo>
                <a:lnTo>
                  <a:pt x="1033589" y="53022"/>
                </a:lnTo>
                <a:lnTo>
                  <a:pt x="996940" y="24713"/>
                </a:lnTo>
                <a:lnTo>
                  <a:pt x="953673" y="6465"/>
                </a:lnTo>
                <a:lnTo>
                  <a:pt x="90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product management,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  <a:endParaRPr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48614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A3 (297x420 мм)</PresentationFormat>
  <Paragraphs>150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Calleo-Trial</vt:lpstr>
      <vt:lpstr>Calleo-Trial SemiBold</vt:lpstr>
      <vt:lpstr>Arial</vt:lpstr>
      <vt:lpstr>Calibri</vt:lpstr>
      <vt:lpstr>Calibri Light</vt:lpstr>
      <vt:lpstr>Microsoft Sans Serif</vt:lpstr>
      <vt:lpstr>Архи 2023</vt:lpstr>
      <vt:lpstr>Аптечка «Альбом здоровья»</vt:lpstr>
      <vt:lpstr>Проблемы</vt:lpstr>
      <vt:lpstr>Целевая аудитория</vt:lpstr>
      <vt:lpstr>Презентация PowerPoint</vt:lpstr>
      <vt:lpstr>Решение</vt:lpstr>
      <vt:lpstr>Финансовая модель</vt:lpstr>
      <vt:lpstr>Презентация PowerPoint</vt:lpstr>
      <vt:lpstr>Презентация PowerPoint</vt:lpstr>
      <vt:lpstr>Команда проекта</vt:lpstr>
      <vt:lpstr>Результаты акселератора (02.08.2023)</vt:lpstr>
      <vt:lpstr>Дорожная карта</vt:lpstr>
      <vt:lpstr>Мы ищем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Rudeeva, Sofia</cp:lastModifiedBy>
  <cp:revision>82</cp:revision>
  <dcterms:created xsi:type="dcterms:W3CDTF">2023-07-06T08:04:04Z</dcterms:created>
  <dcterms:modified xsi:type="dcterms:W3CDTF">2023-08-05T05:55:01Z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2023-07-12T16:26:12Z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8d04cb25-997c-4c48-b269-0b8a039d125a</vt:lpwstr>
  </property>
  <property fmtid="{D5CDD505-2E9C-101B-9397-08002B2CF9AE}" pid="7" name="MSIP_Label_defa4170-0d19-0005-0004-bc88714345d2_ActionId">
    <vt:lpwstr>738767dc-09d8-4c31-be6a-b7a770847513</vt:lpwstr>
  </property>
  <property fmtid="{D5CDD505-2E9C-101B-9397-08002B2CF9AE}" pid="8" name="MSIP_Label_defa4170-0d19-0005-0004-bc88714345d2_ContentBits">
    <vt:lpwstr>0</vt:lpwstr>
  </property>
</Properties>
</file>