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77" r:id="rId3"/>
    <p:sldId id="258" r:id="rId4"/>
    <p:sldId id="260" r:id="rId5"/>
    <p:sldId id="265" r:id="rId6"/>
    <p:sldId id="262" r:id="rId7"/>
    <p:sldId id="267" r:id="rId8"/>
    <p:sldId id="269" r:id="rId9"/>
    <p:sldId id="275" r:id="rId10"/>
    <p:sldId id="271" r:id="rId11"/>
    <p:sldId id="279" r:id="rId12"/>
    <p:sldId id="272" r:id="rId13"/>
    <p:sldId id="278" r:id="rId14"/>
    <p:sldId id="280" r:id="rId15"/>
  </p:sldIdLst>
  <p:sldSz cx="12192000" cy="6858000"/>
  <p:notesSz cx="12192000" cy="6858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  <p:embeddedFont>
      <p:font typeface="Libre Franklin" pitchFamily="2" charset="0"/>
      <p:regular r:id="rId25"/>
      <p:bold r:id="rId26"/>
      <p:italic r:id="rId27"/>
      <p:boldItalic r:id="rId28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5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4F5C9B-B176-4AC0-AC70-12DB8033F040}" type="doc">
      <dgm:prSet loTypeId="urn:microsoft.com/office/officeart/2009/3/layout/FramedTextPicture" loCatId="pictur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FA7380-E613-4851-B454-78240006E238}">
      <dgm:prSet phldrT="[Текст]" custT="1"/>
      <dgm:spPr>
        <a:solidFill>
          <a:schemeClr val="bg1">
            <a:alpha val="8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  <a:softEdge rad="31750"/>
        </a:effectLst>
      </dgm:spPr>
      <dgm:t>
        <a:bodyPr/>
        <a:lstStyle/>
        <a:p>
          <a:pPr>
            <a:buNone/>
          </a:pPr>
          <a:r>
            <a:rPr lang="ru-RU" sz="15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Мы, команда Clear Water представляем проект  «Система машинного зрения для фиксации и анализа изображений подводной среды», который  в ситуации выявления дефектов обшивки судна позволяет предотвратить возможные катастрофы.</a:t>
          </a:r>
          <a:endParaRPr lang="ru-RU" sz="1500" b="1" dirty="0">
            <a:solidFill>
              <a:srgbClr val="002060"/>
            </a:solidFill>
            <a:latin typeface="Georgia" panose="02040502050405020303" pitchFamily="18" charset="0"/>
          </a:endParaRPr>
        </a:p>
        <a:p>
          <a:pPr>
            <a:buNone/>
          </a:pPr>
          <a:r>
            <a:rPr lang="ru-RU" sz="15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Наш проект будет востребован на рынке </a:t>
          </a:r>
          <a:r>
            <a:rPr lang="en-US" sz="1500" b="1" dirty="0">
              <a:solidFill>
                <a:srgbClr val="002060"/>
              </a:solidFill>
              <a:latin typeface="Georgia" panose="02040502050405020303" pitchFamily="18" charset="0"/>
            </a:rPr>
            <a:t>Marine</a:t>
          </a:r>
          <a:r>
            <a:rPr lang="ru-RU" sz="15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, сегменте технологии освоения ресурсов океана</a:t>
          </a:r>
          <a:endParaRPr lang="ru-RU" sz="1500" b="1" dirty="0">
            <a:solidFill>
              <a:srgbClr val="002060"/>
            </a:solidFill>
            <a:latin typeface="Georgia" panose="02040502050405020303" pitchFamily="18" charset="0"/>
          </a:endParaRPr>
        </a:p>
        <a:p>
          <a:pPr>
            <a:buNone/>
          </a:pPr>
          <a:r>
            <a:rPr lang="ru-RU" sz="15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Актуальность и своевременность этого проекта обусловлена тем, что промышленность сводится к автоматизации.</a:t>
          </a:r>
          <a:endParaRPr lang="ru-RU" sz="1500" b="1" dirty="0">
            <a:solidFill>
              <a:srgbClr val="002060"/>
            </a:solidFill>
            <a:latin typeface="Georgia" panose="02040502050405020303" pitchFamily="18" charset="0"/>
          </a:endParaRPr>
        </a:p>
        <a:p>
          <a:pPr>
            <a:buNone/>
          </a:pPr>
          <a:r>
            <a:rPr lang="ru-RU" sz="15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Проект создан для технологического направления</a:t>
          </a:r>
          <a:r>
            <a:rPr lang="ru-RU" sz="1500" b="1" i="0" u="none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 предупреждения и ликвидации чрезвычайных ситуаций природного и техногенного характера и технологий информационных, управляющих, навигационных систем</a:t>
          </a:r>
          <a:endParaRPr lang="ru-RU" sz="1500" b="1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B440C3DD-8BE4-4A48-9054-43211A630918}" type="parTrans" cxnId="{AC6D7F31-3FC5-43BD-A488-3E59DE675E71}">
      <dgm:prSet/>
      <dgm:spPr/>
      <dgm:t>
        <a:bodyPr/>
        <a:lstStyle/>
        <a:p>
          <a:endParaRPr lang="ru-RU"/>
        </a:p>
      </dgm:t>
    </dgm:pt>
    <dgm:pt modelId="{9619D55C-308E-46CA-8142-DCEF2C905A61}" type="sibTrans" cxnId="{AC6D7F31-3FC5-43BD-A488-3E59DE675E71}">
      <dgm:prSet/>
      <dgm:spPr/>
      <dgm:t>
        <a:bodyPr/>
        <a:lstStyle/>
        <a:p>
          <a:endParaRPr lang="ru-RU"/>
        </a:p>
      </dgm:t>
    </dgm:pt>
    <dgm:pt modelId="{076D6F39-00D8-4D39-B833-10CD317A92F6}" type="pres">
      <dgm:prSet presAssocID="{C04F5C9B-B176-4AC0-AC70-12DB8033F040}" presName="Name0" presStyleCnt="0">
        <dgm:presLayoutVars>
          <dgm:chMax/>
          <dgm:chPref/>
          <dgm:dir/>
        </dgm:presLayoutVars>
      </dgm:prSet>
      <dgm:spPr/>
    </dgm:pt>
    <dgm:pt modelId="{890F54C4-F0DA-4870-8988-E6CA81098D5F}" type="pres">
      <dgm:prSet presAssocID="{F4FA7380-E613-4851-B454-78240006E238}" presName="composite" presStyleCnt="0">
        <dgm:presLayoutVars>
          <dgm:chMax/>
          <dgm:chPref/>
        </dgm:presLayoutVars>
      </dgm:prSet>
      <dgm:spPr/>
    </dgm:pt>
    <dgm:pt modelId="{A586CA04-87BD-41B9-B5DD-B0574097A451}" type="pres">
      <dgm:prSet presAssocID="{F4FA7380-E613-4851-B454-78240006E238}" presName="Image" presStyleLbl="bgImgPlace1" presStyleIdx="0" presStyleCnt="1" custScaleX="127782" custScaleY="147935" custLinFactX="48312" custLinFactY="30905" custLinFactNeighborX="100000" custLinFactNeighborY="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>
          <a:solidFill>
            <a:schemeClr val="bg1"/>
          </a:solidFill>
        </a:ln>
      </dgm:spPr>
    </dgm:pt>
    <dgm:pt modelId="{2C50034E-97D3-4865-9B51-301EAC3EEB9E}" type="pres">
      <dgm:prSet presAssocID="{F4FA7380-E613-4851-B454-78240006E238}" presName="ParentText" presStyleLbl="revTx" presStyleIdx="0" presStyleCnt="1" custScaleX="118727" custScaleY="118657" custLinFactNeighborX="-75307" custLinFactNeighborY="-76041">
        <dgm:presLayoutVars>
          <dgm:chMax val="0"/>
          <dgm:chPref val="0"/>
          <dgm:bulletEnabled val="1"/>
        </dgm:presLayoutVars>
      </dgm:prSet>
      <dgm:spPr/>
    </dgm:pt>
    <dgm:pt modelId="{B5E19A8A-F30F-4D27-A964-781DB705B0A3}" type="pres">
      <dgm:prSet presAssocID="{F4FA7380-E613-4851-B454-78240006E238}" presName="tlFrame" presStyleLbl="node1" presStyleIdx="0" presStyleCnt="4" custLinFactX="-128813" custLinFactY="-100000" custLinFactNeighborX="-200000" custLinFactNeighborY="-108209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2CEA558F-DD1D-472B-990E-DF0D9DFC3F27}" type="pres">
      <dgm:prSet presAssocID="{F4FA7380-E613-4851-B454-78240006E238}" presName="trFrame" presStyleLbl="node1" presStyleIdx="1" presStyleCnt="4" custLinFactX="-100624" custLinFactY="-100000" custLinFactNeighborX="-200000" custLinFactNeighborY="-104309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6B9E930E-88B1-4BA2-B903-0F792FB68C8A}" type="pres">
      <dgm:prSet presAssocID="{F4FA7380-E613-4851-B454-78240006E238}" presName="blFrame" presStyleLbl="node1" presStyleIdx="2" presStyleCnt="4" custLinFactX="-125339" custLinFactY="-94514" custLinFactNeighborX="-200000" custLinFactNeighborY="-100000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  <dgm:pt modelId="{0C87152E-6FF8-47F9-9A3E-0BFC29B4A73B}" type="pres">
      <dgm:prSet presAssocID="{F4FA7380-E613-4851-B454-78240006E238}" presName="brFrame" presStyleLbl="node1" presStyleIdx="3" presStyleCnt="4" custLinFactX="-100000" custLinFactY="-100000" custLinFactNeighborX="-199781" custLinFactNeighborY="-106299"/>
      <dgm:spPr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</a:gradFill>
      </dgm:spPr>
    </dgm:pt>
  </dgm:ptLst>
  <dgm:cxnLst>
    <dgm:cxn modelId="{AC6D7F31-3FC5-43BD-A488-3E59DE675E71}" srcId="{C04F5C9B-B176-4AC0-AC70-12DB8033F040}" destId="{F4FA7380-E613-4851-B454-78240006E238}" srcOrd="0" destOrd="0" parTransId="{B440C3DD-8BE4-4A48-9054-43211A630918}" sibTransId="{9619D55C-308E-46CA-8142-DCEF2C905A61}"/>
    <dgm:cxn modelId="{338739AA-7502-4EDA-80B5-13B4B7533A15}" type="presOf" srcId="{C04F5C9B-B176-4AC0-AC70-12DB8033F040}" destId="{076D6F39-00D8-4D39-B833-10CD317A92F6}" srcOrd="0" destOrd="0" presId="urn:microsoft.com/office/officeart/2009/3/layout/FramedTextPicture"/>
    <dgm:cxn modelId="{49B9B5C7-708B-422B-AA6E-7D7E7CCBA159}" type="presOf" srcId="{F4FA7380-E613-4851-B454-78240006E238}" destId="{2C50034E-97D3-4865-9B51-301EAC3EEB9E}" srcOrd="0" destOrd="0" presId="urn:microsoft.com/office/officeart/2009/3/layout/FramedTextPicture"/>
    <dgm:cxn modelId="{C05A2C66-6A3F-4035-B097-6A57FDFB6DB2}" type="presParOf" srcId="{076D6F39-00D8-4D39-B833-10CD317A92F6}" destId="{890F54C4-F0DA-4870-8988-E6CA81098D5F}" srcOrd="0" destOrd="0" presId="urn:microsoft.com/office/officeart/2009/3/layout/FramedTextPicture"/>
    <dgm:cxn modelId="{533C5F64-377F-4696-AC23-0D7377D5E5FE}" type="presParOf" srcId="{890F54C4-F0DA-4870-8988-E6CA81098D5F}" destId="{A586CA04-87BD-41B9-B5DD-B0574097A451}" srcOrd="0" destOrd="0" presId="urn:microsoft.com/office/officeart/2009/3/layout/FramedTextPicture"/>
    <dgm:cxn modelId="{9B5DAE84-EC52-4EEE-BE80-804C3BE70D6B}" type="presParOf" srcId="{890F54C4-F0DA-4870-8988-E6CA81098D5F}" destId="{2C50034E-97D3-4865-9B51-301EAC3EEB9E}" srcOrd="1" destOrd="0" presId="urn:microsoft.com/office/officeart/2009/3/layout/FramedTextPicture"/>
    <dgm:cxn modelId="{D58EE102-701C-43F0-B422-68F71D0A1A84}" type="presParOf" srcId="{890F54C4-F0DA-4870-8988-E6CA81098D5F}" destId="{B5E19A8A-F30F-4D27-A964-781DB705B0A3}" srcOrd="2" destOrd="0" presId="urn:microsoft.com/office/officeart/2009/3/layout/FramedTextPicture"/>
    <dgm:cxn modelId="{9E5AA516-5AC6-48B7-BFC7-2C13E8526744}" type="presParOf" srcId="{890F54C4-F0DA-4870-8988-E6CA81098D5F}" destId="{2CEA558F-DD1D-472B-990E-DF0D9DFC3F27}" srcOrd="3" destOrd="0" presId="urn:microsoft.com/office/officeart/2009/3/layout/FramedTextPicture"/>
    <dgm:cxn modelId="{04444239-7360-4AC8-903B-6C70A510A2F9}" type="presParOf" srcId="{890F54C4-F0DA-4870-8988-E6CA81098D5F}" destId="{6B9E930E-88B1-4BA2-B903-0F792FB68C8A}" srcOrd="4" destOrd="0" presId="urn:microsoft.com/office/officeart/2009/3/layout/FramedTextPicture"/>
    <dgm:cxn modelId="{A1950858-4C2C-47A0-BEFF-1D1DFE5B4E8E}" type="presParOf" srcId="{890F54C4-F0DA-4870-8988-E6CA81098D5F}" destId="{0C87152E-6FF8-47F9-9A3E-0BFC29B4A73B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CF731-A606-4DA9-B118-7FA9A81F0BF1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ACDB39-9971-4F38-8233-4EE31C57201F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SzPts val="1800"/>
            <a:buChar char="•"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Состояния внешней обшивки корабля является важным фактором для успешного плавания судна. Любая трещина может сказаться на успешном плавании.</a:t>
          </a:r>
          <a:r>
            <a:rPr lang="en-US" sz="1400" b="1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Данная процедура является </a:t>
          </a:r>
          <a:r>
            <a:rPr lang="ru-RU" sz="1400" b="1" dirty="0" err="1">
              <a:solidFill>
                <a:srgbClr val="002060"/>
              </a:solidFill>
              <a:latin typeface="Georgia" panose="02040502050405020303" pitchFamily="18" charset="0"/>
            </a:rPr>
            <a:t>трудо</a:t>
          </a: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- и время</a:t>
          </a:r>
          <a:r>
            <a:rPr lang="en-US" sz="1400" b="1" dirty="0">
              <a:solidFill>
                <a:srgbClr val="002060"/>
              </a:solidFill>
              <a:latin typeface="Georgia" panose="02040502050405020303" pitchFamily="18" charset="0"/>
            </a:rPr>
            <a:t>-</a:t>
          </a: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 затратной</a:t>
          </a:r>
        </a:p>
      </dgm:t>
    </dgm:pt>
    <dgm:pt modelId="{B5529669-16C4-4195-961F-184EC6B03C40}" type="parTrans" cxnId="{FF8E682C-DEAE-4FAA-AA07-C12FF0638035}">
      <dgm:prSet/>
      <dgm:spPr/>
      <dgm:t>
        <a:bodyPr/>
        <a:lstStyle/>
        <a:p>
          <a:endParaRPr lang="ru-RU"/>
        </a:p>
      </dgm:t>
    </dgm:pt>
    <dgm:pt modelId="{2F07B710-E12A-4964-A4FA-C3B751984A68}" type="sibTrans" cxnId="{FF8E682C-DEAE-4FAA-AA07-C12FF0638035}">
      <dgm:prSet/>
      <dgm:spPr/>
      <dgm:t>
        <a:bodyPr/>
        <a:lstStyle/>
        <a:p>
          <a:endParaRPr lang="ru-RU"/>
        </a:p>
      </dgm:t>
    </dgm:pt>
    <dgm:pt modelId="{357F50D0-8BB9-44F8-A73A-BC1B34919C6D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SzPts val="1800"/>
            <a:buChar char="•"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Сейчас осмотр проводят люди, которым необходимо оплывать судно вокруг</a:t>
          </a:r>
          <a:r>
            <a:rPr lang="en-US" sz="1400" b="1" dirty="0">
              <a:solidFill>
                <a:srgbClr val="002060"/>
              </a:solidFill>
              <a:latin typeface="Georgia" panose="02040502050405020303" pitchFamily="18" charset="0"/>
            </a:rPr>
            <a:t>. </a:t>
          </a: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Трещины фиксируются обычными камерами, не дающими достаточной информации</a:t>
          </a:r>
        </a:p>
      </dgm:t>
    </dgm:pt>
    <dgm:pt modelId="{E552E6E4-D69A-4431-96A5-4F3F746523AB}" type="parTrans" cxnId="{9C33A2F7-0F35-4104-B69D-8A36DE982A26}">
      <dgm:prSet/>
      <dgm:spPr/>
      <dgm:t>
        <a:bodyPr/>
        <a:lstStyle/>
        <a:p>
          <a:endParaRPr lang="ru-RU"/>
        </a:p>
      </dgm:t>
    </dgm:pt>
    <dgm:pt modelId="{44DB7589-3000-45FC-8D30-278BBCEC045E}" type="sibTrans" cxnId="{9C33A2F7-0F35-4104-B69D-8A36DE982A26}">
      <dgm:prSet/>
      <dgm:spPr/>
      <dgm:t>
        <a:bodyPr/>
        <a:lstStyle/>
        <a:p>
          <a:endParaRPr lang="ru-RU"/>
        </a:p>
      </dgm:t>
    </dgm:pt>
    <dgm:pt modelId="{146D1A45-550F-4170-8A0D-34984D0F9F3A}" type="pres">
      <dgm:prSet presAssocID="{3E1CF731-A606-4DA9-B118-7FA9A81F0BF1}" presName="linear" presStyleCnt="0">
        <dgm:presLayoutVars>
          <dgm:dir/>
          <dgm:animLvl val="lvl"/>
          <dgm:resizeHandles val="exact"/>
        </dgm:presLayoutVars>
      </dgm:prSet>
      <dgm:spPr/>
    </dgm:pt>
    <dgm:pt modelId="{34CBDADE-51F1-41FB-8748-1B6F58488A16}" type="pres">
      <dgm:prSet presAssocID="{5DACDB39-9971-4F38-8233-4EE31C57201F}" presName="parentLin" presStyleCnt="0"/>
      <dgm:spPr/>
    </dgm:pt>
    <dgm:pt modelId="{7A98BD19-737F-4BC0-AC03-1F5B1E599ECD}" type="pres">
      <dgm:prSet presAssocID="{5DACDB39-9971-4F38-8233-4EE31C57201F}" presName="parentLeftMargin" presStyleLbl="node1" presStyleIdx="0" presStyleCnt="2"/>
      <dgm:spPr/>
    </dgm:pt>
    <dgm:pt modelId="{284A8B14-4473-41D0-A625-53998F078D45}" type="pres">
      <dgm:prSet presAssocID="{5DACDB39-9971-4F38-8233-4EE31C57201F}" presName="parentText" presStyleLbl="node1" presStyleIdx="0" presStyleCnt="2" custScaleX="64450" custScaleY="244145" custLinFactY="-200000" custLinFactNeighborX="-94254" custLinFactNeighborY="-268774">
        <dgm:presLayoutVars>
          <dgm:chMax val="0"/>
          <dgm:bulletEnabled val="1"/>
        </dgm:presLayoutVars>
      </dgm:prSet>
      <dgm:spPr/>
    </dgm:pt>
    <dgm:pt modelId="{DC228114-278E-4D28-BFED-8348146D24B0}" type="pres">
      <dgm:prSet presAssocID="{5DACDB39-9971-4F38-8233-4EE31C57201F}" presName="negativeSpace" presStyleCnt="0"/>
      <dgm:spPr/>
    </dgm:pt>
    <dgm:pt modelId="{9623DE1B-9575-416E-A538-585E1F772122}" type="pres">
      <dgm:prSet presAssocID="{5DACDB39-9971-4F38-8233-4EE31C57201F}" presName="childText" presStyleLbl="conFgAcc1" presStyleIdx="0" presStyleCnt="2" custScaleX="46040" custScaleY="236341" custLinFactY="-100000" custLinFactNeighborX="-4" custLinFactNeighborY="-104833">
        <dgm:presLayoutVars>
          <dgm:bulletEnabled val="1"/>
        </dgm:presLayoutVars>
      </dgm:prSet>
      <dgm:spPr/>
    </dgm:pt>
    <dgm:pt modelId="{3FAB582E-D4FF-4724-97D0-19C1CD548A7B}" type="pres">
      <dgm:prSet presAssocID="{2F07B710-E12A-4964-A4FA-C3B751984A68}" presName="spaceBetweenRectangles" presStyleCnt="0"/>
      <dgm:spPr/>
    </dgm:pt>
    <dgm:pt modelId="{2B9C38D2-F1B0-49B5-8C18-36F487D6DFDE}" type="pres">
      <dgm:prSet presAssocID="{357F50D0-8BB9-44F8-A73A-BC1B34919C6D}" presName="parentLin" presStyleCnt="0"/>
      <dgm:spPr/>
    </dgm:pt>
    <dgm:pt modelId="{565D682E-0EA4-4D64-B752-386D55663A08}" type="pres">
      <dgm:prSet presAssocID="{357F50D0-8BB9-44F8-A73A-BC1B34919C6D}" presName="parentLeftMargin" presStyleLbl="node1" presStyleIdx="0" presStyleCnt="2"/>
      <dgm:spPr/>
    </dgm:pt>
    <dgm:pt modelId="{F943B67E-8717-4267-A7AF-6AEA87D87CCB}" type="pres">
      <dgm:prSet presAssocID="{357F50D0-8BB9-44F8-A73A-BC1B34919C6D}" presName="parentText" presStyleLbl="node1" presStyleIdx="1" presStyleCnt="2" custScaleX="63036" custScaleY="231591" custLinFactNeighborX="-94399" custLinFactNeighborY="-86215">
        <dgm:presLayoutVars>
          <dgm:chMax val="0"/>
          <dgm:bulletEnabled val="1"/>
        </dgm:presLayoutVars>
      </dgm:prSet>
      <dgm:spPr/>
    </dgm:pt>
    <dgm:pt modelId="{BE95A74C-953D-4810-B95F-66F351F93F08}" type="pres">
      <dgm:prSet presAssocID="{357F50D0-8BB9-44F8-A73A-BC1B34919C6D}" presName="negativeSpace" presStyleCnt="0"/>
      <dgm:spPr/>
    </dgm:pt>
    <dgm:pt modelId="{CA56BCC5-BD48-4BCD-8961-B1EC2A19D473}" type="pres">
      <dgm:prSet presAssocID="{357F50D0-8BB9-44F8-A73A-BC1B34919C6D}" presName="childText" presStyleLbl="conFgAcc1" presStyleIdx="1" presStyleCnt="2" custScaleX="50021" custScaleY="253801" custLinFactY="-101253" custLinFactNeighborX="-30" custLinFactNeighborY="-200000">
        <dgm:presLayoutVars>
          <dgm:bulletEnabled val="1"/>
        </dgm:presLayoutVars>
      </dgm:prSet>
      <dgm:spPr/>
    </dgm:pt>
  </dgm:ptLst>
  <dgm:cxnLst>
    <dgm:cxn modelId="{0F13C101-5B5B-494E-93A1-196E09DCD973}" type="presOf" srcId="{5DACDB39-9971-4F38-8233-4EE31C57201F}" destId="{284A8B14-4473-41D0-A625-53998F078D45}" srcOrd="1" destOrd="0" presId="urn:microsoft.com/office/officeart/2005/8/layout/list1"/>
    <dgm:cxn modelId="{D143CB04-EAD3-439C-BF16-4338D4F5711F}" type="presOf" srcId="{3E1CF731-A606-4DA9-B118-7FA9A81F0BF1}" destId="{146D1A45-550F-4170-8A0D-34984D0F9F3A}" srcOrd="0" destOrd="0" presId="urn:microsoft.com/office/officeart/2005/8/layout/list1"/>
    <dgm:cxn modelId="{FF8E682C-DEAE-4FAA-AA07-C12FF0638035}" srcId="{3E1CF731-A606-4DA9-B118-7FA9A81F0BF1}" destId="{5DACDB39-9971-4F38-8233-4EE31C57201F}" srcOrd="0" destOrd="0" parTransId="{B5529669-16C4-4195-961F-184EC6B03C40}" sibTransId="{2F07B710-E12A-4964-A4FA-C3B751984A68}"/>
    <dgm:cxn modelId="{F35B333F-42FF-4349-AF30-7DB6537AE058}" type="presOf" srcId="{5DACDB39-9971-4F38-8233-4EE31C57201F}" destId="{7A98BD19-737F-4BC0-AC03-1F5B1E599ECD}" srcOrd="0" destOrd="0" presId="urn:microsoft.com/office/officeart/2005/8/layout/list1"/>
    <dgm:cxn modelId="{81EA534E-B9EE-4AAD-818E-36DE6F6A5E1A}" type="presOf" srcId="{357F50D0-8BB9-44F8-A73A-BC1B34919C6D}" destId="{565D682E-0EA4-4D64-B752-386D55663A08}" srcOrd="0" destOrd="0" presId="urn:microsoft.com/office/officeart/2005/8/layout/list1"/>
    <dgm:cxn modelId="{34BC13EF-84BE-4540-A409-9B9B0F0347A9}" type="presOf" srcId="{357F50D0-8BB9-44F8-A73A-BC1B34919C6D}" destId="{F943B67E-8717-4267-A7AF-6AEA87D87CCB}" srcOrd="1" destOrd="0" presId="urn:microsoft.com/office/officeart/2005/8/layout/list1"/>
    <dgm:cxn modelId="{9C33A2F7-0F35-4104-B69D-8A36DE982A26}" srcId="{3E1CF731-A606-4DA9-B118-7FA9A81F0BF1}" destId="{357F50D0-8BB9-44F8-A73A-BC1B34919C6D}" srcOrd="1" destOrd="0" parTransId="{E552E6E4-D69A-4431-96A5-4F3F746523AB}" sibTransId="{44DB7589-3000-45FC-8D30-278BBCEC045E}"/>
    <dgm:cxn modelId="{E4737506-BBE1-4B41-BE8D-69CE95566234}" type="presParOf" srcId="{146D1A45-550F-4170-8A0D-34984D0F9F3A}" destId="{34CBDADE-51F1-41FB-8748-1B6F58488A16}" srcOrd="0" destOrd="0" presId="urn:microsoft.com/office/officeart/2005/8/layout/list1"/>
    <dgm:cxn modelId="{A03B0918-B560-41AB-A598-ED23715DF327}" type="presParOf" srcId="{34CBDADE-51F1-41FB-8748-1B6F58488A16}" destId="{7A98BD19-737F-4BC0-AC03-1F5B1E599ECD}" srcOrd="0" destOrd="0" presId="urn:microsoft.com/office/officeart/2005/8/layout/list1"/>
    <dgm:cxn modelId="{27462287-ED2F-41EF-9D69-5BC178079982}" type="presParOf" srcId="{34CBDADE-51F1-41FB-8748-1B6F58488A16}" destId="{284A8B14-4473-41D0-A625-53998F078D45}" srcOrd="1" destOrd="0" presId="urn:microsoft.com/office/officeart/2005/8/layout/list1"/>
    <dgm:cxn modelId="{18E2E78D-2CEF-47D0-8AF2-30D7E0AA47E4}" type="presParOf" srcId="{146D1A45-550F-4170-8A0D-34984D0F9F3A}" destId="{DC228114-278E-4D28-BFED-8348146D24B0}" srcOrd="1" destOrd="0" presId="urn:microsoft.com/office/officeart/2005/8/layout/list1"/>
    <dgm:cxn modelId="{FEF6E53F-7A3E-4539-A2BD-0C2B5225FD36}" type="presParOf" srcId="{146D1A45-550F-4170-8A0D-34984D0F9F3A}" destId="{9623DE1B-9575-416E-A538-585E1F772122}" srcOrd="2" destOrd="0" presId="urn:microsoft.com/office/officeart/2005/8/layout/list1"/>
    <dgm:cxn modelId="{4D3E1009-0193-4382-B357-808DE835EE5E}" type="presParOf" srcId="{146D1A45-550F-4170-8A0D-34984D0F9F3A}" destId="{3FAB582E-D4FF-4724-97D0-19C1CD548A7B}" srcOrd="3" destOrd="0" presId="urn:microsoft.com/office/officeart/2005/8/layout/list1"/>
    <dgm:cxn modelId="{73D4CD8B-C151-4AA3-8710-C9EB168F965C}" type="presParOf" srcId="{146D1A45-550F-4170-8A0D-34984D0F9F3A}" destId="{2B9C38D2-F1B0-49B5-8C18-36F487D6DFDE}" srcOrd="4" destOrd="0" presId="urn:microsoft.com/office/officeart/2005/8/layout/list1"/>
    <dgm:cxn modelId="{EE647999-B901-4802-92EB-A80C681E4432}" type="presParOf" srcId="{2B9C38D2-F1B0-49B5-8C18-36F487D6DFDE}" destId="{565D682E-0EA4-4D64-B752-386D55663A08}" srcOrd="0" destOrd="0" presId="urn:microsoft.com/office/officeart/2005/8/layout/list1"/>
    <dgm:cxn modelId="{C9685713-845E-4DD7-8C67-42689ECE24FE}" type="presParOf" srcId="{2B9C38D2-F1B0-49B5-8C18-36F487D6DFDE}" destId="{F943B67E-8717-4267-A7AF-6AEA87D87CCB}" srcOrd="1" destOrd="0" presId="urn:microsoft.com/office/officeart/2005/8/layout/list1"/>
    <dgm:cxn modelId="{EFC6252E-C002-4FC6-8D36-C8145593AEB7}" type="presParOf" srcId="{146D1A45-550F-4170-8A0D-34984D0F9F3A}" destId="{BE95A74C-953D-4810-B95F-66F351F93F08}" srcOrd="5" destOrd="0" presId="urn:microsoft.com/office/officeart/2005/8/layout/list1"/>
    <dgm:cxn modelId="{51DF4AA6-AAF3-40E8-AA05-A748671ADAEE}" type="presParOf" srcId="{146D1A45-550F-4170-8A0D-34984D0F9F3A}" destId="{CA56BCC5-BD48-4BCD-8961-B1EC2A19D47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F9AF64-A214-4278-825C-B7B03BC71140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266C16-0673-4529-8C02-80070ED65C46}">
      <dgm:prSet phldrT="[Текст]" custT="1"/>
      <dgm:spPr>
        <a:solidFill>
          <a:schemeClr val="bg1"/>
        </a:solidFill>
        <a:effectLst>
          <a:softEdge rad="31750"/>
        </a:effectLst>
      </dgm:spPr>
      <dgm:t>
        <a:bodyPr/>
        <a:lstStyle/>
        <a:p>
          <a:pPr>
            <a:buClr>
              <a:schemeClr val="dk1"/>
            </a:buClr>
            <a:buSzPts val="1800"/>
            <a:buChar char="•"/>
          </a:pPr>
          <a:r>
            <a:rPr lang="ru-RU" sz="1800" dirty="0">
              <a:solidFill>
                <a:srgbClr val="002060"/>
              </a:solidFill>
              <a:latin typeface="Georgia" panose="02040502050405020303" pitchFamily="18" charset="0"/>
            </a:rPr>
            <a:t>Разрабатываемая нами технология основана на недавних исследованиях принципов активной поляризации и постоянства цвета. Мы предполагаем, что при совмещении определённой подсветки воды, и верных временных интервалов полученных изображений, можно добиться значительного увеличения дальности видимости под водой.</a:t>
          </a:r>
        </a:p>
      </dgm:t>
    </dgm:pt>
    <dgm:pt modelId="{9F7F4EBA-2D43-4114-BA80-0927DAF9F66F}" type="parTrans" cxnId="{4188BEE6-2C04-4080-B9A7-93890B0D8F1F}">
      <dgm:prSet/>
      <dgm:spPr/>
      <dgm:t>
        <a:bodyPr/>
        <a:lstStyle/>
        <a:p>
          <a:endParaRPr lang="ru-RU"/>
        </a:p>
      </dgm:t>
    </dgm:pt>
    <dgm:pt modelId="{FAC20BCC-6358-444F-9881-A08DA467A3D2}" type="sibTrans" cxnId="{4188BEE6-2C04-4080-B9A7-93890B0D8F1F}">
      <dgm:prSet/>
      <dgm:spPr/>
      <dgm:t>
        <a:bodyPr/>
        <a:lstStyle/>
        <a:p>
          <a:endParaRPr lang="ru-RU"/>
        </a:p>
      </dgm:t>
    </dgm:pt>
    <dgm:pt modelId="{A289F051-E756-46F2-80D6-F459E00F6B50}" type="pres">
      <dgm:prSet presAssocID="{16F9AF64-A214-4278-825C-B7B03BC71140}" presName="Name0" presStyleCnt="0">
        <dgm:presLayoutVars>
          <dgm:chMax/>
          <dgm:chPref/>
          <dgm:dir/>
        </dgm:presLayoutVars>
      </dgm:prSet>
      <dgm:spPr/>
    </dgm:pt>
    <dgm:pt modelId="{0C8F47AF-058D-48F3-8B5B-247C4EE7C847}" type="pres">
      <dgm:prSet presAssocID="{F5266C16-0673-4529-8C02-80070ED65C46}" presName="composite" presStyleCnt="0">
        <dgm:presLayoutVars>
          <dgm:chMax/>
          <dgm:chPref/>
        </dgm:presLayoutVars>
      </dgm:prSet>
      <dgm:spPr/>
    </dgm:pt>
    <dgm:pt modelId="{C4914F72-F5CE-4648-AB50-57E8E682A7FC}" type="pres">
      <dgm:prSet presAssocID="{F5266C16-0673-4529-8C02-80070ED65C46}" presName="Image" presStyleLbl="bgImgPlace1" presStyleIdx="0" presStyleCnt="1" custScaleX="163570" custScaleY="154363" custLinFactNeighborX="-10941" custLinFactNeighborY="210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AA8B62-4C7C-4D59-88BF-7BA4D5311F6B}" type="pres">
      <dgm:prSet presAssocID="{F5266C16-0673-4529-8C02-80070ED65C46}" presName="ParentText" presStyleLbl="revTx" presStyleIdx="0" presStyleCnt="1" custScaleX="112017" custScaleY="112732" custLinFactNeighborX="9263" custLinFactNeighborY="-221">
        <dgm:presLayoutVars>
          <dgm:chMax val="0"/>
          <dgm:chPref val="0"/>
          <dgm:bulletEnabled val="1"/>
        </dgm:presLayoutVars>
      </dgm:prSet>
      <dgm:spPr/>
    </dgm:pt>
    <dgm:pt modelId="{8F0AA7A0-5E5B-4A21-B0FF-3C661F7B1E1C}" type="pres">
      <dgm:prSet presAssocID="{F5266C16-0673-4529-8C02-80070ED65C46}" presName="tlFrame" presStyleLbl="node1" presStyleIdx="0" presStyleCnt="4" custLinFactNeighborX="37633" custLinFactNeighborY="1750"/>
      <dgm:spPr/>
    </dgm:pt>
    <dgm:pt modelId="{CE27E985-AD9D-4F08-A668-E575A9E43E41}" type="pres">
      <dgm:prSet presAssocID="{F5266C16-0673-4529-8C02-80070ED65C46}" presName="trFrame" presStyleLbl="node1" presStyleIdx="1" presStyleCnt="4" custLinFactNeighborX="37633" custLinFactNeighborY="1750"/>
      <dgm:spPr/>
    </dgm:pt>
    <dgm:pt modelId="{C43CE640-BC7D-4A0E-8735-0DA9ABFFA1F8}" type="pres">
      <dgm:prSet presAssocID="{F5266C16-0673-4529-8C02-80070ED65C46}" presName="blFrame" presStyleLbl="node1" presStyleIdx="2" presStyleCnt="4" custLinFactNeighborX="37633" custLinFactNeighborY="1750"/>
      <dgm:spPr/>
    </dgm:pt>
    <dgm:pt modelId="{7DAC878E-3C37-475A-8338-47B857E5809C}" type="pres">
      <dgm:prSet presAssocID="{F5266C16-0673-4529-8C02-80070ED65C46}" presName="brFrame" presStyleLbl="node1" presStyleIdx="3" presStyleCnt="4" custLinFactNeighborX="37633" custLinFactNeighborY="1750"/>
      <dgm:spPr/>
    </dgm:pt>
  </dgm:ptLst>
  <dgm:cxnLst>
    <dgm:cxn modelId="{0D24C978-54D5-42D8-B364-7F870A8D40E1}" type="presOf" srcId="{16F9AF64-A214-4278-825C-B7B03BC71140}" destId="{A289F051-E756-46F2-80D6-F459E00F6B50}" srcOrd="0" destOrd="0" presId="urn:microsoft.com/office/officeart/2009/3/layout/FramedTextPicture"/>
    <dgm:cxn modelId="{B3A1CAE5-1157-4658-A24C-A1107BF37302}" type="presOf" srcId="{F5266C16-0673-4529-8C02-80070ED65C46}" destId="{69AA8B62-4C7C-4D59-88BF-7BA4D5311F6B}" srcOrd="0" destOrd="0" presId="urn:microsoft.com/office/officeart/2009/3/layout/FramedTextPicture"/>
    <dgm:cxn modelId="{4188BEE6-2C04-4080-B9A7-93890B0D8F1F}" srcId="{16F9AF64-A214-4278-825C-B7B03BC71140}" destId="{F5266C16-0673-4529-8C02-80070ED65C46}" srcOrd="0" destOrd="0" parTransId="{9F7F4EBA-2D43-4114-BA80-0927DAF9F66F}" sibTransId="{FAC20BCC-6358-444F-9881-A08DA467A3D2}"/>
    <dgm:cxn modelId="{63BD7338-F5BA-4635-B414-E47592CE3A15}" type="presParOf" srcId="{A289F051-E756-46F2-80D6-F459E00F6B50}" destId="{0C8F47AF-058D-48F3-8B5B-247C4EE7C847}" srcOrd="0" destOrd="0" presId="urn:microsoft.com/office/officeart/2009/3/layout/FramedTextPicture"/>
    <dgm:cxn modelId="{E58516E8-4123-4581-87BF-81505B0871F5}" type="presParOf" srcId="{0C8F47AF-058D-48F3-8B5B-247C4EE7C847}" destId="{C4914F72-F5CE-4648-AB50-57E8E682A7FC}" srcOrd="0" destOrd="0" presId="urn:microsoft.com/office/officeart/2009/3/layout/FramedTextPicture"/>
    <dgm:cxn modelId="{FA043761-17FD-4E01-A0FD-004F92557287}" type="presParOf" srcId="{0C8F47AF-058D-48F3-8B5B-247C4EE7C847}" destId="{69AA8B62-4C7C-4D59-88BF-7BA4D5311F6B}" srcOrd="1" destOrd="0" presId="urn:microsoft.com/office/officeart/2009/3/layout/FramedTextPicture"/>
    <dgm:cxn modelId="{B7D29B39-DCA4-4789-A4F5-4929CAE91498}" type="presParOf" srcId="{0C8F47AF-058D-48F3-8B5B-247C4EE7C847}" destId="{8F0AA7A0-5E5B-4A21-B0FF-3C661F7B1E1C}" srcOrd="2" destOrd="0" presId="urn:microsoft.com/office/officeart/2009/3/layout/FramedTextPicture"/>
    <dgm:cxn modelId="{97717F0E-3BCD-4721-B5D8-E0E1DA11F0F3}" type="presParOf" srcId="{0C8F47AF-058D-48F3-8B5B-247C4EE7C847}" destId="{CE27E985-AD9D-4F08-A668-E575A9E43E41}" srcOrd="3" destOrd="0" presId="urn:microsoft.com/office/officeart/2009/3/layout/FramedTextPicture"/>
    <dgm:cxn modelId="{763A7B87-F2CD-4B13-B08D-97A046F4B9AA}" type="presParOf" srcId="{0C8F47AF-058D-48F3-8B5B-247C4EE7C847}" destId="{C43CE640-BC7D-4A0E-8735-0DA9ABFFA1F8}" srcOrd="4" destOrd="0" presId="urn:microsoft.com/office/officeart/2009/3/layout/FramedTextPicture"/>
    <dgm:cxn modelId="{6F47F06E-F155-46C1-AF17-98D87C9B75CA}" type="presParOf" srcId="{0C8F47AF-058D-48F3-8B5B-247C4EE7C847}" destId="{7DAC878E-3C37-475A-8338-47B857E5809C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10C264-BB68-4A06-BA08-F5BBA4F89743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3616AEEB-3641-44EA-95EE-E61D78CD9881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 algn="ctr"/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Порты(апробировано на данной области), бизнесы нефте-газовой отрасли,  исторические и географические общества, ВПК,</a:t>
          </a:r>
          <a:r>
            <a:rPr lang="en-US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 </a:t>
          </a:r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промышленные рыбозаводы с собственными акваториями </a:t>
          </a:r>
          <a:endParaRPr lang="ru-RU" sz="1600" b="1" dirty="0">
            <a:solidFill>
              <a:srgbClr val="002060"/>
            </a:solidFill>
            <a:latin typeface="Georgia" panose="02040502050405020303" pitchFamily="18" charset="0"/>
          </a:endParaRPr>
        </a:p>
        <a:p>
          <a:pPr algn="ctr">
            <a:buClr>
              <a:schemeClr val="dk1"/>
            </a:buClr>
            <a:buSzPts val="1200"/>
            <a:buFont typeface="Arial"/>
            <a:buChar char="•"/>
          </a:pPr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Автоматизированное выявление болезненных рыб, улучшенная видимость в водной среде, возможно создание 3D объекта всей акватории</a:t>
          </a:r>
          <a:endParaRPr lang="ru-RU" sz="1600" b="1" dirty="0">
            <a:solidFill>
              <a:srgbClr val="002060"/>
            </a:solidFill>
            <a:latin typeface="Georgia" panose="02040502050405020303" pitchFamily="18" charset="0"/>
          </a:endParaRPr>
        </a:p>
        <a:p>
          <a:pPr algn="ctr">
            <a:buClr>
              <a:schemeClr val="dk1"/>
            </a:buClr>
            <a:buSzPts val="1200"/>
            <a:buFont typeface="Arial"/>
            <a:buChar char="•"/>
          </a:pPr>
          <a:endParaRPr lang="ru-RU" sz="1200" b="1" dirty="0">
            <a:latin typeface="Georgia" panose="02040502050405020303" pitchFamily="18" charset="0"/>
          </a:endParaRPr>
        </a:p>
      </dgm:t>
    </dgm:pt>
    <dgm:pt modelId="{4E3010DB-F860-4B3E-B81E-617EE152B1FB}" type="parTrans" cxnId="{C7C649FA-9147-4969-BE4F-96EB5F1A3C9A}">
      <dgm:prSet/>
      <dgm:spPr/>
      <dgm:t>
        <a:bodyPr/>
        <a:lstStyle/>
        <a:p>
          <a:endParaRPr lang="ru-RU"/>
        </a:p>
      </dgm:t>
    </dgm:pt>
    <dgm:pt modelId="{DFB1B89C-DC5C-4ACE-8C18-A239D8563DDB}" type="sibTrans" cxnId="{C7C649FA-9147-4969-BE4F-96EB5F1A3C9A}">
      <dgm:prSet/>
      <dgm:spPr/>
      <dgm:t>
        <a:bodyPr/>
        <a:lstStyle/>
        <a:p>
          <a:endParaRPr lang="ru-RU"/>
        </a:p>
      </dgm:t>
    </dgm:pt>
    <dgm:pt modelId="{4126E8AE-270E-49B9-8DB4-2BC9D622F0D4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lt1">
              <a:hueOff val="0"/>
              <a:satOff val="0"/>
              <a:lumOff val="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SzPts val="1200"/>
            <a:buChar char="•"/>
          </a:pPr>
          <a:endParaRPr lang="en-US" sz="1600" b="1" i="0" u="none" strike="noStrike" cap="none" spc="0" dirty="0">
            <a:latin typeface="Georgia" panose="02040502050405020303" pitchFamily="18" charset="0"/>
            <a:ea typeface="Cambria Math" panose="02040503050406030204" pitchFamily="18" charset="0"/>
            <a:cs typeface="Libre Franklin"/>
          </a:endParaRPr>
        </a:p>
        <a:p>
          <a:pPr>
            <a:buSzPts val="1200"/>
            <a:buChar char="•"/>
          </a:pPr>
          <a:endParaRPr lang="en-US" sz="1600" b="1" i="0" u="none" strike="noStrike" cap="none" spc="0" dirty="0">
            <a:latin typeface="Georgia" panose="02040502050405020303" pitchFamily="18" charset="0"/>
            <a:ea typeface="Cambria Math" panose="02040503050406030204" pitchFamily="18" charset="0"/>
            <a:cs typeface="Libre Franklin"/>
          </a:endParaRPr>
        </a:p>
        <a:p>
          <a:pPr>
            <a:buSzPts val="1200"/>
            <a:buChar char="•"/>
          </a:pPr>
          <a:r>
            <a:rPr lang="ru-RU" sz="18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700" b="1" dirty="0">
              <a:solidFill>
                <a:srgbClr val="002060"/>
              </a:solidFill>
              <a:latin typeface="Georgia" panose="02040502050405020303" pitchFamily="18" charset="0"/>
            </a:rPr>
            <a:t>Люди, имеющие доступ к большим водным пространствам (живущие возле водоёмов) </a:t>
          </a:r>
        </a:p>
        <a:p>
          <a:pPr>
            <a:buSzPts val="1200"/>
            <a:buChar char="•"/>
          </a:pPr>
          <a:r>
            <a:rPr lang="ru-RU" sz="17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700" b="1" dirty="0">
              <a:solidFill>
                <a:srgbClr val="002060"/>
              </a:solidFill>
              <a:latin typeface="Georgia" panose="02040502050405020303" pitchFamily="18" charset="0"/>
            </a:rPr>
            <a:t>Видеопроизводство, дайверы,  с заработной платой от 80 тыс. рублей</a:t>
          </a:r>
        </a:p>
      </dgm:t>
    </dgm:pt>
    <dgm:pt modelId="{A1EBDDE8-03E1-4FFD-8123-2D526B7D213A}" type="parTrans" cxnId="{EB479E82-6D47-436C-AC73-9063D2A6A07E}">
      <dgm:prSet/>
      <dgm:spPr/>
      <dgm:t>
        <a:bodyPr/>
        <a:lstStyle/>
        <a:p>
          <a:endParaRPr lang="ru-RU"/>
        </a:p>
      </dgm:t>
    </dgm:pt>
    <dgm:pt modelId="{A3CD2BFA-74FB-4A6B-9EFA-207BE2347869}" type="sibTrans" cxnId="{EB479E82-6D47-436C-AC73-9063D2A6A07E}">
      <dgm:prSet/>
      <dgm:spPr/>
      <dgm:t>
        <a:bodyPr/>
        <a:lstStyle/>
        <a:p>
          <a:endParaRPr lang="ru-RU"/>
        </a:p>
      </dgm:t>
    </dgm:pt>
    <dgm:pt modelId="{5B6E3A45-0D7A-4F56-BC34-D6AEE525DFFE}" type="pres">
      <dgm:prSet presAssocID="{BA10C264-BB68-4A06-BA08-F5BBA4F89743}" presName="Name0" presStyleCnt="0">
        <dgm:presLayoutVars>
          <dgm:dir/>
          <dgm:resizeHandles val="exact"/>
        </dgm:presLayoutVars>
      </dgm:prSet>
      <dgm:spPr/>
    </dgm:pt>
    <dgm:pt modelId="{6B2ABBB3-7BB0-49EA-9C95-683274A765EA}" type="pres">
      <dgm:prSet presAssocID="{BA10C264-BB68-4A06-BA08-F5BBA4F89743}" presName="bkgdShp" presStyleLbl="alignAccFollowNode1" presStyleIdx="0" presStyleCnt="1" custScaleX="95938" custScaleY="77426" custLinFactNeighborX="0" custLinFactNeighborY="-282"/>
      <dgm:spPr/>
    </dgm:pt>
    <dgm:pt modelId="{4AB0C86C-266F-4930-9CF5-BC96E3FF45D3}" type="pres">
      <dgm:prSet presAssocID="{BA10C264-BB68-4A06-BA08-F5BBA4F89743}" presName="linComp" presStyleCnt="0"/>
      <dgm:spPr/>
    </dgm:pt>
    <dgm:pt modelId="{A7C1320B-D4DC-4476-8552-2D17E4C7356A}" type="pres">
      <dgm:prSet presAssocID="{3616AEEB-3641-44EA-95EE-E61D78CD9881}" presName="compNode" presStyleCnt="0"/>
      <dgm:spPr/>
    </dgm:pt>
    <dgm:pt modelId="{3EE5E1FA-BFF7-44A5-B0B2-833FAC9CBA70}" type="pres">
      <dgm:prSet presAssocID="{3616AEEB-3641-44EA-95EE-E61D78CD9881}" presName="node" presStyleLbl="node1" presStyleIdx="0" presStyleCnt="2" custScaleX="114453" custScaleY="111610" custLinFactNeighborX="1336" custLinFactNeighborY="-305">
        <dgm:presLayoutVars>
          <dgm:bulletEnabled val="1"/>
        </dgm:presLayoutVars>
      </dgm:prSet>
      <dgm:spPr/>
    </dgm:pt>
    <dgm:pt modelId="{6F6BD019-80D3-4883-A338-C983172A5079}" type="pres">
      <dgm:prSet presAssocID="{3616AEEB-3641-44EA-95EE-E61D78CD9881}" presName="invisiNode" presStyleLbl="node1" presStyleIdx="0" presStyleCnt="2"/>
      <dgm:spPr/>
    </dgm:pt>
    <dgm:pt modelId="{117AD5E6-F15C-4AA8-B605-869789C88258}" type="pres">
      <dgm:prSet presAssocID="{3616AEEB-3641-44EA-95EE-E61D78CD9881}" presName="imagNode" presStyleLbl="fgImgPlace1" presStyleIdx="0" presStyleCnt="2" custScaleX="115053" custScaleY="101653" custLinFactNeighborX="493" custLinFactNeighborY="325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</dgm:pt>
    <dgm:pt modelId="{D349D2C0-754A-4426-BE18-3B38ED90E7D0}" type="pres">
      <dgm:prSet presAssocID="{DFB1B89C-DC5C-4ACE-8C18-A239D8563DDB}" presName="sibTrans" presStyleLbl="sibTrans2D1" presStyleIdx="0" presStyleCnt="0"/>
      <dgm:spPr/>
    </dgm:pt>
    <dgm:pt modelId="{C763D442-59CB-4F2E-9B5C-A648BD2B9FC1}" type="pres">
      <dgm:prSet presAssocID="{4126E8AE-270E-49B9-8DB4-2BC9D622F0D4}" presName="compNode" presStyleCnt="0"/>
      <dgm:spPr/>
    </dgm:pt>
    <dgm:pt modelId="{01BA764A-7CF7-403A-A496-5179F2DEC575}" type="pres">
      <dgm:prSet presAssocID="{4126E8AE-270E-49B9-8DB4-2BC9D622F0D4}" presName="node" presStyleLbl="node1" presStyleIdx="1" presStyleCnt="2" custScaleX="120200" custScaleY="110420" custLinFactNeighborX="-659" custLinFactNeighborY="-915">
        <dgm:presLayoutVars>
          <dgm:bulletEnabled val="1"/>
        </dgm:presLayoutVars>
      </dgm:prSet>
      <dgm:spPr/>
    </dgm:pt>
    <dgm:pt modelId="{901C601C-B745-420C-8107-AED99170CB60}" type="pres">
      <dgm:prSet presAssocID="{4126E8AE-270E-49B9-8DB4-2BC9D622F0D4}" presName="invisiNode" presStyleLbl="node1" presStyleIdx="1" presStyleCnt="2"/>
      <dgm:spPr/>
    </dgm:pt>
    <dgm:pt modelId="{5254533E-E28D-4B21-B1C4-E9C7A99089FC}" type="pres">
      <dgm:prSet presAssocID="{4126E8AE-270E-49B9-8DB4-2BC9D622F0D4}" presName="imagNode" presStyleLbl="fgImgPlace1" presStyleIdx="1" presStyleCnt="2" custScaleX="115458" custScaleY="101789" custLinFactNeighborX="-202" custLinFactNeighborY="282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</dgm:ptLst>
  <dgm:cxnLst>
    <dgm:cxn modelId="{EB479E82-6D47-436C-AC73-9063D2A6A07E}" srcId="{BA10C264-BB68-4A06-BA08-F5BBA4F89743}" destId="{4126E8AE-270E-49B9-8DB4-2BC9D622F0D4}" srcOrd="1" destOrd="0" parTransId="{A1EBDDE8-03E1-4FFD-8123-2D526B7D213A}" sibTransId="{A3CD2BFA-74FB-4A6B-9EFA-207BE2347869}"/>
    <dgm:cxn modelId="{848A8DA3-3BFA-468B-8209-4D667A52B27A}" type="presOf" srcId="{3616AEEB-3641-44EA-95EE-E61D78CD9881}" destId="{3EE5E1FA-BFF7-44A5-B0B2-833FAC9CBA70}" srcOrd="0" destOrd="0" presId="urn:microsoft.com/office/officeart/2005/8/layout/pList2"/>
    <dgm:cxn modelId="{698BBDC6-F3FA-40F9-9CCD-70E32299CB2A}" type="presOf" srcId="{DFB1B89C-DC5C-4ACE-8C18-A239D8563DDB}" destId="{D349D2C0-754A-4426-BE18-3B38ED90E7D0}" srcOrd="0" destOrd="0" presId="urn:microsoft.com/office/officeart/2005/8/layout/pList2"/>
    <dgm:cxn modelId="{43F1FEE3-0303-4DC9-8571-8DD01C18A9E9}" type="presOf" srcId="{4126E8AE-270E-49B9-8DB4-2BC9D622F0D4}" destId="{01BA764A-7CF7-403A-A496-5179F2DEC575}" srcOrd="0" destOrd="0" presId="urn:microsoft.com/office/officeart/2005/8/layout/pList2"/>
    <dgm:cxn modelId="{08DBDBF1-FF43-42E5-A9D2-E360839A0A3B}" type="presOf" srcId="{BA10C264-BB68-4A06-BA08-F5BBA4F89743}" destId="{5B6E3A45-0D7A-4F56-BC34-D6AEE525DFFE}" srcOrd="0" destOrd="0" presId="urn:microsoft.com/office/officeart/2005/8/layout/pList2"/>
    <dgm:cxn modelId="{C7C649FA-9147-4969-BE4F-96EB5F1A3C9A}" srcId="{BA10C264-BB68-4A06-BA08-F5BBA4F89743}" destId="{3616AEEB-3641-44EA-95EE-E61D78CD9881}" srcOrd="0" destOrd="0" parTransId="{4E3010DB-F860-4B3E-B81E-617EE152B1FB}" sibTransId="{DFB1B89C-DC5C-4ACE-8C18-A239D8563DDB}"/>
    <dgm:cxn modelId="{6D7C634D-1382-497E-838E-C58D06EBAF79}" type="presParOf" srcId="{5B6E3A45-0D7A-4F56-BC34-D6AEE525DFFE}" destId="{6B2ABBB3-7BB0-49EA-9C95-683274A765EA}" srcOrd="0" destOrd="0" presId="urn:microsoft.com/office/officeart/2005/8/layout/pList2"/>
    <dgm:cxn modelId="{B5DACB16-2D2B-411C-BE07-B22ADE19BAF6}" type="presParOf" srcId="{5B6E3A45-0D7A-4F56-BC34-D6AEE525DFFE}" destId="{4AB0C86C-266F-4930-9CF5-BC96E3FF45D3}" srcOrd="1" destOrd="0" presId="urn:microsoft.com/office/officeart/2005/8/layout/pList2"/>
    <dgm:cxn modelId="{9C175EB7-0F47-4653-BEA3-FE9E11CAAACF}" type="presParOf" srcId="{4AB0C86C-266F-4930-9CF5-BC96E3FF45D3}" destId="{A7C1320B-D4DC-4476-8552-2D17E4C7356A}" srcOrd="0" destOrd="0" presId="urn:microsoft.com/office/officeart/2005/8/layout/pList2"/>
    <dgm:cxn modelId="{A31852AB-D4C6-400E-9145-9AE56F231D5C}" type="presParOf" srcId="{A7C1320B-D4DC-4476-8552-2D17E4C7356A}" destId="{3EE5E1FA-BFF7-44A5-B0B2-833FAC9CBA70}" srcOrd="0" destOrd="0" presId="urn:microsoft.com/office/officeart/2005/8/layout/pList2"/>
    <dgm:cxn modelId="{58224631-6D26-416D-A3AE-DA7023A7F319}" type="presParOf" srcId="{A7C1320B-D4DC-4476-8552-2D17E4C7356A}" destId="{6F6BD019-80D3-4883-A338-C983172A5079}" srcOrd="1" destOrd="0" presId="urn:microsoft.com/office/officeart/2005/8/layout/pList2"/>
    <dgm:cxn modelId="{F3C99D3A-BBEA-4698-867F-FCBDB339FBCB}" type="presParOf" srcId="{A7C1320B-D4DC-4476-8552-2D17E4C7356A}" destId="{117AD5E6-F15C-4AA8-B605-869789C88258}" srcOrd="2" destOrd="0" presId="urn:microsoft.com/office/officeart/2005/8/layout/pList2"/>
    <dgm:cxn modelId="{7F820DB5-AD2D-4D91-B4F2-854D64AA3048}" type="presParOf" srcId="{4AB0C86C-266F-4930-9CF5-BC96E3FF45D3}" destId="{D349D2C0-754A-4426-BE18-3B38ED90E7D0}" srcOrd="1" destOrd="0" presId="urn:microsoft.com/office/officeart/2005/8/layout/pList2"/>
    <dgm:cxn modelId="{FD4A484E-3472-45D2-936B-66970B0B6710}" type="presParOf" srcId="{4AB0C86C-266F-4930-9CF5-BC96E3FF45D3}" destId="{C763D442-59CB-4F2E-9B5C-A648BD2B9FC1}" srcOrd="2" destOrd="0" presId="urn:microsoft.com/office/officeart/2005/8/layout/pList2"/>
    <dgm:cxn modelId="{FF8C9CC3-2A21-49CE-8003-7A9F2C8E7949}" type="presParOf" srcId="{C763D442-59CB-4F2E-9B5C-A648BD2B9FC1}" destId="{01BA764A-7CF7-403A-A496-5179F2DEC575}" srcOrd="0" destOrd="0" presId="urn:microsoft.com/office/officeart/2005/8/layout/pList2"/>
    <dgm:cxn modelId="{F90DE9BC-175C-416E-8D4F-15280F7436DC}" type="presParOf" srcId="{C763D442-59CB-4F2E-9B5C-A648BD2B9FC1}" destId="{901C601C-B745-420C-8107-AED99170CB60}" srcOrd="1" destOrd="0" presId="urn:microsoft.com/office/officeart/2005/8/layout/pList2"/>
    <dgm:cxn modelId="{DC727728-4F9A-4AD1-A42C-968D34557038}" type="presParOf" srcId="{C763D442-59CB-4F2E-9B5C-A648BD2B9FC1}" destId="{5254533E-E28D-4B21-B1C4-E9C7A99089F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1676253-DD7C-435D-9223-72DDC10ED087}" type="doc">
      <dgm:prSet loTypeId="urn:microsoft.com/office/officeart/2008/layout/AlternatingHexagons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591EED-4679-4F55-B7C7-40F486942F94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Возможность создания 3д модели пространства без дополнительного оборудования</a:t>
          </a:r>
        </a:p>
      </dgm:t>
    </dgm:pt>
    <dgm:pt modelId="{BF861F67-4E63-47C7-AD52-9A2C94D6F352}" type="parTrans" cxnId="{FF236BED-2AED-46E5-8419-BB472147023C}">
      <dgm:prSet/>
      <dgm:spPr/>
      <dgm:t>
        <a:bodyPr/>
        <a:lstStyle/>
        <a:p>
          <a:endParaRPr lang="ru-RU"/>
        </a:p>
      </dgm:t>
    </dgm:pt>
    <dgm:pt modelId="{E0771CAA-4ADF-4A9A-AF44-98B6F6814FAF}" type="sibTrans" cxnId="{FF236BED-2AED-46E5-8419-BB472147023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D9F40B76-B885-47D4-A368-CA2CEC60CCD1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300" b="1" dirty="0">
              <a:solidFill>
                <a:srgbClr val="002060"/>
              </a:solidFill>
              <a:latin typeface="Georgia" panose="02040502050405020303" pitchFamily="18" charset="0"/>
            </a:rPr>
            <a:t>Низкая цена по сравнению с конкурентами</a:t>
          </a:r>
        </a:p>
      </dgm:t>
    </dgm:pt>
    <dgm:pt modelId="{414255CA-6336-41EF-A96D-A2A23C78E45C}" type="parTrans" cxnId="{0A60B335-2E91-4472-B5B6-B923E867D27B}">
      <dgm:prSet/>
      <dgm:spPr/>
      <dgm:t>
        <a:bodyPr/>
        <a:lstStyle/>
        <a:p>
          <a:endParaRPr lang="ru-RU"/>
        </a:p>
      </dgm:t>
    </dgm:pt>
    <dgm:pt modelId="{E7D8ABBD-5F56-4CD2-954B-B34C2D243885}" type="sibTrans" cxnId="{0A60B335-2E91-4472-B5B6-B923E867D27B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E3348BFD-AE12-47EB-88AD-9CCD76FFCBE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Уменьшенное количество обратного отражения света от различных частиц</a:t>
          </a:r>
        </a:p>
      </dgm:t>
    </dgm:pt>
    <dgm:pt modelId="{9BBCD039-8C51-48B0-8B87-0E325FD17BBB}" type="parTrans" cxnId="{1A575E56-B606-46F0-B476-3039969C740C}">
      <dgm:prSet/>
      <dgm:spPr/>
      <dgm:t>
        <a:bodyPr/>
        <a:lstStyle/>
        <a:p>
          <a:endParaRPr lang="ru-RU"/>
        </a:p>
      </dgm:t>
    </dgm:pt>
    <dgm:pt modelId="{72C3CDE9-DBDE-45B9-8460-1F913B06FC02}" type="sibTrans" cxnId="{1A575E56-B606-46F0-B476-3039969C740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 dirty="0"/>
        </a:p>
      </dgm:t>
    </dgm:pt>
    <dgm:pt modelId="{A07CAA6B-134F-4A42-9A5E-96C94D8051FA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</a:rPr>
            <a:t>Возможность зонного сканирования видимого пространства</a:t>
          </a:r>
        </a:p>
      </dgm:t>
    </dgm:pt>
    <dgm:pt modelId="{29806A46-D9EC-410C-A137-FE91146F9C40}" type="parTrans" cxnId="{C9DF73C1-EAC7-4772-A1E5-4DDBFA50F4DC}">
      <dgm:prSet/>
      <dgm:spPr/>
      <dgm:t>
        <a:bodyPr/>
        <a:lstStyle/>
        <a:p>
          <a:endParaRPr lang="ru-RU"/>
        </a:p>
      </dgm:t>
    </dgm:pt>
    <dgm:pt modelId="{D6D08A23-A2C6-4B87-9925-F36BDE2B5ABA}" type="sibTrans" cxnId="{C9DF73C1-EAC7-4772-A1E5-4DDBFA50F4D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FD025030-D483-472D-BCDF-9D2411287FA3}" type="pres">
      <dgm:prSet presAssocID="{A1676253-DD7C-435D-9223-72DDC10ED087}" presName="Name0" presStyleCnt="0">
        <dgm:presLayoutVars>
          <dgm:chMax/>
          <dgm:chPref/>
          <dgm:dir/>
          <dgm:animLvl val="lvl"/>
        </dgm:presLayoutVars>
      </dgm:prSet>
      <dgm:spPr/>
    </dgm:pt>
    <dgm:pt modelId="{58B377EB-886C-44A0-BC04-01032AB2208C}" type="pres">
      <dgm:prSet presAssocID="{8B591EED-4679-4F55-B7C7-40F486942F94}" presName="composite" presStyleCnt="0"/>
      <dgm:spPr/>
    </dgm:pt>
    <dgm:pt modelId="{A120E896-B45A-4BF9-B10F-A3124DBD3E0D}" type="pres">
      <dgm:prSet presAssocID="{8B591EED-4679-4F55-B7C7-40F486942F94}" presName="Parent1" presStyleLbl="node1" presStyleIdx="0" presStyleCnt="8" custScaleX="889049" custScaleY="193072" custLinFactNeighborX="-50665" custLinFactNeighborY="24677">
        <dgm:presLayoutVars>
          <dgm:chMax val="1"/>
          <dgm:chPref val="1"/>
          <dgm:bulletEnabled val="1"/>
        </dgm:presLayoutVars>
      </dgm:prSet>
      <dgm:spPr/>
    </dgm:pt>
    <dgm:pt modelId="{90451726-0A2F-4F85-AE08-7A175ADFDB8E}" type="pres">
      <dgm:prSet presAssocID="{8B591EED-4679-4F55-B7C7-40F486942F94}" presName="Childtext1" presStyleLbl="revTx" presStyleIdx="0" presStyleCnt="4" custLinFactNeighborX="18861" custLinFactNeighborY="45268">
        <dgm:presLayoutVars>
          <dgm:chMax val="0"/>
          <dgm:chPref val="0"/>
          <dgm:bulletEnabled val="1"/>
        </dgm:presLayoutVars>
      </dgm:prSet>
      <dgm:spPr/>
    </dgm:pt>
    <dgm:pt modelId="{849BBF5A-C8F9-4168-B1EC-F9759FC08A4E}" type="pres">
      <dgm:prSet presAssocID="{8B591EED-4679-4F55-B7C7-40F486942F94}" presName="BalanceSpacing" presStyleCnt="0"/>
      <dgm:spPr/>
    </dgm:pt>
    <dgm:pt modelId="{F8F4F0AB-1B3F-4E15-9906-862AF7DEF6DC}" type="pres">
      <dgm:prSet presAssocID="{8B591EED-4679-4F55-B7C7-40F486942F94}" presName="BalanceSpacing1" presStyleCnt="0"/>
      <dgm:spPr/>
    </dgm:pt>
    <dgm:pt modelId="{9D610D4F-7EC2-41EA-BD47-E4C61237ABD4}" type="pres">
      <dgm:prSet presAssocID="{E0771CAA-4ADF-4A9A-AF44-98B6F6814FAF}" presName="Accent1Text" presStyleLbl="node1" presStyleIdx="1" presStyleCnt="8" custScaleX="85136" custScaleY="83932" custLinFactX="-200000" custLinFactY="220110" custLinFactNeighborX="-279650" custLinFactNeighborY="300000"/>
      <dgm:spPr/>
    </dgm:pt>
    <dgm:pt modelId="{0C0F0D32-A397-4331-8FA5-E708B14FEE6D}" type="pres">
      <dgm:prSet presAssocID="{E0771CAA-4ADF-4A9A-AF44-98B6F6814FAF}" presName="spaceBetweenRectangles" presStyleCnt="0"/>
      <dgm:spPr/>
    </dgm:pt>
    <dgm:pt modelId="{74D37230-6FED-4AA0-8EBD-0B7DA4BF4732}" type="pres">
      <dgm:prSet presAssocID="{D9F40B76-B885-47D4-A368-CA2CEC60CCD1}" presName="composite" presStyleCnt="0"/>
      <dgm:spPr/>
    </dgm:pt>
    <dgm:pt modelId="{BE5AF5F3-1F11-49AD-ADA6-DDD366E0CB45}" type="pres">
      <dgm:prSet presAssocID="{D9F40B76-B885-47D4-A368-CA2CEC60CCD1}" presName="Parent1" presStyleLbl="node1" presStyleIdx="2" presStyleCnt="8" custScaleX="543940" custScaleY="164776" custLinFactX="-300000" custLinFactY="13376" custLinFactNeighborX="-310342" custLinFactNeighborY="100000">
        <dgm:presLayoutVars>
          <dgm:chMax val="1"/>
          <dgm:chPref val="1"/>
          <dgm:bulletEnabled val="1"/>
        </dgm:presLayoutVars>
      </dgm:prSet>
      <dgm:spPr/>
    </dgm:pt>
    <dgm:pt modelId="{599A6911-F8CC-46FC-83CF-A6A2AC4EC480}" type="pres">
      <dgm:prSet presAssocID="{D9F40B76-B885-47D4-A368-CA2CEC60CCD1}" presName="Childtext1" presStyleLbl="revTx" presStyleIdx="1" presStyleCnt="4" custLinFactNeighborX="-35185" custLinFactNeighborY="4419">
        <dgm:presLayoutVars>
          <dgm:chMax val="0"/>
          <dgm:chPref val="0"/>
          <dgm:bulletEnabled val="1"/>
        </dgm:presLayoutVars>
      </dgm:prSet>
      <dgm:spPr/>
    </dgm:pt>
    <dgm:pt modelId="{6CF8CAFE-7F11-437D-B636-53117BA4F4ED}" type="pres">
      <dgm:prSet presAssocID="{D9F40B76-B885-47D4-A368-CA2CEC60CCD1}" presName="BalanceSpacing" presStyleCnt="0"/>
      <dgm:spPr/>
    </dgm:pt>
    <dgm:pt modelId="{9C056600-798A-4BD6-BE92-A3CBE696BDC7}" type="pres">
      <dgm:prSet presAssocID="{D9F40B76-B885-47D4-A368-CA2CEC60CCD1}" presName="BalanceSpacing1" presStyleCnt="0"/>
      <dgm:spPr/>
    </dgm:pt>
    <dgm:pt modelId="{F2E748A8-88D3-4472-B630-8366B7055821}" type="pres">
      <dgm:prSet presAssocID="{E7D8ABBD-5F56-4CD2-954B-B34C2D243885}" presName="Accent1Text" presStyleLbl="node1" presStyleIdx="3" presStyleCnt="8" custScaleX="35400" custScaleY="38170" custLinFactX="200000" custLinFactNeighborX="276941" custLinFactNeighborY="-92086"/>
      <dgm:spPr/>
    </dgm:pt>
    <dgm:pt modelId="{2131D92C-82C7-4F6A-B29D-D3B705B593DD}" type="pres">
      <dgm:prSet presAssocID="{E7D8ABBD-5F56-4CD2-954B-B34C2D243885}" presName="spaceBetweenRectangles" presStyleCnt="0"/>
      <dgm:spPr/>
    </dgm:pt>
    <dgm:pt modelId="{F8C105DB-F4D5-4E62-93D3-F315C97233CD}" type="pres">
      <dgm:prSet presAssocID="{E3348BFD-AE12-47EB-88AD-9CCD76FFCBE2}" presName="composite" presStyleCnt="0"/>
      <dgm:spPr/>
    </dgm:pt>
    <dgm:pt modelId="{96655A9F-D62B-4005-9D02-F542A7E2BD9D}" type="pres">
      <dgm:prSet presAssocID="{E3348BFD-AE12-47EB-88AD-9CCD76FFCBE2}" presName="Parent1" presStyleLbl="node1" presStyleIdx="4" presStyleCnt="8" custScaleX="703517" custScaleY="211235" custLinFactX="294837" custLinFactNeighborX="300000" custLinFactNeighborY="-88459">
        <dgm:presLayoutVars>
          <dgm:chMax val="1"/>
          <dgm:chPref val="1"/>
          <dgm:bulletEnabled val="1"/>
        </dgm:presLayoutVars>
      </dgm:prSet>
      <dgm:spPr/>
    </dgm:pt>
    <dgm:pt modelId="{DC0A4F99-928F-4CFF-8201-F9DE2793629A}" type="pres">
      <dgm:prSet presAssocID="{E3348BFD-AE12-47EB-88AD-9CCD76FFCBE2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FBADDB5E-CFD2-404A-9CB0-401450E03762}" type="pres">
      <dgm:prSet presAssocID="{E3348BFD-AE12-47EB-88AD-9CCD76FFCBE2}" presName="BalanceSpacing" presStyleCnt="0"/>
      <dgm:spPr/>
    </dgm:pt>
    <dgm:pt modelId="{7CD10E77-DB32-4D19-A3DF-819EE056C630}" type="pres">
      <dgm:prSet presAssocID="{E3348BFD-AE12-47EB-88AD-9CCD76FFCBE2}" presName="BalanceSpacing1" presStyleCnt="0"/>
      <dgm:spPr/>
    </dgm:pt>
    <dgm:pt modelId="{F88107B4-1FCC-4FF0-8548-EEF8669E8D91}" type="pres">
      <dgm:prSet presAssocID="{72C3CDE9-DBDE-45B9-8460-1F913B06FC02}" presName="Accent1Text" presStyleLbl="node1" presStyleIdx="5" presStyleCnt="8" custScaleX="42528" custScaleY="40355" custLinFactX="-300000" custLinFactNeighborX="-393768" custLinFactNeighborY="99878"/>
      <dgm:spPr/>
    </dgm:pt>
    <dgm:pt modelId="{88E1F802-3A42-459E-B467-19694950CB1F}" type="pres">
      <dgm:prSet presAssocID="{72C3CDE9-DBDE-45B9-8460-1F913B06FC02}" presName="spaceBetweenRectangles" presStyleCnt="0"/>
      <dgm:spPr/>
    </dgm:pt>
    <dgm:pt modelId="{8B787CF6-389C-4E57-A901-21FCD82DC2BE}" type="pres">
      <dgm:prSet presAssocID="{A07CAA6B-134F-4A42-9A5E-96C94D8051FA}" presName="composite" presStyleCnt="0"/>
      <dgm:spPr/>
    </dgm:pt>
    <dgm:pt modelId="{826EE319-B2EB-4531-9A77-462011986F89}" type="pres">
      <dgm:prSet presAssocID="{A07CAA6B-134F-4A42-9A5E-96C94D8051FA}" presName="Parent1" presStyleLbl="node1" presStyleIdx="6" presStyleCnt="8" custScaleX="713364" custScaleY="201567">
        <dgm:presLayoutVars>
          <dgm:chMax val="1"/>
          <dgm:chPref val="1"/>
          <dgm:bulletEnabled val="1"/>
        </dgm:presLayoutVars>
      </dgm:prSet>
      <dgm:spPr/>
    </dgm:pt>
    <dgm:pt modelId="{109D205A-1ECD-4242-9663-4EF68AF5D143}" type="pres">
      <dgm:prSet presAssocID="{A07CAA6B-134F-4A42-9A5E-96C94D8051FA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19FD5CE1-915F-42F3-982B-F616C14D9C09}" type="pres">
      <dgm:prSet presAssocID="{A07CAA6B-134F-4A42-9A5E-96C94D8051FA}" presName="BalanceSpacing" presStyleCnt="0"/>
      <dgm:spPr/>
    </dgm:pt>
    <dgm:pt modelId="{A91CBA94-BF09-4862-B51A-95AFDE69AED0}" type="pres">
      <dgm:prSet presAssocID="{A07CAA6B-134F-4A42-9A5E-96C94D8051FA}" presName="BalanceSpacing1" presStyleCnt="0"/>
      <dgm:spPr/>
    </dgm:pt>
    <dgm:pt modelId="{7FA1A45A-1496-4203-AD68-3BD22B4A20B4}" type="pres">
      <dgm:prSet presAssocID="{D6D08A23-A2C6-4B87-9925-F36BDE2B5ABA}" presName="Accent1Text" presStyleLbl="node1" presStyleIdx="7" presStyleCnt="8" custScaleX="45610" custScaleY="44116" custLinFactX="-371981" custLinFactY="-217457" custLinFactNeighborX="-400000" custLinFactNeighborY="-300000"/>
      <dgm:spPr/>
    </dgm:pt>
  </dgm:ptLst>
  <dgm:cxnLst>
    <dgm:cxn modelId="{9E074B0C-88BA-4006-88DE-DFEE0A2438FF}" type="presOf" srcId="{72C3CDE9-DBDE-45B9-8460-1F913B06FC02}" destId="{F88107B4-1FCC-4FF0-8548-EEF8669E8D91}" srcOrd="0" destOrd="0" presId="urn:microsoft.com/office/officeart/2008/layout/AlternatingHexagons"/>
    <dgm:cxn modelId="{0A60B335-2E91-4472-B5B6-B923E867D27B}" srcId="{A1676253-DD7C-435D-9223-72DDC10ED087}" destId="{D9F40B76-B885-47D4-A368-CA2CEC60CCD1}" srcOrd="1" destOrd="0" parTransId="{414255CA-6336-41EF-A96D-A2A23C78E45C}" sibTransId="{E7D8ABBD-5F56-4CD2-954B-B34C2D243885}"/>
    <dgm:cxn modelId="{C7B3383F-F16A-47AE-AE7B-2AA76E15CFC6}" type="presOf" srcId="{A07CAA6B-134F-4A42-9A5E-96C94D8051FA}" destId="{826EE319-B2EB-4531-9A77-462011986F89}" srcOrd="0" destOrd="0" presId="urn:microsoft.com/office/officeart/2008/layout/AlternatingHexagons"/>
    <dgm:cxn modelId="{C96DD140-ABF2-454C-9E16-306E4898213A}" type="presOf" srcId="{E0771CAA-4ADF-4A9A-AF44-98B6F6814FAF}" destId="{9D610D4F-7EC2-41EA-BD47-E4C61237ABD4}" srcOrd="0" destOrd="0" presId="urn:microsoft.com/office/officeart/2008/layout/AlternatingHexagons"/>
    <dgm:cxn modelId="{42771F5D-3DCB-4E4F-8328-8ED85682F417}" type="presOf" srcId="{D6D08A23-A2C6-4B87-9925-F36BDE2B5ABA}" destId="{7FA1A45A-1496-4203-AD68-3BD22B4A20B4}" srcOrd="0" destOrd="0" presId="urn:microsoft.com/office/officeart/2008/layout/AlternatingHexagons"/>
    <dgm:cxn modelId="{1A575E56-B606-46F0-B476-3039969C740C}" srcId="{A1676253-DD7C-435D-9223-72DDC10ED087}" destId="{E3348BFD-AE12-47EB-88AD-9CCD76FFCBE2}" srcOrd="2" destOrd="0" parTransId="{9BBCD039-8C51-48B0-8B87-0E325FD17BBB}" sibTransId="{72C3CDE9-DBDE-45B9-8460-1F913B06FC02}"/>
    <dgm:cxn modelId="{3D7A5987-D09E-4123-85F1-63D5ECE80C15}" type="presOf" srcId="{E7D8ABBD-5F56-4CD2-954B-B34C2D243885}" destId="{F2E748A8-88D3-4472-B630-8366B7055821}" srcOrd="0" destOrd="0" presId="urn:microsoft.com/office/officeart/2008/layout/AlternatingHexagons"/>
    <dgm:cxn modelId="{012BAE95-F15A-4B14-8BF5-2CE6FFABE9CB}" type="presOf" srcId="{E3348BFD-AE12-47EB-88AD-9CCD76FFCBE2}" destId="{96655A9F-D62B-4005-9D02-F542A7E2BD9D}" srcOrd="0" destOrd="0" presId="urn:microsoft.com/office/officeart/2008/layout/AlternatingHexagons"/>
    <dgm:cxn modelId="{C9DF73C1-EAC7-4772-A1E5-4DDBFA50F4DC}" srcId="{A1676253-DD7C-435D-9223-72DDC10ED087}" destId="{A07CAA6B-134F-4A42-9A5E-96C94D8051FA}" srcOrd="3" destOrd="0" parTransId="{29806A46-D9EC-410C-A137-FE91146F9C40}" sibTransId="{D6D08A23-A2C6-4B87-9925-F36BDE2B5ABA}"/>
    <dgm:cxn modelId="{AA0C94CB-A339-479D-A4DB-82D9DC6080D2}" type="presOf" srcId="{A1676253-DD7C-435D-9223-72DDC10ED087}" destId="{FD025030-D483-472D-BCDF-9D2411287FA3}" srcOrd="0" destOrd="0" presId="urn:microsoft.com/office/officeart/2008/layout/AlternatingHexagons"/>
    <dgm:cxn modelId="{B8C1DFDC-8659-4782-9E60-D7D20BFF3869}" type="presOf" srcId="{D9F40B76-B885-47D4-A368-CA2CEC60CCD1}" destId="{BE5AF5F3-1F11-49AD-ADA6-DDD366E0CB45}" srcOrd="0" destOrd="0" presId="urn:microsoft.com/office/officeart/2008/layout/AlternatingHexagons"/>
    <dgm:cxn modelId="{FF236BED-2AED-46E5-8419-BB472147023C}" srcId="{A1676253-DD7C-435D-9223-72DDC10ED087}" destId="{8B591EED-4679-4F55-B7C7-40F486942F94}" srcOrd="0" destOrd="0" parTransId="{BF861F67-4E63-47C7-AD52-9A2C94D6F352}" sibTransId="{E0771CAA-4ADF-4A9A-AF44-98B6F6814FAF}"/>
    <dgm:cxn modelId="{6F96C3FC-480F-475D-92A9-D8A8627163B4}" type="presOf" srcId="{8B591EED-4679-4F55-B7C7-40F486942F94}" destId="{A120E896-B45A-4BF9-B10F-A3124DBD3E0D}" srcOrd="0" destOrd="0" presId="urn:microsoft.com/office/officeart/2008/layout/AlternatingHexagons"/>
    <dgm:cxn modelId="{104A4E32-B481-4268-AE5D-9F0CE692B7F5}" type="presParOf" srcId="{FD025030-D483-472D-BCDF-9D2411287FA3}" destId="{58B377EB-886C-44A0-BC04-01032AB2208C}" srcOrd="0" destOrd="0" presId="urn:microsoft.com/office/officeart/2008/layout/AlternatingHexagons"/>
    <dgm:cxn modelId="{41BBD4D7-EE65-4191-8E39-F8B557EDF2BF}" type="presParOf" srcId="{58B377EB-886C-44A0-BC04-01032AB2208C}" destId="{A120E896-B45A-4BF9-B10F-A3124DBD3E0D}" srcOrd="0" destOrd="0" presId="urn:microsoft.com/office/officeart/2008/layout/AlternatingHexagons"/>
    <dgm:cxn modelId="{329C4C0E-AB77-4886-96B3-E62EEB664D13}" type="presParOf" srcId="{58B377EB-886C-44A0-BC04-01032AB2208C}" destId="{90451726-0A2F-4F85-AE08-7A175ADFDB8E}" srcOrd="1" destOrd="0" presId="urn:microsoft.com/office/officeart/2008/layout/AlternatingHexagons"/>
    <dgm:cxn modelId="{59253B3D-7FF3-4543-86AA-F4D176C6A771}" type="presParOf" srcId="{58B377EB-886C-44A0-BC04-01032AB2208C}" destId="{849BBF5A-C8F9-4168-B1EC-F9759FC08A4E}" srcOrd="2" destOrd="0" presId="urn:microsoft.com/office/officeart/2008/layout/AlternatingHexagons"/>
    <dgm:cxn modelId="{93962650-A595-4382-92C4-9D92A81E9DA1}" type="presParOf" srcId="{58B377EB-886C-44A0-BC04-01032AB2208C}" destId="{F8F4F0AB-1B3F-4E15-9906-862AF7DEF6DC}" srcOrd="3" destOrd="0" presId="urn:microsoft.com/office/officeart/2008/layout/AlternatingHexagons"/>
    <dgm:cxn modelId="{BC94793E-B8DD-4769-8E31-E041EFA0DC07}" type="presParOf" srcId="{58B377EB-886C-44A0-BC04-01032AB2208C}" destId="{9D610D4F-7EC2-41EA-BD47-E4C61237ABD4}" srcOrd="4" destOrd="0" presId="urn:microsoft.com/office/officeart/2008/layout/AlternatingHexagons"/>
    <dgm:cxn modelId="{07B4848F-B384-4A02-97A2-B526A257D0FE}" type="presParOf" srcId="{FD025030-D483-472D-BCDF-9D2411287FA3}" destId="{0C0F0D32-A397-4331-8FA5-E708B14FEE6D}" srcOrd="1" destOrd="0" presId="urn:microsoft.com/office/officeart/2008/layout/AlternatingHexagons"/>
    <dgm:cxn modelId="{28A4B5F6-B2AB-4921-812A-20B189A67758}" type="presParOf" srcId="{FD025030-D483-472D-BCDF-9D2411287FA3}" destId="{74D37230-6FED-4AA0-8EBD-0B7DA4BF4732}" srcOrd="2" destOrd="0" presId="urn:microsoft.com/office/officeart/2008/layout/AlternatingHexagons"/>
    <dgm:cxn modelId="{B98DDB0B-13A5-40E0-A9F4-66D45729B530}" type="presParOf" srcId="{74D37230-6FED-4AA0-8EBD-0B7DA4BF4732}" destId="{BE5AF5F3-1F11-49AD-ADA6-DDD366E0CB45}" srcOrd="0" destOrd="0" presId="urn:microsoft.com/office/officeart/2008/layout/AlternatingHexagons"/>
    <dgm:cxn modelId="{EAE6DC19-91DF-4EC3-9630-580D0E66756B}" type="presParOf" srcId="{74D37230-6FED-4AA0-8EBD-0B7DA4BF4732}" destId="{599A6911-F8CC-46FC-83CF-A6A2AC4EC480}" srcOrd="1" destOrd="0" presId="urn:microsoft.com/office/officeart/2008/layout/AlternatingHexagons"/>
    <dgm:cxn modelId="{EFC57500-9A74-4024-913C-4AC96BB9C642}" type="presParOf" srcId="{74D37230-6FED-4AA0-8EBD-0B7DA4BF4732}" destId="{6CF8CAFE-7F11-437D-B636-53117BA4F4ED}" srcOrd="2" destOrd="0" presId="urn:microsoft.com/office/officeart/2008/layout/AlternatingHexagons"/>
    <dgm:cxn modelId="{8F19BE15-B63D-44A6-A5C7-D8731977EAAB}" type="presParOf" srcId="{74D37230-6FED-4AA0-8EBD-0B7DA4BF4732}" destId="{9C056600-798A-4BD6-BE92-A3CBE696BDC7}" srcOrd="3" destOrd="0" presId="urn:microsoft.com/office/officeart/2008/layout/AlternatingHexagons"/>
    <dgm:cxn modelId="{99669D36-BEF7-4B92-9BB3-4CEC135FC7C4}" type="presParOf" srcId="{74D37230-6FED-4AA0-8EBD-0B7DA4BF4732}" destId="{F2E748A8-88D3-4472-B630-8366B7055821}" srcOrd="4" destOrd="0" presId="urn:microsoft.com/office/officeart/2008/layout/AlternatingHexagons"/>
    <dgm:cxn modelId="{650AD634-5CFD-491F-B5DC-FCFB3BA4C0A3}" type="presParOf" srcId="{FD025030-D483-472D-BCDF-9D2411287FA3}" destId="{2131D92C-82C7-4F6A-B29D-D3B705B593DD}" srcOrd="3" destOrd="0" presId="urn:microsoft.com/office/officeart/2008/layout/AlternatingHexagons"/>
    <dgm:cxn modelId="{1A64F4AD-A9BE-435D-8024-E665374E1065}" type="presParOf" srcId="{FD025030-D483-472D-BCDF-9D2411287FA3}" destId="{F8C105DB-F4D5-4E62-93D3-F315C97233CD}" srcOrd="4" destOrd="0" presId="urn:microsoft.com/office/officeart/2008/layout/AlternatingHexagons"/>
    <dgm:cxn modelId="{4075905A-8F21-42F6-91A2-93C60F3A80B3}" type="presParOf" srcId="{F8C105DB-F4D5-4E62-93D3-F315C97233CD}" destId="{96655A9F-D62B-4005-9D02-F542A7E2BD9D}" srcOrd="0" destOrd="0" presId="urn:microsoft.com/office/officeart/2008/layout/AlternatingHexagons"/>
    <dgm:cxn modelId="{C5986DC8-50BD-4D65-9BD6-39B0F7F3B8FB}" type="presParOf" srcId="{F8C105DB-F4D5-4E62-93D3-F315C97233CD}" destId="{DC0A4F99-928F-4CFF-8201-F9DE2793629A}" srcOrd="1" destOrd="0" presId="urn:microsoft.com/office/officeart/2008/layout/AlternatingHexagons"/>
    <dgm:cxn modelId="{594E4991-99D5-4CE5-BF4A-B46A4C74B971}" type="presParOf" srcId="{F8C105DB-F4D5-4E62-93D3-F315C97233CD}" destId="{FBADDB5E-CFD2-404A-9CB0-401450E03762}" srcOrd="2" destOrd="0" presId="urn:microsoft.com/office/officeart/2008/layout/AlternatingHexagons"/>
    <dgm:cxn modelId="{933F15DE-E15B-4C1B-BA9F-D5155AFF6590}" type="presParOf" srcId="{F8C105DB-F4D5-4E62-93D3-F315C97233CD}" destId="{7CD10E77-DB32-4D19-A3DF-819EE056C630}" srcOrd="3" destOrd="0" presId="urn:microsoft.com/office/officeart/2008/layout/AlternatingHexagons"/>
    <dgm:cxn modelId="{791A0E56-0D9E-4BE2-BF78-2B5136096082}" type="presParOf" srcId="{F8C105DB-F4D5-4E62-93D3-F315C97233CD}" destId="{F88107B4-1FCC-4FF0-8548-EEF8669E8D91}" srcOrd="4" destOrd="0" presId="urn:microsoft.com/office/officeart/2008/layout/AlternatingHexagons"/>
    <dgm:cxn modelId="{C86F6E3E-253C-49A6-88E4-F4F12434009E}" type="presParOf" srcId="{FD025030-D483-472D-BCDF-9D2411287FA3}" destId="{88E1F802-3A42-459E-B467-19694950CB1F}" srcOrd="5" destOrd="0" presId="urn:microsoft.com/office/officeart/2008/layout/AlternatingHexagons"/>
    <dgm:cxn modelId="{F3509C2F-AE08-496A-A0CA-2C862A37724C}" type="presParOf" srcId="{FD025030-D483-472D-BCDF-9D2411287FA3}" destId="{8B787CF6-389C-4E57-A901-21FCD82DC2BE}" srcOrd="6" destOrd="0" presId="urn:microsoft.com/office/officeart/2008/layout/AlternatingHexagons"/>
    <dgm:cxn modelId="{E0EDD4D3-3325-4576-B255-CA62B63C686C}" type="presParOf" srcId="{8B787CF6-389C-4E57-A901-21FCD82DC2BE}" destId="{826EE319-B2EB-4531-9A77-462011986F89}" srcOrd="0" destOrd="0" presId="urn:microsoft.com/office/officeart/2008/layout/AlternatingHexagons"/>
    <dgm:cxn modelId="{67F4F519-69C5-4471-BA11-EAA1F240E6ED}" type="presParOf" srcId="{8B787CF6-389C-4E57-A901-21FCD82DC2BE}" destId="{109D205A-1ECD-4242-9663-4EF68AF5D143}" srcOrd="1" destOrd="0" presId="urn:microsoft.com/office/officeart/2008/layout/AlternatingHexagons"/>
    <dgm:cxn modelId="{D99F874C-13A3-4B18-A145-D403F01E589D}" type="presParOf" srcId="{8B787CF6-389C-4E57-A901-21FCD82DC2BE}" destId="{19FD5CE1-915F-42F3-982B-F616C14D9C09}" srcOrd="2" destOrd="0" presId="urn:microsoft.com/office/officeart/2008/layout/AlternatingHexagons"/>
    <dgm:cxn modelId="{747FE057-937B-40C6-BABE-0E9C8C44C4B8}" type="presParOf" srcId="{8B787CF6-389C-4E57-A901-21FCD82DC2BE}" destId="{A91CBA94-BF09-4862-B51A-95AFDE69AED0}" srcOrd="3" destOrd="0" presId="urn:microsoft.com/office/officeart/2008/layout/AlternatingHexagons"/>
    <dgm:cxn modelId="{75F52073-E18F-4EE3-96E0-10F045A78012}" type="presParOf" srcId="{8B787CF6-389C-4E57-A901-21FCD82DC2BE}" destId="{7FA1A45A-1496-4203-AD68-3BD22B4A20B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AB3594-506E-4390-AA3F-4E90BE6BC31D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F6E54624-F1D4-48E8-865A-E63114A6913A}">
      <dgm:prSet phldrT="[Текст]" custT="1"/>
      <dgm:spPr>
        <a:solidFill>
          <a:schemeClr val="accent1">
            <a:lumMod val="60000"/>
            <a:lumOff val="4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1400" b="1" i="0" u="none" strike="noStrike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Отраслевые конференции и выставки: </a:t>
          </a:r>
          <a:endParaRPr lang="ru-RU" sz="1400" b="1" i="0" u="none" strike="noStrike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1400" b="0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Например : IX Международная конференция «РЫБА» 2024, </a:t>
          </a:r>
          <a:r>
            <a:rPr lang="ru-RU" sz="1400" b="0" i="0" u="none" strike="noStrike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Seafood</a:t>
          </a:r>
          <a:r>
            <a:rPr lang="ru-RU" sz="1400" b="0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Expo Eurasia</a:t>
          </a:r>
          <a:endParaRPr lang="en-US" sz="1400" b="0" i="0" u="none" strike="noStrike" cap="none" spc="0" dirty="0">
            <a:solidFill>
              <a:srgbClr val="002060"/>
            </a:solidFill>
            <a:latin typeface="Georgia" panose="02040502050405020303" pitchFamily="18" charset="0"/>
            <a:ea typeface="Liberation Sans"/>
            <a:cs typeface="Liberation Sans"/>
          </a:endParaRPr>
        </a:p>
        <a:p>
          <a:pPr>
            <a:buClr>
              <a:schemeClr val="dk1"/>
            </a:buClr>
            <a:buSzPts val="1800"/>
            <a:buFont typeface="Arial"/>
            <a:buNone/>
          </a:pPr>
          <a:r>
            <a:rPr lang="ru-RU" sz="1400" b="1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</a:t>
          </a:r>
          <a:r>
            <a:rPr lang="ru-RU" sz="1400" b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</a:t>
          </a:r>
          <a:r>
            <a:rPr lang="ru-RU" sz="1400" b="0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Демонстрация работы системы на выставочном стенде.</a:t>
          </a:r>
          <a:endParaRPr lang="ru-RU" sz="1400" b="0" i="0" u="none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pPr>
            <a:buClr>
              <a:schemeClr val="dk1"/>
            </a:buClr>
            <a:buSzPts val="1800"/>
            <a:buFont typeface="Arial"/>
            <a:buNone/>
          </a:pPr>
          <a:endParaRPr lang="ru-RU" sz="700" dirty="0"/>
        </a:p>
      </dgm:t>
    </dgm:pt>
    <dgm:pt modelId="{EE8F4EF6-3374-4CC6-9498-03E7A5A9F4B5}" type="parTrans" cxnId="{A2CDD110-5FD4-4C44-9EA7-04D88AB15AA7}">
      <dgm:prSet/>
      <dgm:spPr/>
      <dgm:t>
        <a:bodyPr/>
        <a:lstStyle/>
        <a:p>
          <a:endParaRPr lang="ru-RU"/>
        </a:p>
      </dgm:t>
    </dgm:pt>
    <dgm:pt modelId="{02D6D7F3-99C2-4D2B-B094-EDF537146FFC}" type="sibTrans" cxnId="{A2CDD110-5FD4-4C44-9EA7-04D88AB15AA7}">
      <dgm:prSet/>
      <dgm:spPr/>
      <dgm:t>
        <a:bodyPr/>
        <a:lstStyle/>
        <a:p>
          <a:endParaRPr lang="ru-RU"/>
        </a:p>
      </dgm:t>
    </dgm:pt>
    <dgm:pt modelId="{FCF9BF7C-54A8-4917-BB5E-675B526CD8C9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buClr>
              <a:schemeClr val="dk1"/>
            </a:buClr>
            <a:buSzPts val="1800"/>
            <a:buFont typeface="Arial"/>
            <a:buNone/>
          </a:pPr>
          <a:r>
            <a:rPr lang="en-US" b="1" i="0" u="none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Email-</a:t>
          </a:r>
          <a:r>
            <a:rPr lang="ru-RU" b="1" i="0" u="none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рассылка:</a:t>
          </a:r>
        </a:p>
        <a:p>
          <a:pPr>
            <a:lnSpc>
              <a:spcPct val="100000"/>
            </a:lnSpc>
            <a:buClr>
              <a:schemeClr val="dk1"/>
            </a:buClr>
            <a:buSzPts val="1800"/>
            <a:buFont typeface="Arial"/>
            <a:buNone/>
          </a:pPr>
          <a:r>
            <a:rPr lang="ru-RU" b="1" i="0" u="none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 </a:t>
          </a:r>
          <a:r>
            <a:rPr lang="ru-RU" b="0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Интересующимся компаниям можно отправлять бизнес-кейсы в электронном виде с описанием проблемы, решения и достигнутых результатов.</a:t>
          </a:r>
          <a:endParaRPr lang="ru-RU" dirty="0">
            <a:solidFill>
              <a:srgbClr val="002060"/>
            </a:solidFill>
            <a:latin typeface="Georgia" panose="02040502050405020303" pitchFamily="18" charset="0"/>
          </a:endParaRPr>
        </a:p>
      </dgm:t>
    </dgm:pt>
    <dgm:pt modelId="{5B96D540-BE4C-4C96-AAB8-E0B9173C2667}" type="parTrans" cxnId="{81D4ACA8-AD6C-4AF4-8AB6-6CAF70CC43ED}">
      <dgm:prSet/>
      <dgm:spPr/>
      <dgm:t>
        <a:bodyPr/>
        <a:lstStyle/>
        <a:p>
          <a:endParaRPr lang="ru-RU"/>
        </a:p>
      </dgm:t>
    </dgm:pt>
    <dgm:pt modelId="{31A324AD-287A-49E6-8563-411D9E6D90A7}" type="sibTrans" cxnId="{81D4ACA8-AD6C-4AF4-8AB6-6CAF70CC43ED}">
      <dgm:prSet/>
      <dgm:spPr/>
      <dgm:t>
        <a:bodyPr/>
        <a:lstStyle/>
        <a:p>
          <a:endParaRPr lang="ru-RU"/>
        </a:p>
      </dgm:t>
    </dgm:pt>
    <dgm:pt modelId="{C8DFE49D-6B7F-4394-86C6-CDB08E15498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i="0" u="none" strike="noStrike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Отраслевые</a:t>
          </a:r>
          <a:r>
            <a:rPr lang="en-US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</a:t>
          </a:r>
          <a:r>
            <a:rPr lang="en-US" sz="1600" b="1" i="0" u="none" strike="noStrike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публикации</a:t>
          </a:r>
          <a:r>
            <a:rPr lang="en-US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и </a:t>
          </a:r>
          <a:r>
            <a:rPr lang="en-US" sz="1600" b="1" i="0" u="none" strike="noStrike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журналы</a:t>
          </a:r>
          <a:r>
            <a:rPr lang="en-US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:</a:t>
          </a:r>
        </a:p>
        <a:p>
          <a:r>
            <a:rPr lang="ru-RU" sz="1600" b="1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</a:t>
          </a:r>
          <a:r>
            <a:rPr lang="ru-RU" sz="1600" b="0" i="0" u="none" strike="noStrike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Ведение блога о процессе разработки. Реклама</a:t>
          </a:r>
          <a:endParaRPr lang="ru-RU" sz="1600" b="1" i="0" u="none" strike="noStrike" cap="none" spc="0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endParaRPr lang="ru-RU" sz="700" dirty="0"/>
        </a:p>
      </dgm:t>
    </dgm:pt>
    <dgm:pt modelId="{A9FCA701-7075-43D7-9C5E-1C361D9FAD73}" type="parTrans" cxnId="{CB8B627F-FBC5-43C6-B2AE-4687B83CAB6F}">
      <dgm:prSet/>
      <dgm:spPr/>
      <dgm:t>
        <a:bodyPr/>
        <a:lstStyle/>
        <a:p>
          <a:endParaRPr lang="ru-RU"/>
        </a:p>
      </dgm:t>
    </dgm:pt>
    <dgm:pt modelId="{E38DD9B6-EB22-486A-8B71-F9265B262F83}" type="sibTrans" cxnId="{CB8B627F-FBC5-43C6-B2AE-4687B83CAB6F}">
      <dgm:prSet/>
      <dgm:spPr/>
      <dgm:t>
        <a:bodyPr/>
        <a:lstStyle/>
        <a:p>
          <a:endParaRPr lang="ru-RU"/>
        </a:p>
      </dgm:t>
    </dgm:pt>
    <dgm:pt modelId="{2435186E-33C8-4C9C-95A0-9E375EB845CB}" type="pres">
      <dgm:prSet presAssocID="{93AB3594-506E-4390-AA3F-4E90BE6BC31D}" presName="compositeShape" presStyleCnt="0">
        <dgm:presLayoutVars>
          <dgm:chMax val="7"/>
          <dgm:dir/>
          <dgm:resizeHandles val="exact"/>
        </dgm:presLayoutVars>
      </dgm:prSet>
      <dgm:spPr/>
    </dgm:pt>
    <dgm:pt modelId="{B4BFE39B-B677-48A5-A40A-AC7C3E13DB05}" type="pres">
      <dgm:prSet presAssocID="{93AB3594-506E-4390-AA3F-4E90BE6BC31D}" presName="wedge1" presStyleLbl="node1" presStyleIdx="0" presStyleCnt="3" custScaleX="111670" custScaleY="101087"/>
      <dgm:spPr/>
    </dgm:pt>
    <dgm:pt modelId="{851B5C09-8938-44EC-95A4-9CC4479A62B8}" type="pres">
      <dgm:prSet presAssocID="{93AB3594-506E-4390-AA3F-4E90BE6BC31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58D81E5-FB58-40EE-A90F-13432B924D87}" type="pres">
      <dgm:prSet presAssocID="{93AB3594-506E-4390-AA3F-4E90BE6BC31D}" presName="wedge2" presStyleLbl="node1" presStyleIdx="1" presStyleCnt="3"/>
      <dgm:spPr/>
    </dgm:pt>
    <dgm:pt modelId="{56A44D2F-E85E-4E9D-9101-0DD8A6BAE29B}" type="pres">
      <dgm:prSet presAssocID="{93AB3594-506E-4390-AA3F-4E90BE6BC31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71C6FDC-1414-44E6-B186-DCBC50514AEB}" type="pres">
      <dgm:prSet presAssocID="{93AB3594-506E-4390-AA3F-4E90BE6BC31D}" presName="wedge3" presStyleLbl="node1" presStyleIdx="2" presStyleCnt="3" custScaleX="99884"/>
      <dgm:spPr/>
    </dgm:pt>
    <dgm:pt modelId="{1BD749E0-5F2E-45C7-BD4E-3AD2191352BD}" type="pres">
      <dgm:prSet presAssocID="{93AB3594-506E-4390-AA3F-4E90BE6BC31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2CDD110-5FD4-4C44-9EA7-04D88AB15AA7}" srcId="{93AB3594-506E-4390-AA3F-4E90BE6BC31D}" destId="{F6E54624-F1D4-48E8-865A-E63114A6913A}" srcOrd="0" destOrd="0" parTransId="{EE8F4EF6-3374-4CC6-9498-03E7A5A9F4B5}" sibTransId="{02D6D7F3-99C2-4D2B-B094-EDF537146FFC}"/>
    <dgm:cxn modelId="{88CDDA19-6912-4A3C-AE2A-F2F047602E87}" type="presOf" srcId="{93AB3594-506E-4390-AA3F-4E90BE6BC31D}" destId="{2435186E-33C8-4C9C-95A0-9E375EB845CB}" srcOrd="0" destOrd="0" presId="urn:microsoft.com/office/officeart/2005/8/layout/chart3"/>
    <dgm:cxn modelId="{5157763B-7085-492F-A6C8-2FFCB5565130}" type="presOf" srcId="{C8DFE49D-6B7F-4394-86C6-CDB08E154988}" destId="{571C6FDC-1414-44E6-B186-DCBC50514AEB}" srcOrd="0" destOrd="0" presId="urn:microsoft.com/office/officeart/2005/8/layout/chart3"/>
    <dgm:cxn modelId="{CD868054-8DEC-4C35-B2E1-D7C511ADF714}" type="presOf" srcId="{F6E54624-F1D4-48E8-865A-E63114A6913A}" destId="{B4BFE39B-B677-48A5-A40A-AC7C3E13DB05}" srcOrd="0" destOrd="0" presId="urn:microsoft.com/office/officeart/2005/8/layout/chart3"/>
    <dgm:cxn modelId="{CB8B627F-FBC5-43C6-B2AE-4687B83CAB6F}" srcId="{93AB3594-506E-4390-AA3F-4E90BE6BC31D}" destId="{C8DFE49D-6B7F-4394-86C6-CDB08E154988}" srcOrd="2" destOrd="0" parTransId="{A9FCA701-7075-43D7-9C5E-1C361D9FAD73}" sibTransId="{E38DD9B6-EB22-486A-8B71-F9265B262F83}"/>
    <dgm:cxn modelId="{81D4ACA8-AD6C-4AF4-8AB6-6CAF70CC43ED}" srcId="{93AB3594-506E-4390-AA3F-4E90BE6BC31D}" destId="{FCF9BF7C-54A8-4917-BB5E-675B526CD8C9}" srcOrd="1" destOrd="0" parTransId="{5B96D540-BE4C-4C96-AAB8-E0B9173C2667}" sibTransId="{31A324AD-287A-49E6-8563-411D9E6D90A7}"/>
    <dgm:cxn modelId="{FE16DED4-7701-49D3-9DFF-9C9361261C58}" type="presOf" srcId="{C8DFE49D-6B7F-4394-86C6-CDB08E154988}" destId="{1BD749E0-5F2E-45C7-BD4E-3AD2191352BD}" srcOrd="1" destOrd="0" presId="urn:microsoft.com/office/officeart/2005/8/layout/chart3"/>
    <dgm:cxn modelId="{E88D0BD9-7966-4D7C-877B-95B5B79D634B}" type="presOf" srcId="{F6E54624-F1D4-48E8-865A-E63114A6913A}" destId="{851B5C09-8938-44EC-95A4-9CC4479A62B8}" srcOrd="1" destOrd="0" presId="urn:microsoft.com/office/officeart/2005/8/layout/chart3"/>
    <dgm:cxn modelId="{1238AFD9-356E-4F39-B406-A3CDD07EB2DA}" type="presOf" srcId="{FCF9BF7C-54A8-4917-BB5E-675B526CD8C9}" destId="{F58D81E5-FB58-40EE-A90F-13432B924D87}" srcOrd="0" destOrd="0" presId="urn:microsoft.com/office/officeart/2005/8/layout/chart3"/>
    <dgm:cxn modelId="{A603DFFD-80C6-41D0-9513-8D15E6E08CE3}" type="presOf" srcId="{FCF9BF7C-54A8-4917-BB5E-675B526CD8C9}" destId="{56A44D2F-E85E-4E9D-9101-0DD8A6BAE29B}" srcOrd="1" destOrd="0" presId="urn:microsoft.com/office/officeart/2005/8/layout/chart3"/>
    <dgm:cxn modelId="{BAA07C97-77BB-4FC9-AEE7-84F92B8544B2}" type="presParOf" srcId="{2435186E-33C8-4C9C-95A0-9E375EB845CB}" destId="{B4BFE39B-B677-48A5-A40A-AC7C3E13DB05}" srcOrd="0" destOrd="0" presId="urn:microsoft.com/office/officeart/2005/8/layout/chart3"/>
    <dgm:cxn modelId="{097208BB-0931-4C69-9BDB-6F9BA792E834}" type="presParOf" srcId="{2435186E-33C8-4C9C-95A0-9E375EB845CB}" destId="{851B5C09-8938-44EC-95A4-9CC4479A62B8}" srcOrd="1" destOrd="0" presId="urn:microsoft.com/office/officeart/2005/8/layout/chart3"/>
    <dgm:cxn modelId="{DE2CBF9D-1D5D-4565-9741-EB975154190F}" type="presParOf" srcId="{2435186E-33C8-4C9C-95A0-9E375EB845CB}" destId="{F58D81E5-FB58-40EE-A90F-13432B924D87}" srcOrd="2" destOrd="0" presId="urn:microsoft.com/office/officeart/2005/8/layout/chart3"/>
    <dgm:cxn modelId="{FFB716A3-BF67-4293-8728-8C470DBA0FF3}" type="presParOf" srcId="{2435186E-33C8-4C9C-95A0-9E375EB845CB}" destId="{56A44D2F-E85E-4E9D-9101-0DD8A6BAE29B}" srcOrd="3" destOrd="0" presId="urn:microsoft.com/office/officeart/2005/8/layout/chart3"/>
    <dgm:cxn modelId="{5048C8F2-F879-4E69-ADF7-4760D6D4F97F}" type="presParOf" srcId="{2435186E-33C8-4C9C-95A0-9E375EB845CB}" destId="{571C6FDC-1414-44E6-B186-DCBC50514AEB}" srcOrd="4" destOrd="0" presId="urn:microsoft.com/office/officeart/2005/8/layout/chart3"/>
    <dgm:cxn modelId="{DBD83E42-ECD1-4512-89BA-8CCC43C0E280}" type="presParOf" srcId="{2435186E-33C8-4C9C-95A0-9E375EB845CB}" destId="{1BD749E0-5F2E-45C7-BD4E-3AD2191352B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86CA04-87BD-41B9-B5DD-B0574097A451}">
      <dsp:nvSpPr>
        <dsp:cNvPr id="0" name=""/>
        <dsp:cNvSpPr/>
      </dsp:nvSpPr>
      <dsp:spPr>
        <a:xfrm>
          <a:off x="5201537" y="2870848"/>
          <a:ext cx="4201513" cy="32427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2700"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50034E-97D3-4865-9B51-301EAC3EEB9E}">
      <dsp:nvSpPr>
        <dsp:cNvPr id="0" name=""/>
        <dsp:cNvSpPr/>
      </dsp:nvSpPr>
      <dsp:spPr>
        <a:xfrm>
          <a:off x="262817" y="399452"/>
          <a:ext cx="5530696" cy="3414199"/>
        </a:xfrm>
        <a:prstGeom prst="rect">
          <a:avLst/>
        </a:prstGeom>
        <a:solidFill>
          <a:schemeClr val="bg1">
            <a:alpha val="8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  <a:softEdge rad="3175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Мы, команда Clear Water представляем проект  «Система машинного зрения для фиксации и анализа изображений подводной среды», который  в ситуации выявления дефектов обшивки судна позволяет предотвратить возможные катастрофы.</a:t>
          </a:r>
          <a:endParaRPr lang="ru-RU" sz="1500" b="1" kern="1200" dirty="0">
            <a:solidFill>
              <a:srgbClr val="002060"/>
            </a:solidFill>
            <a:latin typeface="Georgia" panose="02040502050405020303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Наш проект будет востребован на рынке </a:t>
          </a:r>
          <a:r>
            <a:rPr lang="en-US" sz="1500" b="1" kern="1200" dirty="0">
              <a:solidFill>
                <a:srgbClr val="002060"/>
              </a:solidFill>
              <a:latin typeface="Georgia" panose="02040502050405020303" pitchFamily="18" charset="0"/>
            </a:rPr>
            <a:t>Marine</a:t>
          </a:r>
          <a:r>
            <a:rPr lang="ru-RU" sz="15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, сегменте технологии освоения ресурсов океана</a:t>
          </a:r>
          <a:endParaRPr lang="ru-RU" sz="1500" b="1" kern="1200" dirty="0">
            <a:solidFill>
              <a:srgbClr val="002060"/>
            </a:solidFill>
            <a:latin typeface="Georgia" panose="02040502050405020303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Актуальность и своевременность этого проекта обусловлена тем, что промышленность сводится к автоматизации.</a:t>
          </a:r>
          <a:endParaRPr lang="ru-RU" sz="1500" b="1" kern="1200" dirty="0">
            <a:solidFill>
              <a:srgbClr val="002060"/>
            </a:solidFill>
            <a:latin typeface="Georgia" panose="02040502050405020303" pitchFamily="18" charset="0"/>
          </a:endParaRP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Проект создан для технологического направления</a:t>
          </a:r>
          <a:r>
            <a:rPr lang="ru-RU" sz="1500" b="1" i="0" u="none" kern="1200" dirty="0">
              <a:solidFill>
                <a:srgbClr val="002060"/>
              </a:solidFill>
              <a:latin typeface="Georgia" panose="02040502050405020303" pitchFamily="18" charset="0"/>
              <a:ea typeface="Arial"/>
              <a:cs typeface="Arial"/>
            </a:rPr>
            <a:t> предупреждения и ликвидации чрезвычайных ситуаций природного и техногенного характера и технологий информационных, управляющих, навигационных систем</a:t>
          </a:r>
          <a:endParaRPr lang="ru-RU" sz="1500" b="1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262817" y="399452"/>
        <a:ext cx="5530696" cy="3414199"/>
      </dsp:txXfrm>
    </dsp:sp>
    <dsp:sp modelId="{B5E19A8A-F30F-4D27-A964-781DB705B0A3}">
      <dsp:nvSpPr>
        <dsp:cNvPr id="0" name=""/>
        <dsp:cNvSpPr/>
      </dsp:nvSpPr>
      <dsp:spPr>
        <a:xfrm>
          <a:off x="117450" y="115256"/>
          <a:ext cx="1118749" cy="111903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EA558F-DD1D-472B-990E-DF0D9DFC3F27}">
      <dsp:nvSpPr>
        <dsp:cNvPr id="0" name=""/>
        <dsp:cNvSpPr/>
      </dsp:nvSpPr>
      <dsp:spPr>
        <a:xfrm rot="5400000">
          <a:off x="4826662" y="159043"/>
          <a:ext cx="1119039" cy="1118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9E930E-88B1-4BA2-B903-0F792FB68C8A}">
      <dsp:nvSpPr>
        <dsp:cNvPr id="0" name=""/>
        <dsp:cNvSpPr/>
      </dsp:nvSpPr>
      <dsp:spPr>
        <a:xfrm rot="16200000">
          <a:off x="156171" y="2848847"/>
          <a:ext cx="1119039" cy="111874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7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87152E-6FF8-47F9-9A3E-0BFC29B4A73B}">
      <dsp:nvSpPr>
        <dsp:cNvPr id="0" name=""/>
        <dsp:cNvSpPr/>
      </dsp:nvSpPr>
      <dsp:spPr>
        <a:xfrm rot="10800000">
          <a:off x="4836237" y="2716824"/>
          <a:ext cx="1118749" cy="1119039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tint val="100000"/>
                <a:shade val="100000"/>
                <a:satMod val="130000"/>
                <a:alpha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3DE1B-9575-416E-A538-585E1F772122}">
      <dsp:nvSpPr>
        <dsp:cNvPr id="0" name=""/>
        <dsp:cNvSpPr/>
      </dsp:nvSpPr>
      <dsp:spPr>
        <a:xfrm>
          <a:off x="0" y="640759"/>
          <a:ext cx="4239228" cy="13102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A8B14-4473-41D0-A625-53998F078D45}">
      <dsp:nvSpPr>
        <dsp:cNvPr id="0" name=""/>
        <dsp:cNvSpPr/>
      </dsp:nvSpPr>
      <dsp:spPr>
        <a:xfrm>
          <a:off x="26453" y="0"/>
          <a:ext cx="4154057" cy="158557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621" tIns="0" rIns="24362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Состояния внешней обшивки корабля является важным фактором для успешного плавания судна. Любая трещина может сказаться на успешном плавании.</a:t>
          </a:r>
          <a:r>
            <a:rPr lang="en-US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 </a:t>
          </a: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Данная процедура является </a:t>
          </a:r>
          <a:r>
            <a:rPr lang="ru-RU" sz="1400" b="1" kern="1200" dirty="0" err="1">
              <a:solidFill>
                <a:srgbClr val="002060"/>
              </a:solidFill>
              <a:latin typeface="Georgia" panose="02040502050405020303" pitchFamily="18" charset="0"/>
            </a:rPr>
            <a:t>трудо</a:t>
          </a: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- и время</a:t>
          </a:r>
          <a:r>
            <a:rPr lang="en-US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-</a:t>
          </a: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 затратной</a:t>
          </a:r>
        </a:p>
      </dsp:txBody>
      <dsp:txXfrm>
        <a:off x="103854" y="77401"/>
        <a:ext cx="3999255" cy="1430773"/>
      </dsp:txXfrm>
    </dsp:sp>
    <dsp:sp modelId="{CA56BCC5-BD48-4BCD-8961-B1EC2A19D473}">
      <dsp:nvSpPr>
        <dsp:cNvPr id="0" name=""/>
        <dsp:cNvSpPr/>
      </dsp:nvSpPr>
      <dsp:spPr>
        <a:xfrm>
          <a:off x="0" y="2717313"/>
          <a:ext cx="4605787" cy="14070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3B67E-8717-4267-A7AF-6AEA87D87CCB}">
      <dsp:nvSpPr>
        <dsp:cNvPr id="0" name=""/>
        <dsp:cNvSpPr/>
      </dsp:nvSpPr>
      <dsp:spPr>
        <a:xfrm>
          <a:off x="25786" y="2188861"/>
          <a:ext cx="4062919" cy="150404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3621" tIns="0" rIns="243621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800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Сейчас осмотр проводят люди, которым необходимо оплывать судно вокруг</a:t>
          </a:r>
          <a:r>
            <a:rPr lang="en-US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. </a:t>
          </a: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Трещины фиксируются обычными камерами, не дающими достаточной информации</a:t>
          </a:r>
        </a:p>
      </dsp:txBody>
      <dsp:txXfrm>
        <a:off x="99207" y="2262282"/>
        <a:ext cx="3916077" cy="1357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14F72-F5CE-4648-AB50-57E8E682A7FC}">
      <dsp:nvSpPr>
        <dsp:cNvPr id="0" name=""/>
        <dsp:cNvSpPr/>
      </dsp:nvSpPr>
      <dsp:spPr>
        <a:xfrm>
          <a:off x="238288" y="401984"/>
          <a:ext cx="4653501" cy="292769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AA8B62-4C7C-4D59-88BF-7BA4D5311F6B}">
      <dsp:nvSpPr>
        <dsp:cNvPr id="0" name=""/>
        <dsp:cNvSpPr/>
      </dsp:nvSpPr>
      <dsp:spPr>
        <a:xfrm>
          <a:off x="4548748" y="2369119"/>
          <a:ext cx="4514964" cy="2806614"/>
        </a:xfrm>
        <a:prstGeom prst="rect">
          <a:avLst/>
        </a:prstGeom>
        <a:solidFill>
          <a:schemeClr val="bg1"/>
        </a:solidFill>
        <a:ln>
          <a:noFill/>
        </a:ln>
        <a:effectLst>
          <a:softEdge rad="31750"/>
        </a:effectLst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None/>
          </a:pPr>
          <a:r>
            <a:rPr lang="ru-RU" sz="1800" kern="1200" dirty="0">
              <a:solidFill>
                <a:srgbClr val="002060"/>
              </a:solidFill>
              <a:latin typeface="Georgia" panose="02040502050405020303" pitchFamily="18" charset="0"/>
            </a:rPr>
            <a:t>Разрабатываемая нами технология основана на недавних исследованиях принципов активной поляризации и постоянства цвета. Мы предполагаем, что при совмещении определённой подсветки воды, и верных временных интервалов полученных изображений, можно добиться значительного увеличения дальности видимости под водой.</a:t>
          </a:r>
        </a:p>
      </dsp:txBody>
      <dsp:txXfrm>
        <a:off x="4548748" y="2369119"/>
        <a:ext cx="4514964" cy="2806614"/>
      </dsp:txXfrm>
    </dsp:sp>
    <dsp:sp modelId="{8F0AA7A0-5E5B-4A21-B0FF-3C661F7B1E1C}">
      <dsp:nvSpPr>
        <dsp:cNvPr id="0" name=""/>
        <dsp:cNvSpPr/>
      </dsp:nvSpPr>
      <dsp:spPr>
        <a:xfrm>
          <a:off x="4426237" y="2194740"/>
          <a:ext cx="967994" cy="96824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27E985-AD9D-4F08-A668-E575A9E43E41}">
      <dsp:nvSpPr>
        <dsp:cNvPr id="0" name=""/>
        <dsp:cNvSpPr/>
      </dsp:nvSpPr>
      <dsp:spPr>
        <a:xfrm rot="5400000">
          <a:off x="8228001" y="2194866"/>
          <a:ext cx="968245" cy="96799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3CE640-BC7D-4A0E-8735-0DA9ABFFA1F8}">
      <dsp:nvSpPr>
        <dsp:cNvPr id="0" name=""/>
        <dsp:cNvSpPr/>
      </dsp:nvSpPr>
      <dsp:spPr>
        <a:xfrm rot="16200000">
          <a:off x="4426112" y="4427371"/>
          <a:ext cx="968245" cy="967994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AC878E-3C37-475A-8338-47B857E5809C}">
      <dsp:nvSpPr>
        <dsp:cNvPr id="0" name=""/>
        <dsp:cNvSpPr/>
      </dsp:nvSpPr>
      <dsp:spPr>
        <a:xfrm rot="10800000">
          <a:off x="8228126" y="4427246"/>
          <a:ext cx="967994" cy="968245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ABBB3-7BB0-49EA-9C95-683274A765EA}">
      <dsp:nvSpPr>
        <dsp:cNvPr id="0" name=""/>
        <dsp:cNvSpPr/>
      </dsp:nvSpPr>
      <dsp:spPr>
        <a:xfrm>
          <a:off x="176576" y="259565"/>
          <a:ext cx="8340914" cy="182617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AD5E6-F15C-4AA8-B605-869789C88258}">
      <dsp:nvSpPr>
        <dsp:cNvPr id="0" name=""/>
        <dsp:cNvSpPr/>
      </dsp:nvSpPr>
      <dsp:spPr>
        <a:xfrm>
          <a:off x="281497" y="272745"/>
          <a:ext cx="3829843" cy="175823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E5E1FA-BFF7-44A5-B0B2-833FAC9CBA70}">
      <dsp:nvSpPr>
        <dsp:cNvPr id="0" name=""/>
        <dsp:cNvSpPr/>
      </dsp:nvSpPr>
      <dsp:spPr>
        <a:xfrm rot="10800000">
          <a:off x="319545" y="2098804"/>
          <a:ext cx="3809870" cy="32174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Порты(апробировано на данной области), бизнесы нефте-газовой отрасли,  исторические и географические общества, ВПК,</a:t>
          </a:r>
          <a:r>
            <a:rPr lang="en-US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 </a:t>
          </a: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промышленные рыбозаводы с собственными акваториями </a:t>
          </a:r>
          <a:endParaRPr lang="ru-RU" sz="1600" b="1" kern="1200" dirty="0">
            <a:solidFill>
              <a:srgbClr val="002060"/>
            </a:solidFill>
            <a:latin typeface="Georgia" panose="02040502050405020303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rPr>
            <a:t>Автоматизированное выявление болезненных рыб, улучшенная видимость в водной среде, возможно создание 3D объекта всей акватории</a:t>
          </a:r>
          <a:endParaRPr lang="ru-RU" sz="1600" b="1" kern="1200" dirty="0">
            <a:solidFill>
              <a:srgbClr val="002060"/>
            </a:solidFill>
            <a:latin typeface="Georgia" panose="02040502050405020303" pitchFamily="18" charset="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200"/>
            <a:buFont typeface="Arial"/>
            <a:buNone/>
          </a:pPr>
          <a:endParaRPr lang="ru-RU" sz="1200" b="1" kern="1200" dirty="0">
            <a:latin typeface="Georgia" panose="02040502050405020303" pitchFamily="18" charset="0"/>
          </a:endParaRPr>
        </a:p>
      </dsp:txBody>
      <dsp:txXfrm rot="10800000">
        <a:off x="418492" y="2098804"/>
        <a:ext cx="3611976" cy="3118488"/>
      </dsp:txXfrm>
    </dsp:sp>
    <dsp:sp modelId="{5254533E-E28D-4B21-B1C4-E9C7A99089FC}">
      <dsp:nvSpPr>
        <dsp:cNvPr id="0" name=""/>
        <dsp:cNvSpPr/>
      </dsp:nvSpPr>
      <dsp:spPr>
        <a:xfrm>
          <a:off x="4500007" y="272742"/>
          <a:ext cx="3843325" cy="17605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A764A-7CF7-403A-A496-5179F2DEC575}">
      <dsp:nvSpPr>
        <dsp:cNvPr id="0" name=""/>
        <dsp:cNvSpPr/>
      </dsp:nvSpPr>
      <dsp:spPr>
        <a:xfrm rot="10800000">
          <a:off x="4405869" y="2106948"/>
          <a:ext cx="4001175" cy="318313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None/>
          </a:pPr>
          <a:endParaRPr lang="en-US" sz="1600" b="1" i="0" u="none" strike="noStrike" kern="1200" cap="none" spc="0" dirty="0">
            <a:latin typeface="Georgia" panose="02040502050405020303" pitchFamily="18" charset="0"/>
            <a:ea typeface="Cambria Math" panose="02040503050406030204" pitchFamily="18" charset="0"/>
            <a:cs typeface="Libre Frankli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None/>
          </a:pPr>
          <a:endParaRPr lang="en-US" sz="1600" b="1" i="0" u="none" strike="noStrike" kern="1200" cap="none" spc="0" dirty="0">
            <a:latin typeface="Georgia" panose="02040502050405020303" pitchFamily="18" charset="0"/>
            <a:ea typeface="Cambria Math" panose="02040503050406030204" pitchFamily="18" charset="0"/>
            <a:cs typeface="Libre Franklin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None/>
          </a:pPr>
          <a:r>
            <a:rPr lang="ru-RU" sz="18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700" b="1" kern="1200" dirty="0">
              <a:solidFill>
                <a:srgbClr val="002060"/>
              </a:solidFill>
              <a:latin typeface="Georgia" panose="02040502050405020303" pitchFamily="18" charset="0"/>
            </a:rPr>
            <a:t>Люди, имеющие доступ к большим водным пространствам (живущие возле водоёмов)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200"/>
            <a:buNone/>
          </a:pPr>
          <a:r>
            <a:rPr lang="ru-RU" sz="17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Cambria Math" panose="02040503050406030204" pitchFamily="18" charset="0"/>
              <a:cs typeface="Libre Franklin"/>
            </a:rPr>
            <a:t>⊹</a:t>
          </a:r>
          <a:r>
            <a:rPr lang="ru-RU" sz="1700" b="1" kern="1200" dirty="0">
              <a:solidFill>
                <a:srgbClr val="002060"/>
              </a:solidFill>
              <a:latin typeface="Georgia" panose="02040502050405020303" pitchFamily="18" charset="0"/>
            </a:rPr>
            <a:t>Видеопроизводство, дайверы,  с заработной платой от 80 тыс. рублей</a:t>
          </a:r>
        </a:p>
      </dsp:txBody>
      <dsp:txXfrm rot="10800000">
        <a:off x="4503761" y="2106948"/>
        <a:ext cx="3805391" cy="3085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20E896-B45A-4BF9-B10F-A3124DBD3E0D}">
      <dsp:nvSpPr>
        <dsp:cNvPr id="0" name=""/>
        <dsp:cNvSpPr/>
      </dsp:nvSpPr>
      <dsp:spPr>
        <a:xfrm rot="5400000">
          <a:off x="4027476" y="-1449680"/>
          <a:ext cx="1054935" cy="422621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Возможность создания 3д модели пространства без дополнительного оборудования</a:t>
          </a:r>
        </a:p>
      </dsp:txBody>
      <dsp:txXfrm rot="-5400000">
        <a:off x="3146205" y="311783"/>
        <a:ext cx="2817478" cy="703290"/>
      </dsp:txXfrm>
    </dsp:sp>
    <dsp:sp modelId="{90451726-0A2F-4F85-AE08-7A175ADFDB8E}">
      <dsp:nvSpPr>
        <dsp:cNvPr id="0" name=""/>
        <dsp:cNvSpPr/>
      </dsp:nvSpPr>
      <dsp:spPr>
        <a:xfrm>
          <a:off x="5162904" y="513080"/>
          <a:ext cx="609776" cy="32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610D4F-7EC2-41EA-BD47-E4C61237ABD4}">
      <dsp:nvSpPr>
        <dsp:cNvPr id="0" name=""/>
        <dsp:cNvSpPr/>
      </dsp:nvSpPr>
      <dsp:spPr>
        <a:xfrm rot="5400000">
          <a:off x="1773012" y="3168096"/>
          <a:ext cx="458600" cy="404705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300" kern="1200"/>
        </a:p>
      </dsp:txBody>
      <dsp:txXfrm rot="-5400000">
        <a:off x="1863446" y="3213091"/>
        <a:ext cx="277731" cy="314716"/>
      </dsp:txXfrm>
    </dsp:sp>
    <dsp:sp modelId="{BE5AF5F3-1F11-49AD-ADA6-DDD366E0CB45}">
      <dsp:nvSpPr>
        <dsp:cNvPr id="0" name=""/>
        <dsp:cNvSpPr/>
      </dsp:nvSpPr>
      <dsp:spPr>
        <a:xfrm rot="5400000">
          <a:off x="1444279" y="750245"/>
          <a:ext cx="900327" cy="258569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300" b="1" kern="1200" dirty="0">
              <a:solidFill>
                <a:srgbClr val="002060"/>
              </a:solidFill>
              <a:latin typeface="Georgia" panose="02040502050405020303" pitchFamily="18" charset="0"/>
            </a:rPr>
            <a:t>Низкая цена по сравнению с конкурентами</a:t>
          </a:r>
        </a:p>
      </dsp:txBody>
      <dsp:txXfrm rot="-5400000">
        <a:off x="1032546" y="1742983"/>
        <a:ext cx="1723795" cy="600218"/>
      </dsp:txXfrm>
    </dsp:sp>
    <dsp:sp modelId="{599A6911-F8CC-46FC-83CF-A6A2AC4EC480}">
      <dsp:nvSpPr>
        <dsp:cNvPr id="0" name=""/>
        <dsp:cNvSpPr/>
      </dsp:nvSpPr>
      <dsp:spPr>
        <a:xfrm>
          <a:off x="3740699" y="1274179"/>
          <a:ext cx="590106" cy="32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E748A8-88D3-4472-B630-8366B7055821}">
      <dsp:nvSpPr>
        <dsp:cNvPr id="0" name=""/>
        <dsp:cNvSpPr/>
      </dsp:nvSpPr>
      <dsp:spPr>
        <a:xfrm rot="5400000">
          <a:off x="7472105" y="836318"/>
          <a:ext cx="208558" cy="168278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7517583" y="847581"/>
        <a:ext cx="117602" cy="145752"/>
      </dsp:txXfrm>
    </dsp:sp>
    <dsp:sp modelId="{96655A9F-D62B-4005-9D02-F542A7E2BD9D}">
      <dsp:nvSpPr>
        <dsp:cNvPr id="0" name=""/>
        <dsp:cNvSpPr/>
      </dsp:nvSpPr>
      <dsp:spPr>
        <a:xfrm rot="5400000">
          <a:off x="7046337" y="212781"/>
          <a:ext cx="1154177" cy="3344264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Уменьшенное количество обратного отражения света от различных частиц</a:t>
          </a:r>
        </a:p>
      </dsp:txBody>
      <dsp:txXfrm rot="-5400000">
        <a:off x="6508671" y="1500187"/>
        <a:ext cx="2229510" cy="769451"/>
      </dsp:txXfrm>
    </dsp:sp>
    <dsp:sp modelId="{DC0A4F99-928F-4CFF-8201-F9DE2793629A}">
      <dsp:nvSpPr>
        <dsp:cNvPr id="0" name=""/>
        <dsp:cNvSpPr/>
      </dsp:nvSpPr>
      <dsp:spPr>
        <a:xfrm>
          <a:off x="5047894" y="2204330"/>
          <a:ext cx="609776" cy="32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8107B4-1FCC-4FF0-8548-EEF8669E8D91}">
      <dsp:nvSpPr>
        <dsp:cNvPr id="0" name=""/>
        <dsp:cNvSpPr/>
      </dsp:nvSpPr>
      <dsp:spPr>
        <a:xfrm rot="5400000">
          <a:off x="874224" y="2812895"/>
          <a:ext cx="220497" cy="202162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 rot="-5400000">
        <a:off x="915684" y="2838950"/>
        <a:ext cx="137576" cy="150053"/>
      </dsp:txXfrm>
    </dsp:sp>
    <dsp:sp modelId="{826EE319-B2EB-4531-9A77-462011986F89}">
      <dsp:nvSpPr>
        <dsp:cNvPr id="0" name=""/>
        <dsp:cNvSpPr/>
      </dsp:nvSpPr>
      <dsp:spPr>
        <a:xfrm rot="5400000">
          <a:off x="4245111" y="1717862"/>
          <a:ext cx="1101352" cy="339107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</a:rPr>
            <a:t>Возможность зонного сканирования видимого пространства</a:t>
          </a:r>
        </a:p>
      </dsp:txBody>
      <dsp:txXfrm rot="-5400000">
        <a:off x="3665430" y="3046281"/>
        <a:ext cx="2260715" cy="734234"/>
      </dsp:txXfrm>
    </dsp:sp>
    <dsp:sp modelId="{109D205A-1ECD-4242-9663-4EF68AF5D143}">
      <dsp:nvSpPr>
        <dsp:cNvPr id="0" name=""/>
        <dsp:cNvSpPr/>
      </dsp:nvSpPr>
      <dsp:spPr>
        <a:xfrm>
          <a:off x="3948328" y="3249480"/>
          <a:ext cx="590106" cy="327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1A45A-1496-4203-AD68-3BD22B4A20B4}">
      <dsp:nvSpPr>
        <dsp:cNvPr id="0" name=""/>
        <dsp:cNvSpPr/>
      </dsp:nvSpPr>
      <dsp:spPr>
        <a:xfrm rot="5400000">
          <a:off x="1518939" y="477632"/>
          <a:ext cx="241047" cy="2168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/>
        </a:p>
      </dsp:txBody>
      <dsp:txXfrm rot="-5400000">
        <a:off x="1565375" y="503670"/>
        <a:ext cx="148175" cy="1647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FE39B-B677-48A5-A40A-AC7C3E13DB05}">
      <dsp:nvSpPr>
        <dsp:cNvPr id="0" name=""/>
        <dsp:cNvSpPr/>
      </dsp:nvSpPr>
      <dsp:spPr>
        <a:xfrm>
          <a:off x="680645" y="409128"/>
          <a:ext cx="5884542" cy="5326862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1400" b="1" i="0" u="none" strike="noStrike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Отраслевые конференции и выставки: </a:t>
          </a:r>
          <a:endParaRPr lang="ru-RU" sz="1400" b="1" i="0" u="none" strike="noStrike" kern="1200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1400" b="0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Например : IX Международная конференция «РЫБА» 2024, </a:t>
          </a:r>
          <a:r>
            <a:rPr lang="ru-RU" sz="1400" b="0" i="0" u="none" strike="noStrike" kern="1200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Seafood</a:t>
          </a:r>
          <a:r>
            <a:rPr lang="ru-RU" sz="1400" b="0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Expo Eurasia</a:t>
          </a:r>
          <a:endParaRPr lang="en-US" sz="1400" b="0" i="0" u="none" strike="noStrike" kern="1200" cap="none" spc="0" dirty="0">
            <a:solidFill>
              <a:srgbClr val="002060"/>
            </a:solidFill>
            <a:latin typeface="Georgia" panose="02040502050405020303" pitchFamily="18" charset="0"/>
            <a:ea typeface="Liberation Sans"/>
            <a:cs typeface="Liberatio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1400" b="1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</a:t>
          </a:r>
          <a:r>
            <a:rPr lang="ru-RU" sz="1400" b="0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</a:t>
          </a:r>
          <a:r>
            <a:rPr lang="ru-RU" sz="1400" b="0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Демонстрация работы системы на выставочном стенде.</a:t>
          </a:r>
          <a:endParaRPr lang="ru-RU" sz="1400" b="0" i="0" u="none" kern="1200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endParaRPr lang="ru-RU" sz="700" kern="1200" dirty="0"/>
        </a:p>
      </dsp:txBody>
      <dsp:txXfrm>
        <a:off x="3880015" y="1392061"/>
        <a:ext cx="1996541" cy="1775620"/>
      </dsp:txXfrm>
    </dsp:sp>
    <dsp:sp modelId="{F58D81E5-FB58-40EE-A90F-13432B924D87}">
      <dsp:nvSpPr>
        <dsp:cNvPr id="0" name=""/>
        <dsp:cNvSpPr/>
      </dsp:nvSpPr>
      <dsp:spPr>
        <a:xfrm>
          <a:off x="716491" y="594601"/>
          <a:ext cx="5269582" cy="5269582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en-US" sz="1300" b="1" i="0" u="none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Email-</a:t>
          </a:r>
          <a:r>
            <a:rPr lang="ru-RU" sz="1300" b="1" i="0" u="none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рассылка:</a:t>
          </a:r>
        </a:p>
        <a:p>
          <a:pPr marL="0" lvl="0" indent="0" algn="ctr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Clr>
              <a:schemeClr val="dk1"/>
            </a:buClr>
            <a:buSzPts val="1800"/>
            <a:buFont typeface="Arial"/>
            <a:buNone/>
          </a:pPr>
          <a:r>
            <a:rPr lang="ru-RU" sz="1300" b="1" i="0" u="none" kern="120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 </a:t>
          </a:r>
          <a:r>
            <a:rPr lang="ru-RU" sz="1300" b="0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Интересующимся компаниям можно отправлять бизнес-кейсы в электронном виде с описанием проблемы, решения и достигнутых результатов.</a:t>
          </a:r>
          <a:endParaRPr lang="ru-RU" sz="1300" kern="1200" dirty="0">
            <a:solidFill>
              <a:srgbClr val="002060"/>
            </a:solidFill>
            <a:latin typeface="Georgia" panose="02040502050405020303" pitchFamily="18" charset="0"/>
          </a:endParaRPr>
        </a:p>
      </dsp:txBody>
      <dsp:txXfrm>
        <a:off x="2159353" y="3919456"/>
        <a:ext cx="2383858" cy="1631061"/>
      </dsp:txXfrm>
    </dsp:sp>
    <dsp:sp modelId="{571C6FDC-1414-44E6-B186-DCBC50514AEB}">
      <dsp:nvSpPr>
        <dsp:cNvPr id="0" name=""/>
        <dsp:cNvSpPr/>
      </dsp:nvSpPr>
      <dsp:spPr>
        <a:xfrm>
          <a:off x="719547" y="594601"/>
          <a:ext cx="5263469" cy="5269582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0" u="none" strike="noStrike" kern="1200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Отраслевые</a:t>
          </a:r>
          <a:r>
            <a:rPr lang="en-US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</a:t>
          </a:r>
          <a:r>
            <a:rPr lang="en-US" sz="1600" b="1" i="0" u="none" strike="noStrike" kern="1200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публикации</a:t>
          </a:r>
          <a:r>
            <a:rPr lang="en-US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и </a:t>
          </a:r>
          <a:r>
            <a:rPr lang="en-US" sz="1600" b="1" i="0" u="none" strike="noStrike" kern="1200" cap="none" spc="0" dirty="0" err="1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журналы</a:t>
          </a:r>
          <a:r>
            <a:rPr lang="en-US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Формат:</a:t>
          </a:r>
          <a:r>
            <a:rPr lang="ru-RU" sz="1600" b="0" i="0" u="none" strike="noStrike" kern="1200" cap="none" spc="0" dirty="0">
              <a:solidFill>
                <a:srgbClr val="002060"/>
              </a:solidFill>
              <a:latin typeface="Georgia" panose="02040502050405020303" pitchFamily="18" charset="0"/>
              <a:ea typeface="Liberation Sans"/>
              <a:cs typeface="Liberation Sans"/>
            </a:rPr>
            <a:t> Ведение блога о процессе разработки. Реклама</a:t>
          </a:r>
          <a:endParaRPr lang="ru-RU" sz="1600" b="1" i="0" u="none" strike="noStrike" kern="1200" cap="none" spc="0" dirty="0">
            <a:solidFill>
              <a:srgbClr val="002060"/>
            </a:solidFill>
            <a:latin typeface="Georgia" panose="02040502050405020303" pitchFamily="18" charset="0"/>
            <a:cs typeface="Liberation Sans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700" kern="1200" dirty="0"/>
        </a:p>
      </dsp:txBody>
      <dsp:txXfrm>
        <a:off x="1283491" y="1629697"/>
        <a:ext cx="1785819" cy="1756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BF2BA-BA18-4A24-BBCE-BE02098566CC}" type="datetimeFigureOut">
              <a:rPr lang="ru-RU" smtClean="0"/>
              <a:t>30.11.2023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0183BF-0AEE-4881-AC08-AF39A2FD71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98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0183BF-0AEE-4881-AC08-AF39A2FD712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5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объект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8" name="Google Shape;14;p4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79" name="Google Shape;15;p41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580" name="Google Shape;16;p4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1" name="Google Shape;17;p4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82" name="Google Shape;18;p4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Рисунок с подписью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8" name="Google Shape;73;p50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9" name="Google Shape;74;p50"/>
          <p:cNvSpPr>
            <a:spLocks noGrp="1"/>
          </p:cNvSpPr>
          <p:nvPr>
            <p:ph type="pic" idx="2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48760" name="Google Shape;75;p50"/>
          <p:cNvSpPr txBox="1">
            <a:spLocks noGrp="1"/>
          </p:cNvSpPr>
          <p:nvPr>
            <p:ph type="body" idx="1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61" name="Google Shape;76;p50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2" name="Google Shape;77;p50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63" name="Google Shape;78;p50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и вертикальный текст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7" name="Google Shape;80;p51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8" name="Google Shape;81;p51"/>
          <p:cNvSpPr txBox="1">
            <a:spLocks noGrp="1"/>
          </p:cNvSpPr>
          <p:nvPr>
            <p:ph type="body" idx="1"/>
          </p:nvPr>
        </p:nvSpPr>
        <p:spPr bwMode="auto">
          <a:xfrm rot="5400000">
            <a:off x="4094896" y="-1271013"/>
            <a:ext cx="5511756" cy="10545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9" name="Google Shape;82;p51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0" name="Google Shape;83;p51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1" name="Google Shape;84;p51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Вертикальный заголовок и текст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42" name="Google Shape;86;p52"/>
          <p:cNvSpPr txBox="1">
            <a:spLocks noGrp="1"/>
          </p:cNvSpPr>
          <p:nvPr>
            <p:ph type="title"/>
          </p:nvPr>
        </p:nvSpPr>
        <p:spPr bwMode="auto">
          <a:xfrm rot="5400000">
            <a:off x="7133432" y="1956596"/>
            <a:ext cx="5811839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43" name="Google Shape;87;p52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799431" y="-596104"/>
            <a:ext cx="5811839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44" name="Google Shape;88;p5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5" name="Google Shape;89;p5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6" name="Google Shape;90;p5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Пустой слайд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08" name="Google Shape;20;p4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09" name="Google Shape;21;p42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10" name="Google Shape;22;p42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Два объекта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3" name="Google Shape;24;p43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664" name="Google Shape;25;p43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5" name="Google Shape;26;p43"/>
          <p:cNvSpPr txBox="1">
            <a:spLocks noGrp="1"/>
          </p:cNvSpPr>
          <p:nvPr>
            <p:ph type="body" idx="2"/>
          </p:nvPr>
        </p:nvSpPr>
        <p:spPr bwMode="auto">
          <a:xfrm>
            <a:off x="6172200" y="1825625"/>
            <a:ext cx="5181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666" name="Google Shape;27;p43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7" name="Google Shape;28;p4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668" name="Google Shape;29;p43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4_Пользовательский макет" userDrawn="1">
  <p:cSld name="4_Пользовательский макет">
    <p:bg>
      <p:bgPr>
        <a:blipFill>
          <a:blip r:embed="rId2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7184" name="Google Shape;31;p44"/>
          <p:cNvPicPr/>
          <p:nvPr/>
        </p:nvPicPr>
        <p:blipFill>
          <a:blip r:embed="rId3">
            <a:alphaModFix amt="58000"/>
          </a:blip>
          <a:stretch/>
        </p:blipFill>
        <p:spPr bwMode="auto">
          <a:xfrm rot="10800000">
            <a:off x="-1773973" y="2604059"/>
            <a:ext cx="6351441" cy="5942108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4" name="Google Shape;32;p44"/>
          <p:cNvSpPr txBox="1">
            <a:spLocks noGrp="1"/>
          </p:cNvSpPr>
          <p:nvPr>
            <p:ph type="body" idx="1"/>
          </p:nvPr>
        </p:nvSpPr>
        <p:spPr bwMode="auto">
          <a:xfrm>
            <a:off x="542518" y="963084"/>
            <a:ext cx="5907497" cy="688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97"/>
              <a:buNone/>
              <a:defRPr sz="17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5" name="Google Shape;33;p44"/>
          <p:cNvSpPr txBox="1">
            <a:spLocks noGrp="1"/>
          </p:cNvSpPr>
          <p:nvPr>
            <p:ph type="title"/>
          </p:nvPr>
        </p:nvSpPr>
        <p:spPr bwMode="auto">
          <a:xfrm>
            <a:off x="542518" y="312349"/>
            <a:ext cx="5907497" cy="552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pic>
        <p:nvPicPr>
          <p:cNvPr id="2097185" name="Google Shape;34;p4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558878" y="300662"/>
            <a:ext cx="3624848" cy="31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86" name="Google Shape;35;p44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10555211" y="277694"/>
            <a:ext cx="1160816" cy="431659"/>
          </a:xfrm>
          <a:prstGeom prst="rect">
            <a:avLst/>
          </a:prstGeom>
          <a:noFill/>
          <a:ln>
            <a:noFill/>
          </a:ln>
        </p:spPr>
      </p:pic>
      <p:sp>
        <p:nvSpPr>
          <p:cNvPr id="1048766" name="Google Shape;36;p44"/>
          <p:cNvSpPr txBox="1">
            <a:spLocks noGrp="1"/>
          </p:cNvSpPr>
          <p:nvPr>
            <p:ph type="body" idx="2"/>
          </p:nvPr>
        </p:nvSpPr>
        <p:spPr bwMode="auto">
          <a:xfrm>
            <a:off x="542517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67" name="Google Shape;37;p44"/>
          <p:cNvSpPr txBox="1">
            <a:spLocks noGrp="1"/>
          </p:cNvSpPr>
          <p:nvPr>
            <p:ph type="sldNum" idx="12"/>
          </p:nvPr>
        </p:nvSpPr>
        <p:spPr bwMode="auto">
          <a:xfrm>
            <a:off x="8916621" y="6521037"/>
            <a:ext cx="2804160" cy="239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  <p:sp>
        <p:nvSpPr>
          <p:cNvPr id="1048768" name="Google Shape;38;p44"/>
          <p:cNvSpPr txBox="1">
            <a:spLocks noGrp="1"/>
          </p:cNvSpPr>
          <p:nvPr>
            <p:ph type="body" idx="3"/>
          </p:nvPr>
        </p:nvSpPr>
        <p:spPr bwMode="auto">
          <a:xfrm>
            <a:off x="6394562" y="1783272"/>
            <a:ext cx="5332556" cy="4578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12"/>
              <a:buNone/>
              <a:defRPr sz="12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Заголовок раздела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93" name="Google Shape;40;p45"/>
          <p:cNvSpPr txBox="1">
            <a:spLocks noGrp="1"/>
          </p:cNvSpPr>
          <p:nvPr>
            <p:ph type="title"/>
          </p:nvPr>
        </p:nvSpPr>
        <p:spPr bwMode="auto"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594" name="Google Shape;41;p45"/>
          <p:cNvSpPr txBox="1">
            <a:spLocks noGrp="1"/>
          </p:cNvSpPr>
          <p:nvPr>
            <p:ph type="body" idx="1"/>
          </p:nvPr>
        </p:nvSpPr>
        <p:spPr bwMode="auto"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5" name="Google Shape;42;p45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6" name="Google Shape;43;p45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597" name="Google Shape;44;p45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итульный слайд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37" name="Google Shape;46;p46"/>
          <p:cNvSpPr txBox="1"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38" name="Google Shape;47;p46"/>
          <p:cNvSpPr txBox="1">
            <a:spLocks noGrp="1"/>
          </p:cNvSpPr>
          <p:nvPr>
            <p:ph type="subTitle" idx="1"/>
          </p:nvPr>
        </p:nvSpPr>
        <p:spPr bwMode="auto"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1048739" name="Google Shape;48;p46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0" name="Google Shape;49;p46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41" name="Google Shape;50;p46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Сравнение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69" name="Google Shape;52;p47"/>
          <p:cNvSpPr txBox="1"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0" name="Google Shape;53;p47"/>
          <p:cNvSpPr txBox="1">
            <a:spLocks noGrp="1"/>
          </p:cNvSpPr>
          <p:nvPr>
            <p:ph type="body" idx="1"/>
          </p:nvPr>
        </p:nvSpPr>
        <p:spPr bwMode="auto"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1" name="Google Shape;54;p47"/>
          <p:cNvSpPr txBox="1">
            <a:spLocks noGrp="1"/>
          </p:cNvSpPr>
          <p:nvPr>
            <p:ph type="body" idx="2"/>
          </p:nvPr>
        </p:nvSpPr>
        <p:spPr bwMode="auto">
          <a:xfrm>
            <a:off x="839789" y="2505074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2" name="Google Shape;55;p47"/>
          <p:cNvSpPr txBox="1">
            <a:spLocks noGrp="1"/>
          </p:cNvSpPr>
          <p:nvPr>
            <p:ph type="body" idx="3"/>
          </p:nvPr>
        </p:nvSpPr>
        <p:spPr bwMode="auto"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1048773" name="Google Shape;56;p47"/>
          <p:cNvSpPr txBox="1">
            <a:spLocks noGrp="1"/>
          </p:cNvSpPr>
          <p:nvPr>
            <p:ph type="body" idx="4"/>
          </p:nvPr>
        </p:nvSpPr>
        <p:spPr bwMode="auto">
          <a:xfrm>
            <a:off x="6172201" y="2505074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lvl9pPr>
          </a:lstStyle>
          <a:p>
            <a:pPr>
              <a:defRPr/>
            </a:pPr>
            <a:endParaRPr/>
          </a:p>
        </p:txBody>
      </p:sp>
      <p:sp>
        <p:nvSpPr>
          <p:cNvPr id="1048774" name="Google Shape;57;p47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5" name="Google Shape;58;p47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6" name="Google Shape;59;p47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Только заголовок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77" name="Google Shape;61;p48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78" name="Google Shape;62;p48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79" name="Google Shape;63;p48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80" name="Google Shape;64;p48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Объект с подписью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52" name="Google Shape;66;p49"/>
          <p:cNvSpPr txBox="1"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pPr>
              <a:defRPr/>
            </a:pPr>
            <a:endParaRPr/>
          </a:p>
        </p:txBody>
      </p:sp>
      <p:sp>
        <p:nvSpPr>
          <p:cNvPr id="1048753" name="Google Shape;67;p49"/>
          <p:cNvSpPr txBox="1">
            <a:spLocks noGrp="1"/>
          </p:cNvSpPr>
          <p:nvPr>
            <p:ph type="body" idx="1"/>
          </p:nvPr>
        </p:nvSpPr>
        <p:spPr bwMode="auto"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799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>
              <a:defRPr/>
            </a:pPr>
            <a:endParaRPr/>
          </a:p>
        </p:txBody>
      </p:sp>
      <p:sp>
        <p:nvSpPr>
          <p:cNvPr id="1048754" name="Google Shape;68;p49"/>
          <p:cNvSpPr txBox="1">
            <a:spLocks noGrp="1"/>
          </p:cNvSpPr>
          <p:nvPr>
            <p:ph type="body" idx="2"/>
          </p:nvPr>
        </p:nvSpPr>
        <p:spPr bwMode="auto">
          <a:xfrm>
            <a:off x="839788" y="2057401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1048755" name="Google Shape;69;p49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6" name="Google Shape;70;p49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8757" name="Google Shape;71;p49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576" name="Google Shape;10;p40"/>
          <p:cNvSpPr txBox="1">
            <a:spLocks noGrp="1"/>
          </p:cNvSpPr>
          <p:nvPr>
            <p:ph type="title"/>
          </p:nvPr>
        </p:nvSpPr>
        <p:spPr bwMode="auto">
          <a:xfrm>
            <a:off x="1577788" y="32217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 sz="32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1048577" name="Google Shape;11;p40"/>
          <p:cNvSpPr txBox="1">
            <a:spLocks noGrp="1"/>
          </p:cNvSpPr>
          <p:nvPr>
            <p:ph type="body" idx="1"/>
          </p:nvPr>
        </p:nvSpPr>
        <p:spPr bwMode="auto">
          <a:xfrm>
            <a:off x="1577788" y="1246095"/>
            <a:ext cx="10545972" cy="5511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pic>
        <p:nvPicPr>
          <p:cNvPr id="2097152" name="Google Shape;12;p40"/>
          <p:cNvPicPr/>
          <p:nvPr/>
        </p:nvPicPr>
        <p:blipFill>
          <a:blip r:embed="rId15">
            <a:alphaModFix/>
          </a:blip>
          <a:stretch/>
        </p:blipFill>
        <p:spPr bwMode="auto">
          <a:xfrm>
            <a:off x="8238098" y="32217"/>
            <a:ext cx="3885662" cy="3421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0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12.png"/><Relationship Id="rId10" Type="http://schemas.microsoft.com/office/2007/relationships/diagramDrawing" Target="../diagrams/drawing1.xml"/><Relationship Id="rId4" Type="http://schemas.openxmlformats.org/officeDocument/2006/relationships/image" Target="../media/image11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F28770E-0F03-CD34-0518-3631540C5F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7155" name="Google Shape;96;p18"/>
          <p:cNvPicPr/>
          <p:nvPr/>
        </p:nvPicPr>
        <p:blipFill>
          <a:blip r:embed="rId3">
            <a:alphaModFix/>
          </a:blip>
          <a:srcRect l="8891"/>
          <a:stretch/>
        </p:blipFill>
        <p:spPr bwMode="auto">
          <a:xfrm>
            <a:off x="1392155" y="0"/>
            <a:ext cx="1940100" cy="2108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6" name="Google Shape;97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023053" y="538173"/>
            <a:ext cx="2628601" cy="1304547"/>
          </a:xfrm>
          <a:prstGeom prst="rect">
            <a:avLst/>
          </a:prstGeom>
          <a:noFill/>
          <a:ln>
            <a:noFill/>
          </a:ln>
        </p:spPr>
      </p:pic>
      <p:sp>
        <p:nvSpPr>
          <p:cNvPr id="1048599" name="Google Shape;98;p18"/>
          <p:cNvSpPr txBox="1"/>
          <p:nvPr/>
        </p:nvSpPr>
        <p:spPr bwMode="auto">
          <a:xfrm>
            <a:off x="485640" y="3919894"/>
            <a:ext cx="7638452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2800" dirty="0">
                <a:solidFill>
                  <a:schemeClr val="lt1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Акселерационная программа «Стартапы LETI» 2023</a:t>
            </a:r>
            <a:endParaRPr sz="2800" dirty="0">
              <a:solidFill>
                <a:schemeClr val="lt1"/>
              </a:solidFill>
              <a:latin typeface="Georgia" panose="02040502050405020303" pitchFamily="18" charset="0"/>
              <a:ea typeface="Libre Franklin"/>
              <a:cs typeface="Libre Franklin"/>
            </a:endParaRPr>
          </a:p>
        </p:txBody>
      </p:sp>
      <p:sp>
        <p:nvSpPr>
          <p:cNvPr id="1048600" name="Google Shape;99;p18"/>
          <p:cNvSpPr txBox="1"/>
          <p:nvPr/>
        </p:nvSpPr>
        <p:spPr bwMode="auto">
          <a:xfrm>
            <a:off x="474555" y="5159138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/>
            </a:pPr>
            <a:r>
              <a:rPr lang="ru-RU" sz="2000" dirty="0">
                <a:solidFill>
                  <a:schemeClr val="lt1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Лидер Эпохи Технологических Инноваций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048601" name="Google Shape;100;p18"/>
          <p:cNvSpPr txBox="1"/>
          <p:nvPr/>
        </p:nvSpPr>
        <p:spPr bwMode="auto">
          <a:xfrm>
            <a:off x="485641" y="2487507"/>
            <a:ext cx="8537412" cy="161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Libre Franklin"/>
              <a:buNone/>
              <a:defRPr/>
            </a:pPr>
            <a:r>
              <a:rPr lang="ru-RU" sz="3600" b="0" i="0" u="none" strike="noStrike" cap="none" spc="0" dirty="0">
                <a:solidFill>
                  <a:schemeClr val="bg1"/>
                </a:solidFill>
                <a:latin typeface="Georgia" panose="02040502050405020303" pitchFamily="18" charset="0"/>
              </a:rPr>
              <a:t>Система машинного зрения для фиксации и анализа изображений подводной среды</a:t>
            </a:r>
            <a:endParaRPr sz="3600" b="1" dirty="0">
              <a:solidFill>
                <a:schemeClr val="bg1"/>
              </a:solidFill>
              <a:latin typeface="Georgia" panose="02040502050405020303" pitchFamily="18" charset="0"/>
              <a:ea typeface="Libre Franklin"/>
              <a:cs typeface="Libre Franklin"/>
            </a:endParaRPr>
          </a:p>
        </p:txBody>
      </p:sp>
      <p:sp>
        <p:nvSpPr>
          <p:cNvPr id="1048602" name="Google Shape;101;p18"/>
          <p:cNvSpPr txBox="1"/>
          <p:nvPr/>
        </p:nvSpPr>
        <p:spPr bwMode="auto">
          <a:xfrm>
            <a:off x="485640" y="5952576"/>
            <a:ext cx="6858000" cy="533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71429" lnSpcReduction="20000"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Трекер проекта – </a:t>
            </a:r>
            <a:endParaRPr lang="zh-CN"/>
          </a:p>
          <a:p>
            <a:pPr marL="0" marR="0" lvl="0" indent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  <a:defRPr/>
            </a:pPr>
            <a:r>
              <a:rPr lang="ru-RU"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</a:rPr>
              <a:t>Эксперт проекта - ФИО</a:t>
            </a:r>
            <a:endParaRPr sz="2000">
              <a:solidFill>
                <a:schemeClr val="lt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603" name="Google Shape;102;p18"/>
          <p:cNvSpPr txBox="1"/>
          <p:nvPr/>
        </p:nvSpPr>
        <p:spPr bwMode="auto">
          <a:xfrm>
            <a:off x="485640" y="6540810"/>
            <a:ext cx="3499851" cy="266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1100"/>
              <a:buFont typeface="Arial"/>
              <a:buNone/>
              <a:defRPr/>
            </a:pPr>
            <a:r>
              <a:rPr lang="ru-RU" sz="1100">
                <a:solidFill>
                  <a:srgbClr val="FFF2CC"/>
                </a:solidFill>
                <a:latin typeface="Libre Franklin"/>
                <a:ea typeface="Libre Franklin"/>
                <a:cs typeface="Libre Franklin"/>
              </a:rPr>
              <a:t>Обозначение версионности документа</a:t>
            </a:r>
            <a:endParaRPr sz="1100">
              <a:solidFill>
                <a:srgbClr val="FFF2CC"/>
              </a:solidFill>
              <a:latin typeface="Libre Franklin"/>
              <a:ea typeface="Libre Franklin"/>
              <a:cs typeface="Libre Franklin"/>
            </a:endParaRPr>
          </a:p>
        </p:txBody>
      </p:sp>
      <p:pic>
        <p:nvPicPr>
          <p:cNvPr id="2097157" name="Google Shape;103;p18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9583450" y="2205350"/>
            <a:ext cx="1507800" cy="235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2" name="Google Shape;232;p3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60EE73-E44B-F55C-94A5-6F94DEBA285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8" y="-144584"/>
            <a:ext cx="10292861" cy="7711504"/>
          </a:xfrm>
          <a:prstGeom prst="rect">
            <a:avLst/>
          </a:prstGeom>
        </p:spPr>
      </p:pic>
      <p:sp>
        <p:nvSpPr>
          <p:cNvPr id="1048681" name="Google Shape;231;p33"/>
          <p:cNvSpPr txBox="1">
            <a:spLocks noGrp="1"/>
          </p:cNvSpPr>
          <p:nvPr>
            <p:ph type="title"/>
          </p:nvPr>
        </p:nvSpPr>
        <p:spPr bwMode="auto">
          <a:xfrm>
            <a:off x="2518116" y="32217"/>
            <a:ext cx="9605643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Бизнес модель и факторы успеха</a:t>
            </a:r>
            <a:endParaRPr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010793-7A5A-0E13-8950-1A8EEB20A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1EE3224-FEA3-6B7A-1DD3-FFCBF9F94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86" y="1288425"/>
            <a:ext cx="7481563" cy="50577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23" name="Google Shape;294;p37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F1BDC56-1B8D-6833-B5F9-70EAD6D7078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60F8D9-22EA-02D2-DED8-692E97FCA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724" name="Google Shape;295;p37"/>
          <p:cNvSpPr txBox="1">
            <a:spLocks noGrp="1"/>
          </p:cNvSpPr>
          <p:nvPr>
            <p:ph type="title"/>
          </p:nvPr>
        </p:nvSpPr>
        <p:spPr bwMode="auto">
          <a:xfrm>
            <a:off x="2718198" y="32225"/>
            <a:ext cx="10545972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Контакты</a:t>
            </a:r>
            <a:endParaRPr sz="32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48725" name="Google Shape;296;p37"/>
          <p:cNvSpPr txBox="1">
            <a:spLocks noGrp="1"/>
          </p:cNvSpPr>
          <p:nvPr>
            <p:ph type="body" idx="1"/>
          </p:nvPr>
        </p:nvSpPr>
        <p:spPr bwMode="auto">
          <a:xfrm>
            <a:off x="2526818" y="4286774"/>
            <a:ext cx="4348018" cy="2571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Телефон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Эл.почта</a:t>
            </a:r>
            <a:endParaRPr lang="ru-RU" sz="2400" b="1" dirty="0">
              <a:solidFill>
                <a:srgbClr val="002060"/>
              </a:solidFill>
              <a:effectLst/>
              <a:latin typeface="Georgia" panose="02040502050405020303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 err="1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Соц.сети</a:t>
            </a:r>
            <a:r>
              <a:rPr lang="ru-RU" sz="2400" b="1" dirty="0">
                <a:solidFill>
                  <a:srgbClr val="002060"/>
                </a:solidFill>
                <a:effectLst/>
                <a:latin typeface="Georgia" panose="02040502050405020303" pitchFamily="18" charset="0"/>
              </a:rPr>
              <a:t> https://t.me/kishkoder</a:t>
            </a:r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 dirty="0"/>
          </a:p>
          <a:p>
            <a:pPr marL="228594" lvl="0" indent="-228594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CF93BE-B2AB-52AA-0CB2-756383435A78}"/>
              </a:ext>
            </a:extLst>
          </p:cNvPr>
          <p:cNvSpPr txBox="1"/>
          <p:nvPr/>
        </p:nvSpPr>
        <p:spPr>
          <a:xfrm>
            <a:off x="5414366" y="2079574"/>
            <a:ext cx="63756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002060"/>
                </a:solidFill>
                <a:latin typeface="Georgia" panose="02040502050405020303" pitchFamily="18" charset="0"/>
              </a:rPr>
              <a:t>Спасибо за внимание</a:t>
            </a:r>
            <a:r>
              <a:rPr lang="en-US" sz="4400" dirty="0">
                <a:solidFill>
                  <a:srgbClr val="002060"/>
                </a:solidFill>
                <a:latin typeface="Georgia" panose="02040502050405020303" pitchFamily="18" charset="0"/>
              </a:rPr>
              <a:t>!</a:t>
            </a:r>
            <a:endParaRPr lang="ru-RU" sz="4400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86" name="Google Shape;239;g275a8c1f4a1_0_33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A23D9E5-22B9-4271-E714-F3DAAE487D9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3C76DD9-A5AF-EBFC-3829-F3B4463DE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687" name="Google Shape;240;g275a8c1f4a1_0_33"/>
          <p:cNvSpPr txBox="1">
            <a:spLocks noGrp="1"/>
          </p:cNvSpPr>
          <p:nvPr>
            <p:ph type="title"/>
          </p:nvPr>
        </p:nvSpPr>
        <p:spPr bwMode="auto">
          <a:xfrm>
            <a:off x="2588454" y="32217"/>
            <a:ext cx="9535233" cy="10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Финансовые показатели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48688" name="Google Shape;241;g275a8c1f4a1_0_33"/>
          <p:cNvSpPr txBox="1">
            <a:spLocks noGrp="1"/>
          </p:cNvSpPr>
          <p:nvPr>
            <p:ph type="body" idx="1"/>
          </p:nvPr>
        </p:nvSpPr>
        <p:spPr bwMode="auto">
          <a:xfrm>
            <a:off x="2394682" y="1809208"/>
            <a:ext cx="404154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</p:txBody>
      </p:sp>
      <p:pic>
        <p:nvPicPr>
          <p:cNvPr id="2097173" name="Google Shape;243;g275a8c1f4a1_0_3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816510" y="2055109"/>
            <a:ext cx="5232618" cy="34344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8" name="Google Shape;285;g275a8c1f4a1_0_41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A02E59-9C7D-6D77-A48C-2DA879A93E9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38FFBFF-0289-571A-9C67-8A1F0D2CC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719" name="Google Shape;286;g275a8c1f4a1_0_41"/>
          <p:cNvSpPr txBox="1">
            <a:spLocks noGrp="1"/>
          </p:cNvSpPr>
          <p:nvPr>
            <p:ph type="title"/>
          </p:nvPr>
        </p:nvSpPr>
        <p:spPr bwMode="auto">
          <a:xfrm>
            <a:off x="2630658" y="0"/>
            <a:ext cx="962529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Текущий статус проекта, д</a:t>
            </a:r>
            <a:r>
              <a:rPr lang="ru-RU" sz="3200" b="1" dirty="0">
                <a:solidFill>
                  <a:srgbClr val="002060"/>
                </a:solidFill>
                <a:latin typeface="Georgia" panose="02040502050405020303" pitchFamily="18" charset="0"/>
              </a:rPr>
              <a:t>орожная карта проекта и призыв к дейст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вию</a:t>
            </a:r>
            <a:endParaRPr sz="32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sp>
        <p:nvSpPr>
          <p:cNvPr id="1048720" name="Google Shape;287;g275a8c1f4a1_0_41"/>
          <p:cNvSpPr txBox="1">
            <a:spLocks noGrp="1"/>
          </p:cNvSpPr>
          <p:nvPr>
            <p:ph type="body" idx="1"/>
          </p:nvPr>
        </p:nvSpPr>
        <p:spPr bwMode="auto">
          <a:xfrm>
            <a:off x="2630658" y="1325564"/>
            <a:ext cx="9411990" cy="553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r>
              <a:rPr lang="ru-RU" sz="1800"/>
              <a:t>Планы развития, потребности и предложение для того, кому вы адресуете презентацию.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Календарный план стартап-проекта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2 Объем финансового обеспечения достаточно указать для первого этапа - дойти до MVP 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pPr>
            <a:r>
              <a:rPr lang="ru-RU" sz="1800"/>
              <a:t>Предполагаемая структура уставного капитала компании (в рамках стартап-проекта)</a:t>
            </a:r>
            <a:endParaRPr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2285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 sz="1800"/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что нужно на текущей стадии проекту</a:t>
            </a:r>
            <a:endParaRPr sz="1400">
              <a:solidFill>
                <a:srgbClr val="000000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400">
                <a:solidFill>
                  <a:srgbClr val="000000"/>
                </a:solidFill>
              </a:rPr>
              <a:t>поддержка какого рода в каком объеме?</a:t>
            </a:r>
            <a:endParaRPr sz="1400">
              <a:solidFill>
                <a:srgbClr val="000000"/>
              </a:solidFill>
            </a:endParaRPr>
          </a:p>
          <a:p>
            <a:pPr marL="228593" lvl="0" indent="-114293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pPr>
            <a:endParaRPr/>
          </a:p>
        </p:txBody>
      </p:sp>
      <p:pic>
        <p:nvPicPr>
          <p:cNvPr id="2097179" name="Google Shape;288;g275a8c1f4a1_0_4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6191496" y="3569684"/>
            <a:ext cx="5883149" cy="2462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07A1F08-93C0-5BBB-BC27-709F26238CD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DF4B68-17A0-13BD-5819-2DF7E6FA1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729" name="Google Shape;303;p38"/>
          <p:cNvSpPr txBox="1">
            <a:spLocks noGrp="1"/>
          </p:cNvSpPr>
          <p:nvPr>
            <p:ph type="title"/>
          </p:nvPr>
        </p:nvSpPr>
        <p:spPr bwMode="auto">
          <a:xfrm>
            <a:off x="2688300" y="1442464"/>
            <a:ext cx="9503700" cy="285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Libre Franklin"/>
              <a:buNone/>
              <a:defRPr/>
            </a:pPr>
            <a:r>
              <a:rPr lang="ru-RU"/>
              <a:t>Приложение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711" name="Google Shape;275;p20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93B68A-75BB-989B-93C1-EF21FA84E3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F01A357-E6BD-9557-DCD9-5A196DD57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18612" y="0"/>
            <a:ext cx="2442315" cy="6928338"/>
          </a:xfrm>
          <a:prstGeom prst="rect">
            <a:avLst/>
          </a:prstGeom>
        </p:spPr>
      </p:pic>
      <p:sp>
        <p:nvSpPr>
          <p:cNvPr id="1048712" name="Google Shape;276;p20"/>
          <p:cNvSpPr txBox="1">
            <a:spLocks noGrp="1"/>
          </p:cNvSpPr>
          <p:nvPr>
            <p:ph type="title" idx="4294967295"/>
          </p:nvPr>
        </p:nvSpPr>
        <p:spPr bwMode="auto">
          <a:xfrm>
            <a:off x="2518117" y="-137622"/>
            <a:ext cx="967388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Команда проекта 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48713" name="Google Shape;277;p20"/>
          <p:cNvSpPr txBox="1">
            <a:spLocks noGrp="1"/>
          </p:cNvSpPr>
          <p:nvPr>
            <p:ph type="body" idx="4294967295"/>
          </p:nvPr>
        </p:nvSpPr>
        <p:spPr bwMode="auto">
          <a:xfrm>
            <a:off x="5790297" y="3898057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b="1" dirty="0" err="1">
                <a:solidFill>
                  <a:srgbClr val="002060"/>
                </a:solidFill>
                <a:latin typeface="Georgia" panose="02040502050405020303" pitchFamily="18" charset="0"/>
              </a:rPr>
              <a:t>Гоношилкин</a:t>
            </a:r>
            <a:r>
              <a:rPr lang="ru-RU" b="1" dirty="0">
                <a:solidFill>
                  <a:srgbClr val="002060"/>
                </a:solidFill>
                <a:latin typeface="Georgia" panose="02040502050405020303" pitchFamily="18" charset="0"/>
              </a:rPr>
              <a:t> Даниил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, 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Студент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Таймкипер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Образование\2 года </a:t>
            </a:r>
            <a:endParaRPr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2860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pPr>
            <a:endParaRPr b="0" i="0" dirty="0">
              <a:solidFill>
                <a:schemeClr val="dk1"/>
              </a:solidFill>
            </a:endParaRPr>
          </a:p>
        </p:txBody>
      </p:sp>
      <p:sp>
        <p:nvSpPr>
          <p:cNvPr id="1048714" name="Google Shape;278;p20"/>
          <p:cNvSpPr txBox="1"/>
          <p:nvPr/>
        </p:nvSpPr>
        <p:spPr bwMode="auto">
          <a:xfrm>
            <a:off x="2579377" y="2908663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Соколов Никита, 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Студент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Тимлид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Образование</a:t>
            </a: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\5 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лет</a:t>
            </a:r>
            <a:endParaRPr sz="1800" b="1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1048715" name="Google Shape;279;p20"/>
          <p:cNvSpPr txBox="1"/>
          <p:nvPr/>
        </p:nvSpPr>
        <p:spPr bwMode="auto">
          <a:xfrm>
            <a:off x="9025491" y="4748204"/>
            <a:ext cx="2380765" cy="1700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Шатковская Маргарита, 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Студент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 err="1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Скрайбер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Образование</a:t>
            </a:r>
            <a:r>
              <a:rPr lang="en-US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\</a:t>
            </a:r>
            <a:r>
              <a:rPr lang="ru-RU" sz="1800" b="1" dirty="0">
                <a:solidFill>
                  <a:srgbClr val="002060"/>
                </a:solidFill>
                <a:latin typeface="Georgia" panose="02040502050405020303" pitchFamily="18" charset="0"/>
                <a:ea typeface="Libre Franklin"/>
                <a:cs typeface="Libre Franklin"/>
              </a:rPr>
              <a:t>2 года</a:t>
            </a:r>
            <a:endParaRPr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1800" b="1" dirty="0">
              <a:solidFill>
                <a:srgbClr val="002060"/>
              </a:solidFill>
              <a:latin typeface="Georgia" panose="02040502050405020303" pitchFamily="18" charset="0"/>
              <a:ea typeface="Libre Franklin"/>
              <a:cs typeface="Libre Franklin"/>
            </a:endParaRPr>
          </a:p>
          <a:p>
            <a:pPr marL="228600" marR="0" lvl="0" indent="-127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/>
            </a:pPr>
            <a:endParaRPr sz="2400" dirty="0">
              <a:solidFill>
                <a:schemeClr val="dk1"/>
              </a:solidFill>
              <a:latin typeface="Libre Franklin"/>
              <a:ea typeface="Libre Franklin"/>
              <a:cs typeface="Libre Franklin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258EE2C9-FBE8-CB8F-E0F1-8D4B67513BA3}"/>
              </a:ext>
            </a:extLst>
          </p:cNvPr>
          <p:cNvSpPr/>
          <p:nvPr/>
        </p:nvSpPr>
        <p:spPr>
          <a:xfrm>
            <a:off x="2966877" y="1327188"/>
            <a:ext cx="1605763" cy="15683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8320EEE1-805A-83B6-715C-D0CA2F730632}"/>
              </a:ext>
            </a:extLst>
          </p:cNvPr>
          <p:cNvSpPr/>
          <p:nvPr/>
        </p:nvSpPr>
        <p:spPr>
          <a:xfrm>
            <a:off x="9412991" y="3111066"/>
            <a:ext cx="1605763" cy="15683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92311E2-22D6-588A-43C2-9BED460FAA9B}"/>
              </a:ext>
            </a:extLst>
          </p:cNvPr>
          <p:cNvSpPr/>
          <p:nvPr/>
        </p:nvSpPr>
        <p:spPr>
          <a:xfrm>
            <a:off x="6177797" y="2224976"/>
            <a:ext cx="1605763" cy="156832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97154" name="Google Shape;119;p2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520505" y="369850"/>
            <a:ext cx="1507800" cy="23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19058C6-7C1E-E3E0-2280-8F7057DE2B2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1" cy="7711504"/>
          </a:xfrm>
          <a:prstGeom prst="rect">
            <a:avLst/>
          </a:prstGeom>
        </p:spPr>
      </p:pic>
      <p:sp>
        <p:nvSpPr>
          <p:cNvPr id="1048588" name="Google Shape;117;p21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Актуальность и описание проекта</a:t>
            </a:r>
            <a:endParaRPr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C63464-7258-18BD-A0F3-9BF2019F3A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9AC7911-ABB0-CA61-AE83-8733331F3F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3699660"/>
              </p:ext>
            </p:extLst>
          </p:nvPr>
        </p:nvGraphicFramePr>
        <p:xfrm>
          <a:off x="2286000" y="712177"/>
          <a:ext cx="9633777" cy="61458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12" name="Google Shape;133;p23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118BC4-986A-3AFF-07F2-3E8134359D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8" y="-144584"/>
            <a:ext cx="10292861" cy="7711504"/>
          </a:xfrm>
          <a:prstGeom prst="rect">
            <a:avLst/>
          </a:prstGeom>
        </p:spPr>
      </p:pic>
      <p:sp>
        <p:nvSpPr>
          <p:cNvPr id="1048613" name="Google Shape;134;p23"/>
          <p:cNvSpPr txBox="1">
            <a:spLocks noGrp="1"/>
          </p:cNvSpPr>
          <p:nvPr>
            <p:ph type="title"/>
          </p:nvPr>
        </p:nvSpPr>
        <p:spPr bwMode="auto">
          <a:xfrm>
            <a:off x="2526677" y="-84736"/>
            <a:ext cx="958095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Проблема, которую решает проект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45C83C4-AE24-1A5E-D663-5C405DCE11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13D15B96-63BB-9EF3-2DE2-307645AA4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324198"/>
              </p:ext>
            </p:extLst>
          </p:nvPr>
        </p:nvGraphicFramePr>
        <p:xfrm>
          <a:off x="2526676" y="1014158"/>
          <a:ext cx="9207708" cy="5394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1BDB753-F965-3E90-2049-F0F06B2DDAC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7634" y="2466681"/>
            <a:ext cx="3855380" cy="3855380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16194B-58B6-2D5A-8620-CDB9F455CCB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8" y="-144584"/>
            <a:ext cx="10292861" cy="7711504"/>
          </a:xfrm>
          <a:prstGeom prst="rect">
            <a:avLst/>
          </a:prstGeom>
        </p:spPr>
      </p:pic>
      <p:sp>
        <p:nvSpPr>
          <p:cNvPr id="1048642" name="Google Shape;180;g275a8c1f4a1_0_16"/>
          <p:cNvSpPr txBox="1">
            <a:spLocks noGrp="1"/>
          </p:cNvSpPr>
          <p:nvPr>
            <p:ph type="title"/>
          </p:nvPr>
        </p:nvSpPr>
        <p:spPr bwMode="auto">
          <a:xfrm>
            <a:off x="2644726" y="0"/>
            <a:ext cx="9611222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Решение, которое предлагает команда</a:t>
            </a:r>
            <a:endParaRPr sz="32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2097166" name="Google Shape;182;g275a8c1f4a1_0_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422030" y="148626"/>
            <a:ext cx="1507800" cy="235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A2CAA3-8784-FFC1-B1C9-0C4F82CA8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F18A953F-BD8D-80F8-B18A-BDF0414B81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5696594"/>
              </p:ext>
            </p:extLst>
          </p:nvPr>
        </p:nvGraphicFramePr>
        <p:xfrm>
          <a:off x="2558562" y="1116623"/>
          <a:ext cx="9381391" cy="5380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00" name="Google Shape;150;g275a8c1f4a1_0_6"/>
          <p:cNvSpPr/>
          <p:nvPr/>
        </p:nvSpPr>
        <p:spPr bwMode="auto">
          <a:xfrm>
            <a:off x="9674352" y="0"/>
            <a:ext cx="25176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32C474B-B7D3-C5B5-A61B-F1F35CCED1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8" y="-144584"/>
            <a:ext cx="10292813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718941-1369-8ECB-59E7-23ED7E9F5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601" name="Google Shape;151;g275a8c1f4a1_0_6"/>
          <p:cNvSpPr txBox="1">
            <a:spLocks noGrp="1"/>
          </p:cNvSpPr>
          <p:nvPr>
            <p:ph type="title"/>
          </p:nvPr>
        </p:nvSpPr>
        <p:spPr bwMode="auto">
          <a:xfrm>
            <a:off x="2489982" y="80100"/>
            <a:ext cx="9702018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ЦА, стейкхолдеры, потенциальные заказчики</a:t>
            </a:r>
            <a:endParaRPr sz="28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55FA3201-2AD4-5F71-6E30-3F9BB113B7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2621746"/>
              </p:ext>
            </p:extLst>
          </p:nvPr>
        </p:nvGraphicFramePr>
        <p:xfrm>
          <a:off x="2698510" y="1133063"/>
          <a:ext cx="8694068" cy="524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52" name="Google Shape;196;p31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2616FC-11C5-8AB9-DC4D-CA3ABC4B011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8" y="-144584"/>
            <a:ext cx="10292861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02AD8D-7F08-EF76-4847-7ABAACE8A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653" name="Google Shape;197;p31"/>
          <p:cNvSpPr txBox="1">
            <a:spLocks noGrp="1"/>
          </p:cNvSpPr>
          <p:nvPr>
            <p:ph type="title"/>
          </p:nvPr>
        </p:nvSpPr>
        <p:spPr bwMode="auto">
          <a:xfrm>
            <a:off x="2521369" y="-131329"/>
            <a:ext cx="9591575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Ценностное предложение и продукт</a:t>
            </a:r>
            <a:endParaRPr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C5D3AC12-35AC-2BD0-4832-5C3B369E2DE5}"/>
              </a:ext>
            </a:extLst>
          </p:cNvPr>
          <p:cNvGrpSpPr/>
          <p:nvPr/>
        </p:nvGrpSpPr>
        <p:grpSpPr>
          <a:xfrm>
            <a:off x="2521368" y="770677"/>
            <a:ext cx="6341642" cy="1874373"/>
            <a:chOff x="-1025289" y="-1180658"/>
            <a:chExt cx="4888438" cy="20101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Прямоугольник: скругленные углы 4">
              <a:extLst>
                <a:ext uri="{FF2B5EF4-FFF2-40B4-BE49-F238E27FC236}">
                  <a16:creationId xmlns:a16="http://schemas.microsoft.com/office/drawing/2014/main" id="{D0796723-5591-C7F3-1A45-F791FBDC3F38}"/>
                </a:ext>
              </a:extLst>
            </p:cNvPr>
            <p:cNvSpPr/>
            <p:nvPr/>
          </p:nvSpPr>
          <p:spPr>
            <a:xfrm>
              <a:off x="-1025289" y="-1180658"/>
              <a:ext cx="4888438" cy="20101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Прямоугольник: скругленные углы 4">
              <a:extLst>
                <a:ext uri="{FF2B5EF4-FFF2-40B4-BE49-F238E27FC236}">
                  <a16:creationId xmlns:a16="http://schemas.microsoft.com/office/drawing/2014/main" id="{CAD84BC3-278D-44CE-7001-FA47558D563D}"/>
                </a:ext>
              </a:extLst>
            </p:cNvPr>
            <p:cNvSpPr txBox="1"/>
            <p:nvPr/>
          </p:nvSpPr>
          <p:spPr>
            <a:xfrm>
              <a:off x="-1025289" y="-1135380"/>
              <a:ext cx="4888438" cy="19195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3621" tIns="0" rIns="243621" bIns="0" numCol="1" spcCol="1270" anchor="ctr" anchorCtr="0">
              <a:noAutofit/>
            </a:bodyPr>
            <a:lstStyle/>
            <a:p>
              <a:r>
                <a:rPr lang="ru-RU" b="1" dirty="0">
                  <a:solidFill>
                    <a:srgbClr val="002060"/>
                  </a:solidFill>
                  <a:latin typeface="Georgia" panose="02040502050405020303" pitchFamily="18" charset="0"/>
                </a:rPr>
                <a:t>Наш системный комплекс, в отличие от более дорогих предложений конкурентов,  повышением качества и количества выполняемой  работы и снижением затрат на решение поставленных задач, помогает людям, работающим в подводной сфере и желающим недорого и безопасно исследовать водные просторы. </a:t>
              </a:r>
              <a:r>
                <a:rPr lang="ru-RU" dirty="0">
                  <a:effectLst/>
                </a:rPr>
                <a:t> </a:t>
              </a:r>
              <a:r>
                <a:rPr lang="ru-RU" b="1" dirty="0">
                  <a:solidFill>
                    <a:srgbClr val="002060"/>
                  </a:solidFill>
                  <a:effectLst/>
                  <a:latin typeface="Georgia" panose="02040502050405020303" pitchFamily="18" charset="0"/>
                </a:rPr>
                <a:t>Также мы можем предложить следующие преимущества:</a:t>
              </a:r>
            </a:p>
            <a:p>
              <a:pPr marL="228594" lvl="0" indent="-114293" algn="just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None/>
                <a:defRPr/>
              </a:pPr>
              <a:endParaRPr lang="ru-RU" sz="1600" b="1" dirty="0">
                <a:solidFill>
                  <a:srgbClr val="002060"/>
                </a:solidFill>
                <a:latin typeface="Georgia" panose="02040502050405020303" pitchFamily="18" charset="0"/>
              </a:endParaRPr>
            </a:p>
          </p:txBody>
        </p:sp>
      </p:grp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23F216FE-C899-4049-C358-05FC32C087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447389"/>
              </p:ext>
            </p:extLst>
          </p:nvPr>
        </p:nvGraphicFramePr>
        <p:xfrm>
          <a:off x="2194957" y="2687269"/>
          <a:ext cx="9591575" cy="3965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24E6AB1-0C16-D042-EAAC-0844014D1D62}"/>
              </a:ext>
            </a:extLst>
          </p:cNvPr>
          <p:cNvGrpSpPr/>
          <p:nvPr/>
        </p:nvGrpSpPr>
        <p:grpSpPr>
          <a:xfrm>
            <a:off x="7237460" y="4978293"/>
            <a:ext cx="178408" cy="189326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1" name="Шестиугольник 10">
              <a:extLst>
                <a:ext uri="{FF2B5EF4-FFF2-40B4-BE49-F238E27FC236}">
                  <a16:creationId xmlns:a16="http://schemas.microsoft.com/office/drawing/2014/main" id="{62E9CB83-A291-6303-31DE-8029DF44991B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Шестиугольник 4">
              <a:extLst>
                <a:ext uri="{FF2B5EF4-FFF2-40B4-BE49-F238E27FC236}">
                  <a16:creationId xmlns:a16="http://schemas.microsoft.com/office/drawing/2014/main" id="{82A402E9-EE05-8222-A425-5EE5314639DF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E170AB5-9D8F-F907-1032-9BD68F4419AB}"/>
              </a:ext>
            </a:extLst>
          </p:cNvPr>
          <p:cNvGrpSpPr/>
          <p:nvPr/>
        </p:nvGrpSpPr>
        <p:grpSpPr>
          <a:xfrm>
            <a:off x="9787317" y="5906464"/>
            <a:ext cx="419451" cy="474410"/>
            <a:chOff x="4469526" y="1760840"/>
            <a:chExt cx="382933" cy="443519"/>
          </a:xfrm>
        </p:grpSpPr>
        <p:sp>
          <p:nvSpPr>
            <p:cNvPr id="14" name="Шестиугольник 13">
              <a:extLst>
                <a:ext uri="{FF2B5EF4-FFF2-40B4-BE49-F238E27FC236}">
                  <a16:creationId xmlns:a16="http://schemas.microsoft.com/office/drawing/2014/main" id="{0ED745A9-E7F2-15BD-8AA2-142BE0AE1279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Шестиугольник 4">
              <a:extLst>
                <a:ext uri="{FF2B5EF4-FFF2-40B4-BE49-F238E27FC236}">
                  <a16:creationId xmlns:a16="http://schemas.microsoft.com/office/drawing/2014/main" id="{0E3B0BFA-467F-1BD0-5691-797173577A79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/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D53E0C3-2A27-DC02-E7DE-7E50DF6A86DF}"/>
              </a:ext>
            </a:extLst>
          </p:cNvPr>
          <p:cNvGrpSpPr/>
          <p:nvPr/>
        </p:nvGrpSpPr>
        <p:grpSpPr>
          <a:xfrm>
            <a:off x="6317264" y="4163034"/>
            <a:ext cx="326817" cy="350243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Шестиугольник 16">
              <a:extLst>
                <a:ext uri="{FF2B5EF4-FFF2-40B4-BE49-F238E27FC236}">
                  <a16:creationId xmlns:a16="http://schemas.microsoft.com/office/drawing/2014/main" id="{AEB65261-A1EF-5762-EF34-E12A2C25E07F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Шестиугольник 4">
              <a:extLst>
                <a:ext uri="{FF2B5EF4-FFF2-40B4-BE49-F238E27FC236}">
                  <a16:creationId xmlns:a16="http://schemas.microsoft.com/office/drawing/2014/main" id="{21B059AF-182F-4579-38FA-8DFB78338677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3835D009-902E-EA14-9A24-9250BFA1FBDB}"/>
              </a:ext>
            </a:extLst>
          </p:cNvPr>
          <p:cNvGrpSpPr/>
          <p:nvPr/>
        </p:nvGrpSpPr>
        <p:grpSpPr>
          <a:xfrm>
            <a:off x="11406103" y="6235112"/>
            <a:ext cx="271372" cy="291523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id="{35640E4F-1D01-E4A5-606E-1529BC53936F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id="{CECDE833-376A-65EC-2388-4DB545768424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C3417230-D8F7-BDB9-864D-DF6ED17381E5}"/>
              </a:ext>
            </a:extLst>
          </p:cNvPr>
          <p:cNvGrpSpPr/>
          <p:nvPr/>
        </p:nvGrpSpPr>
        <p:grpSpPr>
          <a:xfrm>
            <a:off x="9187790" y="2365623"/>
            <a:ext cx="419450" cy="474409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5B5C8484-F678-BD9A-3484-29BF8AAA7F88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>
              <a:extLst>
                <a:ext uri="{FF2B5EF4-FFF2-40B4-BE49-F238E27FC236}">
                  <a16:creationId xmlns:a16="http://schemas.microsoft.com/office/drawing/2014/main" id="{03C9F745-E9EF-A618-44E2-A2063742D8F6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70FEC5A5-091B-FA86-2140-0384845858A7}"/>
              </a:ext>
            </a:extLst>
          </p:cNvPr>
          <p:cNvGrpSpPr/>
          <p:nvPr/>
        </p:nvGrpSpPr>
        <p:grpSpPr>
          <a:xfrm>
            <a:off x="10364017" y="1079407"/>
            <a:ext cx="398131" cy="444345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7" name="Шестиугольник 26">
              <a:extLst>
                <a:ext uri="{FF2B5EF4-FFF2-40B4-BE49-F238E27FC236}">
                  <a16:creationId xmlns:a16="http://schemas.microsoft.com/office/drawing/2014/main" id="{7FA7F01F-A0A7-FE39-41F9-A7D20B14F250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Шестиугольник 4">
              <a:extLst>
                <a:ext uri="{FF2B5EF4-FFF2-40B4-BE49-F238E27FC236}">
                  <a16:creationId xmlns:a16="http://schemas.microsoft.com/office/drawing/2014/main" id="{012B57DB-BB36-5175-B7E1-1B210A8B543A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C204E12B-621A-4DBD-F88A-53295D60DE2B}"/>
              </a:ext>
            </a:extLst>
          </p:cNvPr>
          <p:cNvGrpSpPr/>
          <p:nvPr/>
        </p:nvGrpSpPr>
        <p:grpSpPr>
          <a:xfrm>
            <a:off x="2979619" y="3801829"/>
            <a:ext cx="248347" cy="248256"/>
            <a:chOff x="4469526" y="1760840"/>
            <a:chExt cx="382933" cy="443519"/>
          </a:xfrm>
        </p:grpSpPr>
        <p:sp>
          <p:nvSpPr>
            <p:cNvPr id="30" name="Шестиугольник 29">
              <a:extLst>
                <a:ext uri="{FF2B5EF4-FFF2-40B4-BE49-F238E27FC236}">
                  <a16:creationId xmlns:a16="http://schemas.microsoft.com/office/drawing/2014/main" id="{795B7DD8-8CD5-F209-6A22-3B96D611B888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Шестиугольник 4">
              <a:extLst>
                <a:ext uri="{FF2B5EF4-FFF2-40B4-BE49-F238E27FC236}">
                  <a16:creationId xmlns:a16="http://schemas.microsoft.com/office/drawing/2014/main" id="{E0B55590-65F5-BF71-8596-954CD8AA23B3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010BE18-4ABA-458B-9F6C-8561EBF7EEE1}"/>
              </a:ext>
            </a:extLst>
          </p:cNvPr>
          <p:cNvGrpSpPr/>
          <p:nvPr/>
        </p:nvGrpSpPr>
        <p:grpSpPr>
          <a:xfrm>
            <a:off x="3765271" y="3742153"/>
            <a:ext cx="172604" cy="196451"/>
            <a:chOff x="4469526" y="1760840"/>
            <a:chExt cx="382933" cy="44351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33" name="Шестиугольник 32">
              <a:extLst>
                <a:ext uri="{FF2B5EF4-FFF2-40B4-BE49-F238E27FC236}">
                  <a16:creationId xmlns:a16="http://schemas.microsoft.com/office/drawing/2014/main" id="{62CE6802-F91E-035C-11A8-51B2FED13079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Шестиугольник 4">
              <a:extLst>
                <a:ext uri="{FF2B5EF4-FFF2-40B4-BE49-F238E27FC236}">
                  <a16:creationId xmlns:a16="http://schemas.microsoft.com/office/drawing/2014/main" id="{76DDB9F8-BFA9-FAB2-6191-A9DAD206CC6C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8669" name="Google Shape;213;p29"/>
          <p:cNvSpPr/>
          <p:nvPr/>
        </p:nvSpPr>
        <p:spPr bwMode="auto">
          <a:xfrm>
            <a:off x="9674352" y="0"/>
            <a:ext cx="2517648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391144-8432-CB9B-FD64-9C2B28BADAD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374C5B-D863-D6C2-9635-4489A481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048670" name="Google Shape;214;p29"/>
          <p:cNvSpPr txBox="1">
            <a:spLocks noGrp="1"/>
          </p:cNvSpPr>
          <p:nvPr>
            <p:ph type="title"/>
          </p:nvPr>
        </p:nvSpPr>
        <p:spPr bwMode="auto">
          <a:xfrm>
            <a:off x="2489982" y="32217"/>
            <a:ext cx="9633778" cy="1079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Рынок и анализ конкурентов</a:t>
            </a:r>
            <a:endParaRPr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440135709" name="Таблица 44013570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167784"/>
              </p:ext>
            </p:extLst>
          </p:nvPr>
        </p:nvGraphicFramePr>
        <p:xfrm>
          <a:off x="3050669" y="1477338"/>
          <a:ext cx="7654242" cy="483341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{69CF1AB2-1976-4502-BF36-3FF5EA218861}</a:tableStyleId>
              </a:tblPr>
              <a:tblGrid>
                <a:gridCol w="160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68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Blue Robotics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FiFiSH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CHASING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Наше</a:t>
                      </a: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решение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Цена</a:t>
                      </a: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сенсора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100$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120$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120$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15$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7401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Разрешение сенсора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b="0" u="none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1920(H) x 1080(V)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b="0" u="none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3840×2160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b="0" u="none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3840 x 2160 </a:t>
                      </a: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/ </a:t>
                      </a:r>
                      <a:r>
                        <a:rPr sz="1700" b="0" u="none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1920 x 1080</a:t>
                      </a:r>
                      <a:endParaRPr sz="170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b="0" u="none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4056 x 3040 </a:t>
                      </a:r>
                      <a:endParaRPr sz="170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593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Яркость системы подсветки, лм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6000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5000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4000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5000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228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Поляризация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нет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нет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2275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</a:t>
                      </a: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оздание</a:t>
                      </a: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lang="en-US"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3D</a:t>
                      </a:r>
                      <a:r>
                        <a:rPr sz="1700" dirty="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 </a:t>
                      </a:r>
                      <a:r>
                        <a:rPr sz="1700" dirty="0" err="1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изображения</a:t>
                      </a: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700">
                          <a:solidFill>
                            <a:srgbClr val="002060"/>
                          </a:solidFill>
                          <a:latin typeface="Georgia" panose="02040502050405020303" pitchFamily="18" charset="0"/>
                        </a:rPr>
                        <a:t>с дополнительным устройством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дополнительным устройством</a:t>
                      </a:r>
                      <a:endParaRPr lang="ru-RU" sz="17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defRPr/>
                      </a:pP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дополнительным устройством</a:t>
                      </a:r>
                      <a:endParaRPr lang="ru-RU" sz="17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defRPr/>
                      </a:pP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700" b="0" i="0" u="none" strike="noStrike" cap="none" dirty="0"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Без дополнительного устройства</a:t>
                      </a:r>
                      <a:endParaRPr lang="ru-RU" sz="1700" dirty="0"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pPr algn="ctr">
                        <a:defRPr/>
                      </a:pPr>
                      <a:endParaRPr sz="1700" dirty="0">
                        <a:solidFill>
                          <a:srgbClr val="002060"/>
                        </a:solidFill>
                        <a:latin typeface="Georgia" panose="02040502050405020303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63803833" name="Google Shape;258;p35"/>
          <p:cNvSpPr/>
          <p:nvPr/>
        </p:nvSpPr>
        <p:spPr bwMode="auto">
          <a:xfrm>
            <a:off x="9674352" y="0"/>
            <a:ext cx="2517647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3" tIns="45699" rIns="91423" bIns="45699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56B4F34-7EF8-8C09-4CB3-892CEEA8AAE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5000"/>
          </a:blip>
          <a:stretch>
            <a:fillRect/>
          </a:stretch>
        </p:blipFill>
        <p:spPr bwMode="auto">
          <a:xfrm>
            <a:off x="1899139" y="-144584"/>
            <a:ext cx="10292862" cy="771150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D58086-F585-3E8D-744B-6C6A8490B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70338"/>
            <a:ext cx="2442315" cy="6928338"/>
          </a:xfrm>
          <a:prstGeom prst="rect">
            <a:avLst/>
          </a:prstGeom>
        </p:spPr>
      </p:pic>
      <p:sp>
        <p:nvSpPr>
          <p:cNvPr id="111676111" name="Google Shape;259;p35"/>
          <p:cNvSpPr txBox="1">
            <a:spLocks noGrp="1"/>
          </p:cNvSpPr>
          <p:nvPr>
            <p:ph type="title"/>
          </p:nvPr>
        </p:nvSpPr>
        <p:spPr bwMode="auto">
          <a:xfrm>
            <a:off x="2556540" y="-123092"/>
            <a:ext cx="9521236" cy="1079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ctr" anchorCtr="0">
            <a:norm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ibre Franklin"/>
              <a:buNone/>
              <a:defRPr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</a:rPr>
              <a:t>Стратегия продвижения</a:t>
            </a:r>
            <a:endParaRPr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48B46935-7D23-1110-A43C-DCA4216B8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6493051"/>
              </p:ext>
            </p:extLst>
          </p:nvPr>
        </p:nvGraphicFramePr>
        <p:xfrm>
          <a:off x="1732698" y="292344"/>
          <a:ext cx="7245834" cy="6273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E13AD84-FFBE-BDC9-D31F-940D3BF3ECA3}"/>
              </a:ext>
            </a:extLst>
          </p:cNvPr>
          <p:cNvGrpSpPr/>
          <p:nvPr/>
        </p:nvGrpSpPr>
        <p:grpSpPr>
          <a:xfrm>
            <a:off x="8705175" y="5476155"/>
            <a:ext cx="535766" cy="570451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Шестиугольник 5">
              <a:extLst>
                <a:ext uri="{FF2B5EF4-FFF2-40B4-BE49-F238E27FC236}">
                  <a16:creationId xmlns:a16="http://schemas.microsoft.com/office/drawing/2014/main" id="{BECBA99B-908E-DDBE-4E86-FED45C47AA75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Шестиугольник 4">
              <a:extLst>
                <a:ext uri="{FF2B5EF4-FFF2-40B4-BE49-F238E27FC236}">
                  <a16:creationId xmlns:a16="http://schemas.microsoft.com/office/drawing/2014/main" id="{2A9B9FED-FAC7-BC87-10D5-9763F14F5B08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3FE6D99-311D-C417-515C-0F9FC7404786}"/>
              </a:ext>
            </a:extLst>
          </p:cNvPr>
          <p:cNvGrpSpPr/>
          <p:nvPr/>
        </p:nvGrpSpPr>
        <p:grpSpPr>
          <a:xfrm>
            <a:off x="9903288" y="2745081"/>
            <a:ext cx="273864" cy="314102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" name="Шестиугольник 8">
              <a:extLst>
                <a:ext uri="{FF2B5EF4-FFF2-40B4-BE49-F238E27FC236}">
                  <a16:creationId xmlns:a16="http://schemas.microsoft.com/office/drawing/2014/main" id="{333F6584-2E30-4589-3FE5-E17015F80734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Шестиугольник 4">
              <a:extLst>
                <a:ext uri="{FF2B5EF4-FFF2-40B4-BE49-F238E27FC236}">
                  <a16:creationId xmlns:a16="http://schemas.microsoft.com/office/drawing/2014/main" id="{EAC71E7E-2A2A-0AC2-3976-3D2C1A3E81C9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BA36FD2-1875-EFCF-D486-79C34B84EF4F}"/>
              </a:ext>
            </a:extLst>
          </p:cNvPr>
          <p:cNvGrpSpPr/>
          <p:nvPr/>
        </p:nvGrpSpPr>
        <p:grpSpPr>
          <a:xfrm>
            <a:off x="8914034" y="1357685"/>
            <a:ext cx="273864" cy="314102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Шестиугольник 11">
              <a:extLst>
                <a:ext uri="{FF2B5EF4-FFF2-40B4-BE49-F238E27FC236}">
                  <a16:creationId xmlns:a16="http://schemas.microsoft.com/office/drawing/2014/main" id="{5C793E3C-0255-E34E-C45F-DE04AFC1BC79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Шестиугольник 4">
              <a:extLst>
                <a:ext uri="{FF2B5EF4-FFF2-40B4-BE49-F238E27FC236}">
                  <a16:creationId xmlns:a16="http://schemas.microsoft.com/office/drawing/2014/main" id="{D9115EA7-64C7-26C6-8BE2-722696BF7FC2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E32B48A-0CBC-664B-5199-39F76587CB55}"/>
              </a:ext>
            </a:extLst>
          </p:cNvPr>
          <p:cNvGrpSpPr/>
          <p:nvPr/>
        </p:nvGrpSpPr>
        <p:grpSpPr>
          <a:xfrm>
            <a:off x="10541176" y="5761382"/>
            <a:ext cx="336496" cy="345804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9474B5D9-73AE-730C-AEF5-0A63162C1F31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Шестиугольник 4">
              <a:extLst>
                <a:ext uri="{FF2B5EF4-FFF2-40B4-BE49-F238E27FC236}">
                  <a16:creationId xmlns:a16="http://schemas.microsoft.com/office/drawing/2014/main" id="{4B7D3319-1011-1371-3CC2-D472168E28E4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3B5DC76C-15DE-2403-BBE6-8CD07EE5192F}"/>
              </a:ext>
            </a:extLst>
          </p:cNvPr>
          <p:cNvGrpSpPr/>
          <p:nvPr/>
        </p:nvGrpSpPr>
        <p:grpSpPr>
          <a:xfrm>
            <a:off x="9903288" y="4133794"/>
            <a:ext cx="412873" cy="444379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D1D6FD2F-CE83-1D33-C93D-DA974869798F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Шестиугольник 4">
              <a:extLst>
                <a:ext uri="{FF2B5EF4-FFF2-40B4-BE49-F238E27FC236}">
                  <a16:creationId xmlns:a16="http://schemas.microsoft.com/office/drawing/2014/main" id="{D0BEA91A-8CDA-AA51-1999-51AB82856741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C03DC26-FD6D-993C-05C9-9ABA9FEA46F0}"/>
              </a:ext>
            </a:extLst>
          </p:cNvPr>
          <p:cNvGrpSpPr/>
          <p:nvPr/>
        </p:nvGrpSpPr>
        <p:grpSpPr>
          <a:xfrm>
            <a:off x="11146371" y="2980433"/>
            <a:ext cx="514326" cy="559722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Шестиугольник 20">
              <a:extLst>
                <a:ext uri="{FF2B5EF4-FFF2-40B4-BE49-F238E27FC236}">
                  <a16:creationId xmlns:a16="http://schemas.microsoft.com/office/drawing/2014/main" id="{5CB17AFC-F7D9-452B-1C06-1A05865036B3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Шестиугольник 4">
              <a:extLst>
                <a:ext uri="{FF2B5EF4-FFF2-40B4-BE49-F238E27FC236}">
                  <a16:creationId xmlns:a16="http://schemas.microsoft.com/office/drawing/2014/main" id="{6734BA04-8429-E0D0-2253-DB724C50B7CE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DF6675A-848D-EA3D-74C9-C9F6AC53F2C6}"/>
              </a:ext>
            </a:extLst>
          </p:cNvPr>
          <p:cNvGrpSpPr/>
          <p:nvPr/>
        </p:nvGrpSpPr>
        <p:grpSpPr>
          <a:xfrm>
            <a:off x="10796243" y="1079406"/>
            <a:ext cx="210113" cy="220888"/>
            <a:chOff x="4469526" y="1760840"/>
            <a:chExt cx="382933" cy="44351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" name="Шестиугольник 23">
              <a:extLst>
                <a:ext uri="{FF2B5EF4-FFF2-40B4-BE49-F238E27FC236}">
                  <a16:creationId xmlns:a16="http://schemas.microsoft.com/office/drawing/2014/main" id="{F44B4803-ECFE-0018-81A4-A308BEDBD548}"/>
                </a:ext>
              </a:extLst>
            </p:cNvPr>
            <p:cNvSpPr/>
            <p:nvPr/>
          </p:nvSpPr>
          <p:spPr>
            <a:xfrm rot="5400000">
              <a:off x="4439233" y="1791133"/>
              <a:ext cx="443519" cy="38293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Шестиугольник 4">
              <a:extLst>
                <a:ext uri="{FF2B5EF4-FFF2-40B4-BE49-F238E27FC236}">
                  <a16:creationId xmlns:a16="http://schemas.microsoft.com/office/drawing/2014/main" id="{CE007666-1E6B-4146-316D-5B94DC73D4BF}"/>
                </a:ext>
              </a:extLst>
            </p:cNvPr>
            <p:cNvSpPr txBox="1"/>
            <p:nvPr/>
          </p:nvSpPr>
          <p:spPr>
            <a:xfrm>
              <a:off x="4528989" y="1829711"/>
              <a:ext cx="264007" cy="3057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2300" kern="12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649</Words>
  <Application>Microsoft Office PowerPoint</Application>
  <DocSecurity>0</DocSecurity>
  <PresentationFormat>Широкоэкранный</PresentationFormat>
  <Paragraphs>102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Georgia</vt:lpstr>
      <vt:lpstr>Libre Franklin</vt:lpstr>
      <vt:lpstr>Calibri</vt:lpstr>
      <vt:lpstr>Arial</vt:lpstr>
      <vt:lpstr>Тема Office</vt:lpstr>
      <vt:lpstr>Презентация PowerPoint</vt:lpstr>
      <vt:lpstr>Команда проекта </vt:lpstr>
      <vt:lpstr>Актуальность и описание проекта</vt:lpstr>
      <vt:lpstr>Проблема, которую решает проект</vt:lpstr>
      <vt:lpstr>Решение, которое предлагает команда</vt:lpstr>
      <vt:lpstr>ЦА, стейкхолдеры, потенциальные заказчики</vt:lpstr>
      <vt:lpstr>Ценностное предложение и продукт</vt:lpstr>
      <vt:lpstr>Рынок и анализ конкурентов</vt:lpstr>
      <vt:lpstr>Стратегия продвижения</vt:lpstr>
      <vt:lpstr>Бизнес модель и факторы успеха</vt:lpstr>
      <vt:lpstr>Контакты</vt:lpstr>
      <vt:lpstr>Финансовые показатели</vt:lpstr>
      <vt:lpstr>Текущий статус проекта, дорожная карта проекта и призыв к действию</vt:lpstr>
      <vt:lpstr>Приложение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Артем Безруков</dc:creator>
  <cp:keywords/>
  <dc:description/>
  <cp:lastModifiedBy>Шатковская Марго</cp:lastModifiedBy>
  <cp:revision>40</cp:revision>
  <dcterms:created xsi:type="dcterms:W3CDTF">2022-10-23T02:21:41Z</dcterms:created>
  <dcterms:modified xsi:type="dcterms:W3CDTF">2023-11-30T12:47:09Z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9f11fa03bb9041249c90adb243285dbb</vt:lpwstr>
  </property>
</Properties>
</file>