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4B4C3-ACA6-4D8E-AF48-C11880C74D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2D5903D-58FF-41A0-82E4-E472BF7991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93BF53-5A40-42D6-AAB2-4488DF7B6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D6AA-5FFE-4EA9-A6E3-A9F00FBE231F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4A2815-E9A7-4F7E-9B7D-01255F1EB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C4CFA3-A9A9-4BF8-B459-26DF17BA9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71BD-B397-4E23-828E-A6B37C7D0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122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AB28A-2143-470F-930F-1D7D99241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6857DB3-EE77-4548-B6BF-9E16C2ABC8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AB19F5-2441-47A9-9D8E-67B2657E7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D6AA-5FFE-4EA9-A6E3-A9F00FBE231F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CB9530-A789-49BB-B256-E04DD3BD8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7D1420-822F-4D0A-91C4-AB9FAA49C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71BD-B397-4E23-828E-A6B37C7D0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93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0BD323A-B91D-4324-A955-7765952151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8B054C-7E26-4CBA-B6EC-5E94AC34D0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E3624D-D0BE-4FC9-BF4A-DE4B716A6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D6AA-5FFE-4EA9-A6E3-A9F00FBE231F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992895-F174-4110-966E-3AA7E22D1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B15218-0A8F-478D-9E3C-F2F35ECD1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71BD-B397-4E23-828E-A6B37C7D0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895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528C82-A083-403A-A207-E4B491C2D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C7AC2-F3CD-4200-A255-CEE0F110A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EFF513-D02F-4121-ABDE-11431018C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D6AA-5FFE-4EA9-A6E3-A9F00FBE231F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38A2B3-F5A1-4DD4-9D6A-44781DC08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69487A-E45B-423D-BFBE-0F7D01A4C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71BD-B397-4E23-828E-A6B37C7D0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716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7A8FC3-6AD3-4175-8F81-87F359C8A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ACBF512-EBCE-4D04-8E02-CF211AE935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F6B5A7-3538-4F4A-A9C4-FF568D905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D6AA-5FFE-4EA9-A6E3-A9F00FBE231F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4DAB3B-1BAC-4906-8EDB-444FEC29C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411123-7B61-4DE8-BE6A-DB046D524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71BD-B397-4E23-828E-A6B37C7D0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794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3A6B7A-B5D8-4987-A012-FE0F5B719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D5651A-A7D8-4AEB-878C-85D5B725FA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9F53F07-BB0A-455A-A641-FB37C15B4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16EF24-93D3-4E4C-AFFA-578B3B3A7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D6AA-5FFE-4EA9-A6E3-A9F00FBE231F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659E7E-85EA-412C-87FA-4A2C42D14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0E320F4-249F-4847-994D-D0F4981AB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71BD-B397-4E23-828E-A6B37C7D0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1261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7CB2A6-D6C3-4300-AC5F-D42A279809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27FEC6-1BDF-442B-B5D7-8BFB1CE1A9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14D5B-1725-4EB2-AAFE-5CC888C328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23B3BC8-0FE5-4E8D-961E-70A1FF78F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51DA180-2F6E-4DC9-B786-80CEF325D0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FF8295-803D-4235-9D97-65DD51400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D6AA-5FFE-4EA9-A6E3-A9F00FBE231F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D84399E-15CD-4801-89E2-29434A3A0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25C1A0-60B1-4BD1-9682-E86B2D73D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71BD-B397-4E23-828E-A6B37C7D0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12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4C682C-197E-41E3-B513-26E7DDE72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BE4980-B9EB-40AF-93D8-6F454A164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D6AA-5FFE-4EA9-A6E3-A9F00FBE231F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FEBC131-1946-4E1B-A62B-D62D8DBA4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FC37838-624F-4475-B22A-6D8D13DFA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71BD-B397-4E23-828E-A6B37C7D0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16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FBFF7A-4B15-415D-BCEA-9522DBA4E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D6AA-5FFE-4EA9-A6E3-A9F00FBE231F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D7D4117-A2A1-46B7-AFB9-FEA73773C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95E21F8-BB12-49FB-9ACA-63044A240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71BD-B397-4E23-828E-A6B37C7D0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8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B3B864-0EA3-4360-A729-D8089FE24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AE96C6-2A86-4256-BD7C-385DFD643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788E65-8363-4F6D-9F9F-F463247293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2D97CD-488C-4301-9B08-5E660BF46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D6AA-5FFE-4EA9-A6E3-A9F00FBE231F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8492F4-9530-4544-8FCF-4B2985DCF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7724CD-99C9-447B-8090-1376DE02C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71BD-B397-4E23-828E-A6B37C7D0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914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F3F650-B8F8-475B-A839-A28A665E0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7C62A8B-0E65-48E8-9DFD-5EBCD2183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6247401-925B-421F-A19A-266838E0B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11972BB-5936-44C7-A109-A4E661C4E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CD6AA-5FFE-4EA9-A6E3-A9F00FBE231F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5562846-0EAD-4369-AC97-8411934C9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E6B73D7-70C0-407E-9FA6-83168CC66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471BD-B397-4E23-828E-A6B37C7D0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59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DF9B6B-E7B0-40EB-8471-3733F3BE6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CBA061-F292-487F-9221-8EE3B2EBA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B188E5-FC18-4BF7-94D9-BE74F60412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CD6AA-5FFE-4EA9-A6E3-A9F00FBE231F}" type="datetimeFigureOut">
              <a:rPr lang="ru-RU" smtClean="0"/>
              <a:t>12.10.2024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834E2F-C45C-4865-B055-2936E2647A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38A7F70-404B-4019-BA99-FDC4C03538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471BD-B397-4E23-828E-A6B37C7D07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867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B1EDD3D8-53ED-40A1-995A-2B6E7B21A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8"/>
          <a:stretch/>
        </p:blipFill>
        <p:spPr>
          <a:xfrm>
            <a:off x="2458043" y="0"/>
            <a:ext cx="7275913" cy="544707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8AC8DE8-5046-4D3F-BDD8-5E3FDF95E3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64766"/>
            <a:ext cx="11567160" cy="17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026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709E9E-590D-4D5F-B6E8-A2787D17A5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43" y="2157984"/>
            <a:ext cx="11966713" cy="44304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7B8193D-29F4-4889-A39C-2B603DF0F2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50" t="11046" r="4826" b="11233"/>
          <a:stretch/>
        </p:blipFill>
        <p:spPr>
          <a:xfrm>
            <a:off x="0" y="173736"/>
            <a:ext cx="12197586" cy="198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900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A36A50-4D8E-4A7A-BD0A-9E36FDA30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FF306C4A-CB5E-4A01-9186-B062780584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39300" y="2587850"/>
            <a:ext cx="2452577" cy="2126269"/>
          </a:xfr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78A269-9E27-492A-8B5A-B2763F6023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125"/>
            <a:ext cx="12192000" cy="20256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6FB6D52-EA9C-4628-B198-9147B38B3F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960" t="17134" r="7468" b="27717"/>
          <a:stretch/>
        </p:blipFill>
        <p:spPr>
          <a:xfrm>
            <a:off x="222250" y="2587850"/>
            <a:ext cx="3139018" cy="21448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1F66D03-C376-4101-B330-39E440C866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82" t="15869" r="5386" b="18082"/>
          <a:stretch/>
        </p:blipFill>
        <p:spPr>
          <a:xfrm>
            <a:off x="3575050" y="2587850"/>
            <a:ext cx="3028950" cy="214485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1AF9522-9DB1-49C7-A387-C29DC51FB24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956" t="6986" r="2969" b="8061"/>
          <a:stretch/>
        </p:blipFill>
        <p:spPr>
          <a:xfrm>
            <a:off x="6817782" y="2587850"/>
            <a:ext cx="2597151" cy="212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39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D1B0C7-646A-40D1-94C5-14BC15EB7A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9FB334C-3426-46C0-A548-FAA76EE8F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1C23A1-345C-4A36-8F0F-7412F17A9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184"/>
            <a:ext cx="12192000" cy="683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157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1AEF9F0-D5A3-4330-876C-038B8274C2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116530" cy="6858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467358E-3FBA-4668-8138-7DD01C433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0130" y="993913"/>
            <a:ext cx="7461870" cy="5864087"/>
          </a:xfrm>
          <a:prstGeom prst="rect">
            <a:avLst/>
          </a:prstGeom>
          <a:ln>
            <a:solidFill>
              <a:srgbClr val="7030A0"/>
            </a:solidFill>
          </a:ln>
        </p:spPr>
      </p:pic>
    </p:spTree>
    <p:extLst>
      <p:ext uri="{BB962C8B-B14F-4D97-AF65-F5344CB8AC3E}">
        <p14:creationId xmlns:p14="http://schemas.microsoft.com/office/powerpoint/2010/main" val="40270465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Широкоэкранный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dmitrii dmitriev</dc:creator>
  <cp:lastModifiedBy>dmitrii dmitriev</cp:lastModifiedBy>
  <cp:revision>6</cp:revision>
  <dcterms:created xsi:type="dcterms:W3CDTF">2024-10-12T18:32:28Z</dcterms:created>
  <dcterms:modified xsi:type="dcterms:W3CDTF">2024-10-12T19:34:35Z</dcterms:modified>
</cp:coreProperties>
</file>