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A6A41F-C3F1-4DD0-89B3-311C669B7DBD}" v="11" dt="2021-06-25T14:30:05.255"/>
  </p1510:revLst>
</p1510:revInfo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66" d="100"/>
          <a:sy n="66" d="100"/>
        </p:scale>
        <p:origin x="-2956" y="-17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ладимир Владимирович" userId="3ef1b945-1f6a-4529-b4d2-1c63024c1b4b" providerId="ADAL" clId="{EEA6A41F-C3F1-4DD0-89B3-311C669B7DBD}"/>
    <pc:docChg chg="undo redo custSel addSld delSld modSld">
      <pc:chgData name="Владимир Владимирович" userId="3ef1b945-1f6a-4529-b4d2-1c63024c1b4b" providerId="ADAL" clId="{EEA6A41F-C3F1-4DD0-89B3-311C669B7DBD}" dt="2021-06-25T14:30:45.767" v="494" actId="14100"/>
      <pc:docMkLst>
        <pc:docMk/>
      </pc:docMkLst>
      <pc:sldChg chg="modSp mod">
        <pc:chgData name="Владимир Владимирович" userId="3ef1b945-1f6a-4529-b4d2-1c63024c1b4b" providerId="ADAL" clId="{EEA6A41F-C3F1-4DD0-89B3-311C669B7DBD}" dt="2021-06-25T13:54:30.418" v="423" actId="14100"/>
        <pc:sldMkLst>
          <pc:docMk/>
          <pc:sldMk cId="2206805263" sldId="260"/>
        </pc:sldMkLst>
        <pc:spChg chg="mod">
          <ac:chgData name="Владимир Владимирович" userId="3ef1b945-1f6a-4529-b4d2-1c63024c1b4b" providerId="ADAL" clId="{EEA6A41F-C3F1-4DD0-89B3-311C669B7DBD}" dt="2021-06-25T13:53:46.537" v="413" actId="1076"/>
          <ac:spMkLst>
            <pc:docMk/>
            <pc:sldMk cId="2206805263" sldId="260"/>
            <ac:spMk id="2" creationId="{B9ABAF0E-B356-8A4A-BFDC-8AEA703BC85B}"/>
          </ac:spMkLst>
        </pc:spChg>
        <pc:spChg chg="mod">
          <ac:chgData name="Владимир Владимирович" userId="3ef1b945-1f6a-4529-b4d2-1c63024c1b4b" providerId="ADAL" clId="{EEA6A41F-C3F1-4DD0-89B3-311C669B7DBD}" dt="2021-06-25T13:54:30.418" v="423" actId="14100"/>
          <ac:spMkLst>
            <pc:docMk/>
            <pc:sldMk cId="2206805263" sldId="260"/>
            <ac:spMk id="3" creationId="{44AF7252-0A3C-7145-83C5-764AA3E129DF}"/>
          </ac:spMkLst>
        </pc:spChg>
      </pc:sldChg>
      <pc:sldChg chg="addSp delSp modSp mod">
        <pc:chgData name="Владимир Владимирович" userId="3ef1b945-1f6a-4529-b4d2-1c63024c1b4b" providerId="ADAL" clId="{EEA6A41F-C3F1-4DD0-89B3-311C669B7DBD}" dt="2021-06-25T13:50:56.914" v="411" actId="20577"/>
        <pc:sldMkLst>
          <pc:docMk/>
          <pc:sldMk cId="1560195380" sldId="295"/>
        </pc:sldMkLst>
        <pc:spChg chg="add del mod">
          <ac:chgData name="Владимир Владимирович" userId="3ef1b945-1f6a-4529-b4d2-1c63024c1b4b" providerId="ADAL" clId="{EEA6A41F-C3F1-4DD0-89B3-311C669B7DBD}" dt="2021-06-25T13:46:01.830" v="360" actId="478"/>
          <ac:spMkLst>
            <pc:docMk/>
            <pc:sldMk cId="1560195380" sldId="295"/>
            <ac:spMk id="4" creationId="{1D20233E-7EEF-42BE-B125-D56BB7FF9563}"/>
          </ac:spMkLst>
        </pc:spChg>
        <pc:spChg chg="del mod">
          <ac:chgData name="Владимир Владимирович" userId="3ef1b945-1f6a-4529-b4d2-1c63024c1b4b" providerId="ADAL" clId="{EEA6A41F-C3F1-4DD0-89B3-311C669B7DBD}" dt="2021-06-25T13:45:23.458" v="352" actId="478"/>
          <ac:spMkLst>
            <pc:docMk/>
            <pc:sldMk cId="1560195380" sldId="295"/>
            <ac:spMk id="8" creationId="{60BA2911-D8A0-49A2-B12C-01459836CDBD}"/>
          </ac:spMkLst>
        </pc:spChg>
        <pc:spChg chg="add mod">
          <ac:chgData name="Владимир Владимирович" userId="3ef1b945-1f6a-4529-b4d2-1c63024c1b4b" providerId="ADAL" clId="{EEA6A41F-C3F1-4DD0-89B3-311C669B7DBD}" dt="2021-06-25T13:48:45.325" v="394" actId="403"/>
          <ac:spMkLst>
            <pc:docMk/>
            <pc:sldMk cId="1560195380" sldId="295"/>
            <ac:spMk id="14" creationId="{22BD07A5-1479-4723-B421-60BB1D7A8912}"/>
          </ac:spMkLst>
        </pc:spChg>
        <pc:spChg chg="add mod">
          <ac:chgData name="Владимир Владимирович" userId="3ef1b945-1f6a-4529-b4d2-1c63024c1b4b" providerId="ADAL" clId="{EEA6A41F-C3F1-4DD0-89B3-311C669B7DBD}" dt="2021-06-25T13:50:56.914" v="411" actId="20577"/>
          <ac:spMkLst>
            <pc:docMk/>
            <pc:sldMk cId="1560195380" sldId="295"/>
            <ac:spMk id="16" creationId="{B93B5E76-2864-4F80-9A58-8BEBC45407AF}"/>
          </ac:spMkLst>
        </pc:spChg>
        <pc:spChg chg="mod">
          <ac:chgData name="Владимир Владимирович" userId="3ef1b945-1f6a-4529-b4d2-1c63024c1b4b" providerId="ADAL" clId="{EEA6A41F-C3F1-4DD0-89B3-311C669B7DBD}" dt="2021-06-25T13:50:14.771" v="405" actId="14100"/>
          <ac:spMkLst>
            <pc:docMk/>
            <pc:sldMk cId="1560195380" sldId="295"/>
            <ac:spMk id="19" creationId="{860BAB42-92E5-6D4C-988B-4C5779B99DDE}"/>
          </ac:spMkLst>
        </pc:spChg>
        <pc:spChg chg="del mod">
          <ac:chgData name="Владимир Владимирович" userId="3ef1b945-1f6a-4529-b4d2-1c63024c1b4b" providerId="ADAL" clId="{EEA6A41F-C3F1-4DD0-89B3-311C669B7DBD}" dt="2021-06-25T13:45:53.192" v="359" actId="478"/>
          <ac:spMkLst>
            <pc:docMk/>
            <pc:sldMk cId="1560195380" sldId="295"/>
            <ac:spMk id="20" creationId="{283F6D99-FE8F-3447-990D-DE77451547E1}"/>
          </ac:spMkLst>
        </pc:spChg>
        <pc:spChg chg="mod">
          <ac:chgData name="Владимир Владимирович" userId="3ef1b945-1f6a-4529-b4d2-1c63024c1b4b" providerId="ADAL" clId="{EEA6A41F-C3F1-4DD0-89B3-311C669B7DBD}" dt="2021-06-25T13:49:08.925" v="395" actId="403"/>
          <ac:spMkLst>
            <pc:docMk/>
            <pc:sldMk cId="1560195380" sldId="295"/>
            <ac:spMk id="21" creationId="{7EAC65FC-622C-F345-B63F-43F6DE7BD512}"/>
          </ac:spMkLst>
        </pc:spChg>
        <pc:picChg chg="mod">
          <ac:chgData name="Владимир Владимирович" userId="3ef1b945-1f6a-4529-b4d2-1c63024c1b4b" providerId="ADAL" clId="{EEA6A41F-C3F1-4DD0-89B3-311C669B7DBD}" dt="2021-06-25T13:49:16.868" v="396" actId="14100"/>
          <ac:picMkLst>
            <pc:docMk/>
            <pc:sldMk cId="1560195380" sldId="295"/>
            <ac:picMk id="2" creationId="{15C893EE-F7EF-44FA-842D-5B2AAACE80DB}"/>
          </ac:picMkLst>
        </pc:picChg>
        <pc:picChg chg="del mod">
          <ac:chgData name="Владимир Владимирович" userId="3ef1b945-1f6a-4529-b4d2-1c63024c1b4b" providerId="ADAL" clId="{EEA6A41F-C3F1-4DD0-89B3-311C669B7DBD}" dt="2021-06-25T13:47:40.644" v="376" actId="21"/>
          <ac:picMkLst>
            <pc:docMk/>
            <pc:sldMk cId="1560195380" sldId="295"/>
            <ac:picMk id="6" creationId="{333587C1-E8F7-44CB-A2B1-4D64AF7E143D}"/>
          </ac:picMkLst>
        </pc:picChg>
        <pc:picChg chg="mod">
          <ac:chgData name="Владимир Владимирович" userId="3ef1b945-1f6a-4529-b4d2-1c63024c1b4b" providerId="ADAL" clId="{EEA6A41F-C3F1-4DD0-89B3-311C669B7DBD}" dt="2021-06-25T13:49:21.163" v="397" actId="14100"/>
          <ac:picMkLst>
            <pc:docMk/>
            <pc:sldMk cId="1560195380" sldId="295"/>
            <ac:picMk id="7" creationId="{D40FEA1C-8484-4B01-A1B9-DB5AB7E31D87}"/>
          </ac:picMkLst>
        </pc:picChg>
        <pc:picChg chg="add mod">
          <ac:chgData name="Владимир Владимирович" userId="3ef1b945-1f6a-4529-b4d2-1c63024c1b4b" providerId="ADAL" clId="{EEA6A41F-C3F1-4DD0-89B3-311C669B7DBD}" dt="2021-06-25T13:50:06.115" v="404" actId="1076"/>
          <ac:picMkLst>
            <pc:docMk/>
            <pc:sldMk cId="1560195380" sldId="295"/>
            <ac:picMk id="12" creationId="{79F685D8-B931-42BF-A8FE-6E5B2A6880DF}"/>
          </ac:picMkLst>
        </pc:picChg>
      </pc:sldChg>
      <pc:sldChg chg="modSp mod">
        <pc:chgData name="Владимир Владимирович" userId="3ef1b945-1f6a-4529-b4d2-1c63024c1b4b" providerId="ADAL" clId="{EEA6A41F-C3F1-4DD0-89B3-311C669B7DBD}" dt="2021-06-25T14:15:22.392" v="480" actId="14100"/>
        <pc:sldMkLst>
          <pc:docMk/>
          <pc:sldMk cId="1129518446" sldId="297"/>
        </pc:sldMkLst>
        <pc:spChg chg="mod">
          <ac:chgData name="Владимир Владимирович" userId="3ef1b945-1f6a-4529-b4d2-1c63024c1b4b" providerId="ADAL" clId="{EEA6A41F-C3F1-4DD0-89B3-311C669B7DBD}" dt="2021-06-25T13:39:22.660" v="327" actId="1076"/>
          <ac:spMkLst>
            <pc:docMk/>
            <pc:sldMk cId="1129518446" sldId="297"/>
            <ac:spMk id="3" creationId="{C9A7D140-5157-2549-A86E-D36B30EF2926}"/>
          </ac:spMkLst>
        </pc:spChg>
        <pc:spChg chg="mod">
          <ac:chgData name="Владимир Владимирович" userId="3ef1b945-1f6a-4529-b4d2-1c63024c1b4b" providerId="ADAL" clId="{EEA6A41F-C3F1-4DD0-89B3-311C669B7DBD}" dt="2021-06-25T14:15:22.392" v="480" actId="14100"/>
          <ac:spMkLst>
            <pc:docMk/>
            <pc:sldMk cId="1129518446" sldId="297"/>
            <ac:spMk id="9" creationId="{D114D169-39CA-9F4E-8E20-E19DCB371C29}"/>
          </ac:spMkLst>
        </pc:spChg>
      </pc:sldChg>
      <pc:sldChg chg="modSp mod">
        <pc:chgData name="Владимир Владимирович" userId="3ef1b945-1f6a-4529-b4d2-1c63024c1b4b" providerId="ADAL" clId="{EEA6A41F-C3F1-4DD0-89B3-311C669B7DBD}" dt="2021-06-25T14:15:59.650" v="482" actId="20577"/>
        <pc:sldMkLst>
          <pc:docMk/>
          <pc:sldMk cId="1414738601" sldId="298"/>
        </pc:sldMkLst>
        <pc:spChg chg="mod">
          <ac:chgData name="Владимир Владимирович" userId="3ef1b945-1f6a-4529-b4d2-1c63024c1b4b" providerId="ADAL" clId="{EEA6A41F-C3F1-4DD0-89B3-311C669B7DBD}" dt="2021-06-25T13:24:19.693" v="282" actId="14100"/>
          <ac:spMkLst>
            <pc:docMk/>
            <pc:sldMk cId="1414738601" sldId="298"/>
            <ac:spMk id="2" creationId="{0FACA1D3-A985-CA4B-8A99-352E9BB6ED2B}"/>
          </ac:spMkLst>
        </pc:spChg>
        <pc:spChg chg="mod">
          <ac:chgData name="Владимир Владимирович" userId="3ef1b945-1f6a-4529-b4d2-1c63024c1b4b" providerId="ADAL" clId="{EEA6A41F-C3F1-4DD0-89B3-311C669B7DBD}" dt="2021-06-25T13:24:24.230" v="283" actId="1076"/>
          <ac:spMkLst>
            <pc:docMk/>
            <pc:sldMk cId="1414738601" sldId="298"/>
            <ac:spMk id="3" creationId="{C9A7D140-5157-2549-A86E-D36B30EF2926}"/>
          </ac:spMkLst>
        </pc:spChg>
        <pc:spChg chg="mod">
          <ac:chgData name="Владимир Владимирович" userId="3ef1b945-1f6a-4529-b4d2-1c63024c1b4b" providerId="ADAL" clId="{EEA6A41F-C3F1-4DD0-89B3-311C669B7DBD}" dt="2021-06-25T14:15:59.650" v="482" actId="20577"/>
          <ac:spMkLst>
            <pc:docMk/>
            <pc:sldMk cId="1414738601" sldId="298"/>
            <ac:spMk id="6" creationId="{C4896C73-F32D-8247-AB33-4BFBCE9D9537}"/>
          </ac:spMkLst>
        </pc:spChg>
      </pc:sldChg>
      <pc:sldChg chg="modSp mod">
        <pc:chgData name="Владимир Владимирович" userId="3ef1b945-1f6a-4529-b4d2-1c63024c1b4b" providerId="ADAL" clId="{EEA6A41F-C3F1-4DD0-89B3-311C669B7DBD}" dt="2021-06-25T14:28:56.047" v="485" actId="14100"/>
        <pc:sldMkLst>
          <pc:docMk/>
          <pc:sldMk cId="2546277842" sldId="299"/>
        </pc:sldMkLst>
        <pc:spChg chg="mod">
          <ac:chgData name="Владимир Владимирович" userId="3ef1b945-1f6a-4529-b4d2-1c63024c1b4b" providerId="ADAL" clId="{EEA6A41F-C3F1-4DD0-89B3-311C669B7DBD}" dt="2021-06-25T13:18:36.806" v="196" actId="14100"/>
          <ac:spMkLst>
            <pc:docMk/>
            <pc:sldMk cId="2546277842" sldId="299"/>
            <ac:spMk id="3" creationId="{C9A7D140-5157-2549-A86E-D36B30EF2926}"/>
          </ac:spMkLst>
        </pc:spChg>
        <pc:spChg chg="mod">
          <ac:chgData name="Владимир Владимирович" userId="3ef1b945-1f6a-4529-b4d2-1c63024c1b4b" providerId="ADAL" clId="{EEA6A41F-C3F1-4DD0-89B3-311C669B7DBD}" dt="2021-06-25T14:28:56.047" v="485" actId="14100"/>
          <ac:spMkLst>
            <pc:docMk/>
            <pc:sldMk cId="2546277842" sldId="299"/>
            <ac:spMk id="6" creationId="{5F7AD820-9E6E-A040-BEDF-7E0541D8255F}"/>
          </ac:spMkLst>
        </pc:spChg>
      </pc:sldChg>
      <pc:sldChg chg="addSp delSp modSp mod">
        <pc:chgData name="Владимир Владимирович" userId="3ef1b945-1f6a-4529-b4d2-1c63024c1b4b" providerId="ADAL" clId="{EEA6A41F-C3F1-4DD0-89B3-311C669B7DBD}" dt="2021-06-25T14:30:45.767" v="494" actId="14100"/>
        <pc:sldMkLst>
          <pc:docMk/>
          <pc:sldMk cId="628330318" sldId="300"/>
        </pc:sldMkLst>
        <pc:spChg chg="mod">
          <ac:chgData name="Владимир Владимирович" userId="3ef1b945-1f6a-4529-b4d2-1c63024c1b4b" providerId="ADAL" clId="{EEA6A41F-C3F1-4DD0-89B3-311C669B7DBD}" dt="2021-06-25T12:43:42.949" v="116" actId="20577"/>
          <ac:spMkLst>
            <pc:docMk/>
            <pc:sldMk cId="628330318" sldId="300"/>
            <ac:spMk id="3" creationId="{C9A7D140-5157-2549-A86E-D36B30EF2926}"/>
          </ac:spMkLst>
        </pc:spChg>
        <pc:spChg chg="mod">
          <ac:chgData name="Владимир Владимирович" userId="3ef1b945-1f6a-4529-b4d2-1c63024c1b4b" providerId="ADAL" clId="{EEA6A41F-C3F1-4DD0-89B3-311C669B7DBD}" dt="2021-06-25T14:29:36.602" v="488" actId="403"/>
          <ac:spMkLst>
            <pc:docMk/>
            <pc:sldMk cId="628330318" sldId="300"/>
            <ac:spMk id="12" creationId="{977D909F-9EDA-3741-9984-4E6538C4E5CA}"/>
          </ac:spMkLst>
        </pc:spChg>
        <pc:picChg chg="mod">
          <ac:chgData name="Владимир Владимирович" userId="3ef1b945-1f6a-4529-b4d2-1c63024c1b4b" providerId="ADAL" clId="{EEA6A41F-C3F1-4DD0-89B3-311C669B7DBD}" dt="2021-06-25T14:29:50.390" v="489" actId="1076"/>
          <ac:picMkLst>
            <pc:docMk/>
            <pc:sldMk cId="628330318" sldId="300"/>
            <ac:picMk id="4" creationId="{0B1B9F78-F18A-4C3C-A9E6-B0377BDEB247}"/>
          </ac:picMkLst>
        </pc:picChg>
        <pc:picChg chg="add mod">
          <ac:chgData name="Владимир Владимирович" userId="3ef1b945-1f6a-4529-b4d2-1c63024c1b4b" providerId="ADAL" clId="{EEA6A41F-C3F1-4DD0-89B3-311C669B7DBD}" dt="2021-06-25T14:30:45.767" v="494" actId="14100"/>
          <ac:picMkLst>
            <pc:docMk/>
            <pc:sldMk cId="628330318" sldId="300"/>
            <ac:picMk id="6" creationId="{E3CB0529-AA94-4C5B-A9B7-92EF0ECDBE7E}"/>
          </ac:picMkLst>
        </pc:picChg>
        <pc:picChg chg="add mod">
          <ac:chgData name="Владимир Владимирович" userId="3ef1b945-1f6a-4529-b4d2-1c63024c1b4b" providerId="ADAL" clId="{EEA6A41F-C3F1-4DD0-89B3-311C669B7DBD}" dt="2021-06-25T14:30:05.255" v="491" actId="1076"/>
          <ac:picMkLst>
            <pc:docMk/>
            <pc:sldMk cId="628330318" sldId="300"/>
            <ac:picMk id="1026" creationId="{AB438313-2F1C-45F3-9DFA-247EFA71B8B1}"/>
          </ac:picMkLst>
        </pc:picChg>
        <pc:picChg chg="add del mod">
          <ac:chgData name="Владимир Владимирович" userId="3ef1b945-1f6a-4529-b4d2-1c63024c1b4b" providerId="ADAL" clId="{EEA6A41F-C3F1-4DD0-89B3-311C669B7DBD}" dt="2021-06-25T13:14:20.617" v="125" actId="478"/>
          <ac:picMkLst>
            <pc:docMk/>
            <pc:sldMk cId="628330318" sldId="300"/>
            <ac:picMk id="1028" creationId="{6C4E90D6-2D8C-44F3-B4C7-D743616212AB}"/>
          </ac:picMkLst>
        </pc:picChg>
      </pc:sldChg>
      <pc:sldChg chg="modSp mod">
        <pc:chgData name="Владимир Владимирович" userId="3ef1b945-1f6a-4529-b4d2-1c63024c1b4b" providerId="ADAL" clId="{EEA6A41F-C3F1-4DD0-89B3-311C669B7DBD}" dt="2021-06-25T13:41:44.131" v="348" actId="113"/>
        <pc:sldMkLst>
          <pc:docMk/>
          <pc:sldMk cId="3915285956" sldId="304"/>
        </pc:sldMkLst>
        <pc:spChg chg="mod">
          <ac:chgData name="Владимир Владимирович" userId="3ef1b945-1f6a-4529-b4d2-1c63024c1b4b" providerId="ADAL" clId="{EEA6A41F-C3F1-4DD0-89B3-311C669B7DBD}" dt="2021-06-25T13:41:22.641" v="345" actId="122"/>
          <ac:spMkLst>
            <pc:docMk/>
            <pc:sldMk cId="3915285956" sldId="304"/>
            <ac:spMk id="11" creationId="{C72ED528-466D-BB48-85E5-2A2D73A027E8}"/>
          </ac:spMkLst>
        </pc:spChg>
        <pc:spChg chg="mod">
          <ac:chgData name="Владимир Владимирович" userId="3ef1b945-1f6a-4529-b4d2-1c63024c1b4b" providerId="ADAL" clId="{EEA6A41F-C3F1-4DD0-89B3-311C669B7DBD}" dt="2021-06-25T13:40:51.244" v="342" actId="14100"/>
          <ac:spMkLst>
            <pc:docMk/>
            <pc:sldMk cId="3915285956" sldId="304"/>
            <ac:spMk id="14" creationId="{BFFD4462-BD95-854B-8FD9-709FEADBF547}"/>
          </ac:spMkLst>
        </pc:spChg>
        <pc:spChg chg="mod">
          <ac:chgData name="Владимир Владимирович" userId="3ef1b945-1f6a-4529-b4d2-1c63024c1b4b" providerId="ADAL" clId="{EEA6A41F-C3F1-4DD0-89B3-311C669B7DBD}" dt="2021-06-25T13:40:54.764" v="343" actId="14100"/>
          <ac:spMkLst>
            <pc:docMk/>
            <pc:sldMk cId="3915285956" sldId="304"/>
            <ac:spMk id="15" creationId="{2152D6DA-EBB8-DF4B-A09D-F2FF5954B998}"/>
          </ac:spMkLst>
        </pc:spChg>
        <pc:spChg chg="mod">
          <ac:chgData name="Владимир Владимирович" userId="3ef1b945-1f6a-4529-b4d2-1c63024c1b4b" providerId="ADAL" clId="{EEA6A41F-C3F1-4DD0-89B3-311C669B7DBD}" dt="2021-06-25T13:41:44.131" v="348" actId="113"/>
          <ac:spMkLst>
            <pc:docMk/>
            <pc:sldMk cId="3915285956" sldId="304"/>
            <ac:spMk id="16" creationId="{E8E038BC-E53B-614C-A9F9-2C3CA505EC53}"/>
          </ac:spMkLst>
        </pc:spChg>
      </pc:sldChg>
      <pc:sldChg chg="new del">
        <pc:chgData name="Владимир Владимирович" userId="3ef1b945-1f6a-4529-b4d2-1c63024c1b4b" providerId="ADAL" clId="{EEA6A41F-C3F1-4DD0-89B3-311C669B7DBD}" dt="2021-06-25T13:23:17.088" v="236" actId="680"/>
        <pc:sldMkLst>
          <pc:docMk/>
          <pc:sldMk cId="4014162758" sldId="3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76" y="3057898"/>
            <a:ext cx="7400004" cy="2488447"/>
          </a:xfrm>
        </p:spPr>
        <p:txBody>
          <a:bodyPr/>
          <a:lstStyle/>
          <a:p>
            <a:r>
              <a:rPr lang="ru-RU" dirty="0"/>
              <a:t>Беспилотная авиация Технополиса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76" y="5769356"/>
            <a:ext cx="8279844" cy="4791964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300" dirty="0"/>
              <a:t>	Предлагается создать кадровую песочницу на базе колледжа по подготовке внешних пилотов БАС с БВС МВМ 30 кг и менее, удовлетворяющих требованиям Росавиации (РА).</a:t>
            </a:r>
          </a:p>
          <a:p>
            <a:pPr algn="just">
              <a:spcBef>
                <a:spcPts val="0"/>
              </a:spcBef>
            </a:pPr>
            <a:r>
              <a:rPr lang="ru-RU" sz="2300" dirty="0"/>
              <a:t>	Под контролем представителей РА подготовка и отработка типовых авиационных работ на специальных полигонах, или на территории системных заказчиков, которые готовы принять внешних пилотов-стажеров.</a:t>
            </a:r>
          </a:p>
          <a:p>
            <a:pPr algn="just">
              <a:spcBef>
                <a:spcPts val="0"/>
              </a:spcBef>
            </a:pPr>
            <a:r>
              <a:rPr lang="ru-RU" sz="2300" dirty="0"/>
              <a:t>	РА апробирует концепт типовой программы</a:t>
            </a:r>
            <a:r>
              <a:rPr lang="en-US" sz="2300" dirty="0"/>
              <a:t> </a:t>
            </a:r>
            <a:r>
              <a:rPr lang="ru-RU" sz="2300" dirty="0"/>
              <a:t>«Концепт Операции»</a:t>
            </a:r>
            <a:r>
              <a:rPr lang="en-US" sz="2300" dirty="0"/>
              <a:t> </a:t>
            </a:r>
            <a:r>
              <a:rPr lang="ru-RU" sz="2300" dirty="0"/>
              <a:t>(</a:t>
            </a:r>
            <a:r>
              <a:rPr lang="en-US" sz="2300" dirty="0"/>
              <a:t>Concept of Operations</a:t>
            </a:r>
            <a:r>
              <a:rPr lang="ru-RU" sz="2300" dirty="0"/>
              <a:t>) – типовой авиационной работы на базе организации СПО.</a:t>
            </a:r>
          </a:p>
          <a:p>
            <a:pPr algn="just">
              <a:spcBef>
                <a:spcPts val="0"/>
              </a:spcBef>
            </a:pPr>
            <a:r>
              <a:rPr lang="ru-RU" sz="2300" dirty="0"/>
              <a:t>	Организация СПО подготовит внешних пилотов с правом выполнения авиационных работ по ФАП-494 для конкретных системных заказчиков, участвующих в разработке типовой программы 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9876" y="10783888"/>
            <a:ext cx="3678238" cy="531812"/>
          </a:xfrm>
        </p:spPr>
        <p:txBody>
          <a:bodyPr/>
          <a:lstStyle/>
          <a:p>
            <a:r>
              <a:rPr lang="en-US" dirty="0"/>
              <a:t>V1.0 CONOPS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925) 027-65-34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zaleckiav@mgok.pro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701" y="1578864"/>
            <a:ext cx="9575350" cy="1850136"/>
          </a:xfrm>
        </p:spPr>
        <p:txBody>
          <a:bodyPr/>
          <a:lstStyle/>
          <a:p>
            <a:r>
              <a:rPr lang="ru-RU" dirty="0"/>
              <a:t>Кадры решают все!</a:t>
            </a:r>
          </a:p>
          <a:p>
            <a:pPr algn="just">
              <a:lnSpc>
                <a:spcPct val="100000"/>
              </a:lnSpc>
            </a:pPr>
            <a:r>
              <a:rPr lang="ru-RU" sz="2000" dirty="0"/>
              <a:t>	</a:t>
            </a:r>
            <a:r>
              <a:rPr lang="ru-RU" sz="2400" dirty="0"/>
              <a:t>Организация СПО, системные заказчики услуг беспилотной авиации и структуры РА должны создать кузнецу кадров для подготовки профессионалов, способных выполнить любой вид авиационных работ.</a:t>
            </a:r>
          </a:p>
          <a:p>
            <a:pPr algn="just">
              <a:lnSpc>
                <a:spcPct val="100000"/>
              </a:lnSpc>
            </a:pPr>
            <a:endParaRPr lang="ru-RU" sz="2400" dirty="0"/>
          </a:p>
          <a:p>
            <a:pPr algn="just">
              <a:lnSpc>
                <a:spcPct val="100000"/>
              </a:lnSpc>
            </a:pPr>
            <a:endParaRPr lang="ru-RU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endParaRPr lang="ru-RU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endParaRPr lang="ru-RU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endParaRPr lang="ru-RU" sz="2000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C893EE-F7EF-44FA-842D-5B2AAACE8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8" r="2442"/>
          <a:stretch/>
        </p:blipFill>
        <p:spPr>
          <a:xfrm>
            <a:off x="10866474" y="6568440"/>
            <a:ext cx="3347221" cy="3617090"/>
          </a:xfrm>
          <a:prstGeom prst="rect">
            <a:avLst/>
          </a:prstGeom>
        </p:spPr>
      </p:pic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1892595"/>
            <a:ext cx="8793162" cy="8604717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400" dirty="0"/>
              <a:t> 	Базовая кафедра МГОК находится на территории ОЭЗ «Технополис Москва». Преподавательский состав включает в т.ч. кандидатов наук и преподавателей с опытом эксплуатации БАС для системных заказчиков.  Кафедра оснащена БАС с БВС СТ и МТ типа, ПО для управления и моделирования полетов, для выполнения обработки данных аэросъемки.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Система дуального образования с участием представителей РА, эксплуатантов и системных заказчиков, позволит подготовить и трудоустроить внешних пилотов по типовым программам РА, позволит легально выполнять авиационные работы по ФАП-494 в т.ч. по направлению доставки грузов для ООО «</a:t>
            </a:r>
            <a:r>
              <a:rPr lang="ru-RU" sz="2400" dirty="0" err="1"/>
              <a:t>Аэромакс</a:t>
            </a:r>
            <a:r>
              <a:rPr lang="ru-RU" sz="2400" dirty="0"/>
              <a:t>», ПАО «Газпром нефть», АО «Почта России» и др.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0FEA1C-8484-4B01-A1B9-DB5AB7E31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6" r="11135"/>
          <a:stretch/>
        </p:blipFill>
        <p:spPr>
          <a:xfrm>
            <a:off x="15441606" y="6202680"/>
            <a:ext cx="3455467" cy="3982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F685D8-B931-42BF-A8FE-6E5B2A688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00" y="4388371"/>
            <a:ext cx="4033209" cy="40332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BD07A5-1479-4723-B421-60BB1D7A8912}"/>
              </a:ext>
            </a:extLst>
          </p:cNvPr>
          <p:cNvSpPr txBox="1"/>
          <p:nvPr/>
        </p:nvSpPr>
        <p:spPr>
          <a:xfrm>
            <a:off x="4941924" y="3748640"/>
            <a:ext cx="51101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В.В. Путин, выступая 19 июня 2021 г. на съезде партии «Единая Россия», предложил предусмотреть выделение около 30 млрд. рублей до 2024 года на развитие среднего профессионального образования (далее — СПО). Данная задача является важнейшей, отметил президент, поскольку квалифицированные специалисты рабочих профессий — это опора современной промышленности, сельского хозяйства, транспорта, всех отраслей экономики».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B5E76-2864-4F80-9A58-8BEBC45407AF}"/>
              </a:ext>
            </a:extLst>
          </p:cNvPr>
          <p:cNvSpPr txBox="1"/>
          <p:nvPr/>
        </p:nvSpPr>
        <p:spPr>
          <a:xfrm>
            <a:off x="289560" y="9380951"/>
            <a:ext cx="9631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Одной из первых организаций в стране, которая подготовила внешних пилотов по ФГОС 25.02.08 «Эксплуатация беспилотных авиационных систем» стал Московский государственный образовательный комплекс (ГБПОУ МГОК). 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dirty="0"/>
              <a:t>Проблема клиента, которую вы решаете.</a:t>
            </a:r>
          </a:p>
          <a:p>
            <a:pPr algn="ctr"/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399"/>
            <a:ext cx="8793162" cy="7857925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400" dirty="0"/>
              <a:t>	В настоящее время не существует типовых программ подготовки внешних пилотов, которые бы позволили подготовить внешних пилотов, допущенных  к выполнению авиационных работ по действующему законодательству, согласно Федеральным авиационным правилам (авиационные работы) ФАП-494.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Согласно ФАП-494 требуется, чтобы эксплуатант БАС принимал на работу, только тех специалистов, которые обучены по утвержденной уполномоченным органом типовой программе, т.е. программе, утвержденной РА.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 	В настоящее время типовая программа подготовки внешних пилотов БАС с БВС 30 кг и менее не утверждена РА - Федеральным агентством воздушного транспорта, соответственно требуется разработка такой программы/программ и апробация на реальных объектах, или специальных полигонах, например полигон «Орловка».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Без апробации типовых программ подготовки внешних пилотов БАС с БВС максимальной взлетной массой (МВМ) 30 кг и менее в зависимости от рисков эксплуатации (риск-ориентированный подход, ГОСТ Р 59517–2021) — подготовленные типовые программы могут не отражать реальные условия выполнения авиационных работ, потребности системных заказчиков и организаций СПО.</a:t>
            </a:r>
          </a:p>
          <a:p>
            <a:pPr algn="just">
              <a:spcBef>
                <a:spcPts val="0"/>
              </a:spcBef>
            </a:pPr>
            <a:endParaRPr lang="ru-RU" sz="24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857924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ru-RU" sz="2400" dirty="0"/>
              <a:t>	Если провести аналогию подготовки внешних пилотов с подготовкой водителей  автомобилей, то по ФАП-494 есть «автошколы», но нет сдачи экзаменов в условно- ГИБДД, т.е. РА.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Существующие программы подготовки соответствуют ФГОС 25.02.08 «Эксплуатация беспилотных авиационных систем», однако РА будет допускать к выполнению авиационных работ только тех специалистов, которые были подготовлены по типовым программами.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Согласно Воздушному кодексу Российской Федерации (</a:t>
            </a:r>
            <a:r>
              <a:rPr lang="ru-RU" sz="2400" dirty="0" err="1"/>
              <a:t>ВзК</a:t>
            </a:r>
            <a:r>
              <a:rPr lang="ru-RU" sz="2400" dirty="0"/>
              <a:t>), наличие свидетельств специалистов требуется только для внешних пилотов БВС с МВМ более 30 кг. 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	В то же время, согласно ФАП-494, п. 2.7. : </a:t>
            </a:r>
          </a:p>
          <a:p>
            <a:pPr algn="just">
              <a:spcBef>
                <a:spcPts val="0"/>
              </a:spcBef>
            </a:pPr>
            <a:r>
              <a:rPr lang="ru-RU" sz="2400" dirty="0"/>
              <a:t>Эксплуатант, выполняющий авиационные работы на беспилотных воздушных судах (далее - БВС), в том числе с максимальной взлетной массой (МЗВ) 30 кг и менее, должен осуществлять прием на работу или привлекать для выполнения работы по договору гражданско-правового характера лиц, прошедших обучение (подготовку) по программам подготовки, утвержденным уполномоченным органом, осуществляющим функции по оказанию государственных услуг в сфере гражданской авиации.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229868"/>
            <a:ext cx="9741216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621280"/>
            <a:ext cx="18536412" cy="8488680"/>
          </a:xfrm>
        </p:spPr>
        <p:txBody>
          <a:bodyPr/>
          <a:lstStyle/>
          <a:p>
            <a:pPr indent="700088" algn="just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Учитывая положения </a:t>
            </a:r>
            <a:r>
              <a:rPr lang="ru-RU" sz="2700" dirty="0" err="1"/>
              <a:t>ВзК</a:t>
            </a:r>
            <a:r>
              <a:rPr lang="ru-RU" sz="2700" dirty="0"/>
              <a:t> о том, что выдача свидетельств специалистов в специализированных авиационных учебных центрах (АУЦ) — не требуется для внешних пилотов БВС с МВМ 30 кг и менее, организация СПО может участвовать в разработке и апробации типовой программы РА и параллельно подготовить первый выпуск внешних пилотов под патронажем РА. Такие специалисты смогут выполнять авиационные работы, согласно ФАП-494.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	По запросу системных заказчиков, или организаций эксплуатантов БАС, по итогам реализации проекта «Беспилотная авиация Технополиса» предлагается трудоустройство внешних пилотов, подготовленных по типовой программе РА. В процессе апробации типовых программ подготовки могут быть разработаны: руководство по производству полетов (далее - РПП) и руководство по управлению безопасностью полетов (далее - РУБП) для наиболее востребованных видов авиационных работ (АР) и отработки таких на тестовых площадках.</a:t>
            </a:r>
          </a:p>
          <a:p>
            <a:pPr algn="just">
              <a:spcBef>
                <a:spcPts val="0"/>
              </a:spcBef>
            </a:pPr>
            <a:endParaRPr lang="ru-RU" sz="2700" dirty="0"/>
          </a:p>
          <a:p>
            <a:pPr marL="1173163" lvl="1" indent="-457200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Эксплуатанты получат кадры, которые могут выполнять работы в соответствии с действующим законодательством.</a:t>
            </a:r>
          </a:p>
          <a:p>
            <a:pPr marL="1173163" lvl="1" indent="-457200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Системные заказчики, заинтересованные в развитии сервисов с применением беспилотной авиации смогут получить специалистов специально подготовленных под их задачи.</a:t>
            </a:r>
          </a:p>
          <a:p>
            <a:pPr marL="1173163" lvl="1" indent="-457200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РА получит кадры, способные безопасно выполнять авиационные работы.</a:t>
            </a:r>
          </a:p>
          <a:p>
            <a:pPr marL="1173163" lvl="1" indent="-457200">
              <a:lnSpc>
                <a:spcPct val="114000"/>
              </a:lnSpc>
              <a:spcBef>
                <a:spcPts val="0"/>
              </a:spcBef>
            </a:pPr>
            <a:r>
              <a:rPr lang="ru-RU" sz="2700" dirty="0"/>
              <a:t>СПО получит уникальный опыт сотрудничества с РА и системными заказчиками, разработает собственные программы подготовки для системных заказчиков по шаблону типовой программы РА, получит высокие показатели трудоустройства студентов при поддержке системных заказчиков.</a:t>
            </a:r>
          </a:p>
          <a:p>
            <a:pPr lvl="1" indent="0">
              <a:spcBef>
                <a:spcPts val="0"/>
              </a:spcBef>
              <a:buNone/>
            </a:pPr>
            <a:endParaRPr lang="ru-RU" sz="2700" dirty="0"/>
          </a:p>
          <a:p>
            <a:pPr>
              <a:spcBef>
                <a:spcPts val="0"/>
              </a:spcBef>
            </a:pPr>
            <a:r>
              <a:rPr lang="ru-RU" sz="2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067414"/>
            <a:ext cx="12453112" cy="709612"/>
          </a:xfrm>
        </p:spPr>
        <p:txBody>
          <a:bodyPr/>
          <a:lstStyle/>
          <a:p>
            <a:pPr>
              <a:buNone/>
            </a:pPr>
            <a:r>
              <a:rPr lang="ru-RU" sz="3200" b="1" dirty="0"/>
              <a:t>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323194"/>
            <a:ext cx="9741217" cy="709612"/>
          </a:xfrm>
        </p:spPr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804" y="1777026"/>
            <a:ext cx="18432491" cy="9538674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ru-RU" sz="3200" dirty="0"/>
              <a:t>	По данным ИЦ НТИ «</a:t>
            </a:r>
            <a:r>
              <a:rPr lang="ru-RU" sz="3200" dirty="0" err="1"/>
              <a:t>Аэронет</a:t>
            </a:r>
            <a:r>
              <a:rPr lang="ru-RU" sz="3200" dirty="0"/>
              <a:t>» : «</a:t>
            </a:r>
            <a:r>
              <a:rPr lang="ru-RU" sz="3200" b="1" u="sng" dirty="0"/>
              <a:t>мировой рынок </a:t>
            </a:r>
            <a:r>
              <a:rPr lang="ru-RU" sz="3200" dirty="0"/>
              <a:t>гражданских БАС, их комплектующих и услуг, оказываемых на их основе, </a:t>
            </a:r>
            <a:r>
              <a:rPr lang="ru-RU" sz="3200" b="1" u="sng" dirty="0"/>
              <a:t>испытывает взрывной рост</a:t>
            </a:r>
            <a:r>
              <a:rPr lang="ru-RU" sz="3200" dirty="0"/>
              <a:t>. Согласно результатам проведенных статистических исследований, полученных из различных источников, </a:t>
            </a:r>
            <a:br>
              <a:rPr lang="ru-RU" sz="3200" dirty="0"/>
            </a:br>
            <a:r>
              <a:rPr lang="ru-RU" sz="3200" b="1" u="sng" dirty="0"/>
              <a:t>объем мирового рынка </a:t>
            </a:r>
            <a:r>
              <a:rPr lang="ru-RU" sz="3200" dirty="0"/>
              <a:t>гражданских БАС в </a:t>
            </a:r>
            <a:r>
              <a:rPr lang="ru-RU" sz="3200" b="1" u="sng" dirty="0"/>
              <a:t>2017</a:t>
            </a:r>
            <a:r>
              <a:rPr lang="ru-RU" sz="3200" dirty="0"/>
              <a:t> году составил около </a:t>
            </a:r>
            <a:r>
              <a:rPr lang="ru-RU" sz="3200" b="1" u="sng" dirty="0"/>
              <a:t>$4,0 млрд </a:t>
            </a:r>
            <a:r>
              <a:rPr lang="ru-RU" sz="3200" dirty="0"/>
              <a:t>и </a:t>
            </a:r>
            <a:br>
              <a:rPr lang="ru-RU" sz="3200" dirty="0"/>
            </a:br>
            <a:r>
              <a:rPr lang="ru-RU" sz="3200" b="1" u="sng" dirty="0"/>
              <a:t>продолжает активно расти</a:t>
            </a:r>
            <a:r>
              <a:rPr lang="ru-RU" sz="3200" dirty="0"/>
              <a:t>. В авиационной индустрии появилась </a:t>
            </a:r>
            <a:r>
              <a:rPr lang="ru-RU" sz="3200" b="1" u="sng" dirty="0"/>
              <a:t>новая экосистема</a:t>
            </a:r>
            <a:r>
              <a:rPr lang="ru-RU" sz="3200" dirty="0"/>
              <a:t>, включающая производителей БАС и их комплектующих, разработчиков программного обеспечения, интеграторов, поставщиков услуг на основе применения БАС, страховые компании и торговые площадки.</a:t>
            </a:r>
          </a:p>
          <a:p>
            <a:pPr>
              <a:lnSpc>
                <a:spcPts val="4000"/>
              </a:lnSpc>
            </a:pPr>
            <a:r>
              <a:rPr lang="ru-RU" sz="3200" dirty="0"/>
              <a:t>Проведенные различными исследовательскими организациями оценки показывают, что </a:t>
            </a:r>
            <a:br>
              <a:rPr lang="ru-RU" sz="3200" dirty="0"/>
            </a:br>
            <a:r>
              <a:rPr lang="ru-RU" sz="3200" dirty="0"/>
              <a:t>объем </a:t>
            </a:r>
            <a:r>
              <a:rPr lang="ru-RU" sz="3200" b="1" u="sng" dirty="0"/>
              <a:t>мирового рынка БАС</a:t>
            </a:r>
            <a:r>
              <a:rPr lang="ru-RU" sz="3200" dirty="0"/>
              <a:t>, комплексных решений и услуг к </a:t>
            </a:r>
            <a:r>
              <a:rPr lang="ru-RU" sz="3200" b="1" u="sng" dirty="0"/>
              <a:t>2035 году </a:t>
            </a:r>
            <a:r>
              <a:rPr lang="ru-RU" sz="3200" dirty="0"/>
              <a:t>составит </a:t>
            </a:r>
            <a:r>
              <a:rPr lang="ru-RU" sz="3200" b="1" u="sng" dirty="0"/>
              <a:t>более 200 млрд. долл. </a:t>
            </a:r>
            <a:r>
              <a:rPr lang="ru-RU" sz="3200" dirty="0"/>
              <a:t>(в текущих ценах) и будет предметом </a:t>
            </a:r>
            <a:r>
              <a:rPr lang="ru-RU" sz="3200" b="1" u="sng" dirty="0"/>
              <a:t>диверсификации</a:t>
            </a:r>
            <a:r>
              <a:rPr lang="ru-RU" sz="3200" dirty="0"/>
              <a:t> различных отраслей экономики. Изменится не только структура рынка, но и запросы потребителей, под которые придется адаптироваться новым лидерам в глобальной конкуренции. Доля </a:t>
            </a:r>
            <a:r>
              <a:rPr lang="ru-RU" sz="3200" b="1" u="sng" dirty="0"/>
              <a:t>России</a:t>
            </a:r>
            <a:r>
              <a:rPr lang="ru-RU" sz="3200" dirty="0"/>
              <a:t> на этом развивающемся рынке может составить более </a:t>
            </a:r>
            <a:r>
              <a:rPr lang="ru-RU" sz="3200" b="1" u="sng" dirty="0"/>
              <a:t>35–40 млрд. долл.</a:t>
            </a:r>
            <a:r>
              <a:rPr lang="ru-RU" sz="3200" dirty="0"/>
              <a:t> </a:t>
            </a:r>
          </a:p>
          <a:p>
            <a:pPr>
              <a:lnSpc>
                <a:spcPts val="4000"/>
              </a:lnSpc>
            </a:pPr>
            <a:r>
              <a:rPr lang="ru-RU" sz="3200" b="1" u="sng" dirty="0"/>
              <a:t>Возникнут</a:t>
            </a:r>
            <a:r>
              <a:rPr lang="ru-RU" sz="3200" dirty="0"/>
              <a:t> крупные отечественные компании, которые зададут </a:t>
            </a:r>
            <a:r>
              <a:rPr lang="ru-RU" sz="3200" b="1" u="sng" dirty="0"/>
              <a:t>отраслевые стандарты </a:t>
            </a:r>
            <a:r>
              <a:rPr lang="ru-RU" sz="3200" dirty="0"/>
              <a:t>в своих сегментах. </a:t>
            </a:r>
          </a:p>
          <a:p>
            <a:pPr>
              <a:lnSpc>
                <a:spcPts val="4000"/>
              </a:lnSpc>
            </a:pPr>
            <a:r>
              <a:rPr lang="ru-RU" sz="3200" b="1" u="sng" dirty="0"/>
              <a:t>Актуальность темы сформулирована в послании президента Российской Федерации Федеральному Собранию»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728887"/>
            <a:ext cx="9741216" cy="54441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«Беспилотная авиация Технополиса».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273300"/>
            <a:ext cx="18424652" cy="9042400"/>
          </a:xfrm>
        </p:spPr>
        <p:txBody>
          <a:bodyPr/>
          <a:lstStyle/>
          <a:p>
            <a:r>
              <a:rPr lang="ru-RU" sz="2400" dirty="0">
                <a:latin typeface="+mj-lt"/>
              </a:rPr>
              <a:t>	</a:t>
            </a:r>
          </a:p>
          <a:p>
            <a:pPr algn="ctr"/>
            <a:r>
              <a:rPr lang="ru-RU" sz="3200" b="1" dirty="0">
                <a:latin typeface="+mj-lt"/>
              </a:rPr>
              <a:t>Подготовка внешних пилотов по типовой программе РА, с учетом потребностей системных заказчиков</a:t>
            </a:r>
            <a:r>
              <a:rPr lang="en-US" sz="3200" b="1" dirty="0">
                <a:latin typeface="+mj-lt"/>
              </a:rPr>
              <a:t> </a:t>
            </a:r>
            <a:r>
              <a:rPr lang="ru-RU" sz="3200" b="1" dirty="0">
                <a:latin typeface="+mj-lt"/>
              </a:rPr>
              <a:t>и эксплуатантов, согласно действующему законодательству </a:t>
            </a:r>
          </a:p>
          <a:p>
            <a:endParaRPr lang="ru-RU" sz="2400" b="1" dirty="0">
              <a:latin typeface="+mj-lt"/>
            </a:endParaRPr>
          </a:p>
          <a:p>
            <a:pPr marL="0" algn="ctr"/>
            <a:r>
              <a:rPr lang="ru-RU" sz="2800" dirty="0">
                <a:latin typeface="+mj-lt"/>
              </a:rPr>
              <a:t>Основные этапы</a:t>
            </a:r>
          </a:p>
          <a:p>
            <a:pPr marL="0"/>
            <a:r>
              <a:rPr lang="ru-RU" sz="2800" dirty="0">
                <a:latin typeface="+mj-lt"/>
              </a:rPr>
              <a:t>1. </a:t>
            </a:r>
            <a:r>
              <a:rPr lang="ru-RU" sz="3200" dirty="0">
                <a:latin typeface="+mj-lt"/>
              </a:rPr>
              <a:t>Апробация типовых программ</a:t>
            </a:r>
          </a:p>
          <a:p>
            <a:pPr marL="1127125" lvl="2"/>
            <a:r>
              <a:rPr lang="ru-RU" sz="3200" dirty="0">
                <a:latin typeface="+mj-lt"/>
              </a:rPr>
              <a:t>Разработка концепта примерной программы специалиста среднего звена</a:t>
            </a:r>
          </a:p>
          <a:p>
            <a:pPr marL="1127125" lvl="2"/>
            <a:r>
              <a:rPr lang="ru-RU" sz="3200" dirty="0">
                <a:latin typeface="+mj-lt"/>
              </a:rPr>
              <a:t>Согласование в РА</a:t>
            </a:r>
          </a:p>
          <a:p>
            <a:pPr marL="1127125" lvl="2"/>
            <a:r>
              <a:rPr lang="ru-RU" sz="3200" dirty="0">
                <a:latin typeface="+mj-lt"/>
              </a:rPr>
              <a:t>Обучения студентов ГБПОУ МГОК</a:t>
            </a:r>
          </a:p>
          <a:p>
            <a:pPr marL="1127125" lvl="2"/>
            <a:r>
              <a:rPr lang="ru-RU" sz="3200" dirty="0">
                <a:latin typeface="+mj-lt"/>
              </a:rPr>
              <a:t>Обучения групп «извне» по программе ДПО</a:t>
            </a:r>
          </a:p>
          <a:p>
            <a:r>
              <a:rPr lang="ru-RU" sz="3200" dirty="0">
                <a:latin typeface="+mj-lt"/>
              </a:rPr>
              <a:t>2. Стажировка студентов у системных заказчиков/эксплуатантов</a:t>
            </a:r>
          </a:p>
          <a:p>
            <a:pPr lvl="2"/>
            <a:r>
              <a:rPr lang="ru-RU" sz="3200" dirty="0">
                <a:latin typeface="+mj-lt"/>
              </a:rPr>
              <a:t>Стажировка курс 3</a:t>
            </a:r>
          </a:p>
          <a:p>
            <a:pPr lvl="2"/>
            <a:r>
              <a:rPr lang="ru-RU" sz="3200" dirty="0">
                <a:latin typeface="+mj-lt"/>
              </a:rPr>
              <a:t>Стажировка курс 4</a:t>
            </a:r>
          </a:p>
          <a:p>
            <a:r>
              <a:rPr lang="ru-RU" sz="3200" dirty="0">
                <a:latin typeface="+mj-lt"/>
              </a:rPr>
              <a:t>3. Создание и развитие коммерческой структуры (не образовательные услуги) для выполнения АР, согласно действующему законодательству </a:t>
            </a:r>
          </a:p>
          <a:p>
            <a:pPr lvl="2"/>
            <a:r>
              <a:rPr lang="ru-RU" sz="3200" dirty="0">
                <a:latin typeface="+mj-lt"/>
              </a:rPr>
              <a:t>Стажировка на основе производственного отдела колледжа;</a:t>
            </a:r>
          </a:p>
          <a:p>
            <a:pPr lvl="2"/>
            <a:r>
              <a:rPr lang="ru-RU" sz="3200" dirty="0">
                <a:latin typeface="+mj-lt"/>
              </a:rPr>
              <a:t>Выполнение АР производственным отделом по ФАП-494 для системных заказчиков/партнеров.</a:t>
            </a:r>
          </a:p>
          <a:p>
            <a:pPr lvl="2"/>
            <a:endParaRPr lang="ru-RU" sz="2400" dirty="0">
              <a:latin typeface="Montserrat" panose="00000500000000000000" pitchFamily="2" charset="-52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422349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партнерство с </a:t>
            </a:r>
            <a:r>
              <a:rPr lang="ru-RU" dirty="0"/>
              <a:t>компаниями-производителями беспилотных авиационных систем, </a:t>
            </a:r>
            <a:r>
              <a:rPr lang="ru-RU" sz="2800" dirty="0"/>
              <a:t>клиенты и/или предварительные договоренности</a:t>
            </a:r>
            <a:r>
              <a:rPr lang="ru-RU" dirty="0"/>
              <a:t> </a:t>
            </a:r>
            <a:r>
              <a:rPr lang="ru-RU" sz="2800" dirty="0"/>
              <a:t>о сотрудничестве,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sz="2800" dirty="0"/>
              <a:t>Успешное участие МГОК в соревнованиях </a:t>
            </a:r>
            <a:r>
              <a:rPr lang="en-US" sz="2800" dirty="0"/>
              <a:t>WorldSkills </a:t>
            </a:r>
            <a:r>
              <a:rPr lang="ru-RU" sz="2800" dirty="0"/>
              <a:t>в компетенции «Эксплуатация БАС» — медали, призовые места.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sz="2800" dirty="0"/>
              <a:t>Выпускники кафедры ежегодно проходят стажировку на территории организаций эксплуатантов и лётную практику.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sz="2800" dirty="0"/>
              <a:t>Преподаватели кафедры постоянно повышают квалификацию и участвуют в профильных мероприятиях.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800" dirty="0"/>
              <a:t>Организации партнеры: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B9F78-F18A-4C3C-A9E6-B0377BDE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48" y="7014210"/>
            <a:ext cx="10568763" cy="3938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CB0529-AA94-4C5B-A9B7-92EF0ECDB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310" y="6969019"/>
            <a:ext cx="2669701" cy="21149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438313-2F1C-45F3-9DFA-247EFA71B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311" y="9083977"/>
            <a:ext cx="4388526" cy="1868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E40CE-1B57-4D12-8A73-ABDF856189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37" r="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CEO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EBBA43-3584-496B-915F-70879C5BE93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37" r="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CTO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887536"/>
            <a:ext cx="12034603" cy="7554912"/>
          </a:xfrm>
        </p:spPr>
        <p:txBody>
          <a:bodyPr/>
          <a:lstStyle/>
          <a:p>
            <a:pPr algn="just"/>
            <a:r>
              <a:rPr lang="ru-RU" sz="2800" dirty="0"/>
              <a:t>	В случае успешной реализации проекта «Беспилотная авиация Технополиса»:</a:t>
            </a:r>
          </a:p>
          <a:p>
            <a:pPr algn="just"/>
            <a:endParaRPr lang="ru-RU" sz="2800" dirty="0"/>
          </a:p>
          <a:p>
            <a:pPr marL="1257300" lvl="1" indent="-571500" algn="just">
              <a:buFont typeface="+mj-lt"/>
              <a:buAutoNum type="romanUcPeriod"/>
            </a:pPr>
            <a:r>
              <a:rPr lang="ru-RU" sz="2800" dirty="0"/>
              <a:t>диверсификация направлений подготовки внешних пилотов с учетом запросов системных заказчиков и рекомендаций РА;</a:t>
            </a:r>
          </a:p>
          <a:p>
            <a:pPr marL="1257300" lvl="1" indent="-571500" algn="just">
              <a:buFont typeface="+mj-lt"/>
              <a:buAutoNum type="romanUcPeriod"/>
            </a:pPr>
            <a:r>
              <a:rPr lang="ru-RU" sz="2800" dirty="0"/>
              <a:t>возможность прохождения стажировок у системных заказчиков/эксплуатантов;</a:t>
            </a:r>
          </a:p>
          <a:p>
            <a:pPr marL="1257300" lvl="1" indent="-571500" algn="just">
              <a:buFont typeface="+mj-lt"/>
              <a:buAutoNum type="romanUcPeriod"/>
            </a:pPr>
            <a:r>
              <a:rPr lang="ru-RU" sz="2800" dirty="0"/>
              <a:t>возможность выполнения авиационных работ студентами и стажерами МГОК по ФАП-494 собственным, производственным отделом;</a:t>
            </a:r>
          </a:p>
          <a:p>
            <a:pPr marL="1257300" lvl="1" indent="-571500" algn="just">
              <a:buFont typeface="+mj-lt"/>
              <a:buAutoNum type="romanUcPeriod"/>
            </a:pPr>
            <a:r>
              <a:rPr lang="ru-RU" sz="2800" dirty="0"/>
              <a:t>разработка и дальнейшая продажа специальных программ, разработанных в соответствии с типовыми программами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2D2A33-7659-414D-A2B9-11F0F101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505" y="2887536"/>
            <a:ext cx="5666184" cy="75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4810</TotalTime>
  <Words>1448</Words>
  <Application>Microsoft Office PowerPoint</Application>
  <PresentationFormat>Произвольный</PresentationFormat>
  <Paragraphs>89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Montserrat</vt:lpstr>
      <vt:lpstr>Wingdings</vt:lpstr>
      <vt:lpstr>ОБЛОЖКИ</vt:lpstr>
      <vt:lpstr>РАЗДЕЛИТЕЛИ</vt:lpstr>
      <vt:lpstr>Беспилотная авиация Технополиса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moskvin.vladimir@dnevnik.ru</cp:lastModifiedBy>
  <cp:revision>243</cp:revision>
  <dcterms:created xsi:type="dcterms:W3CDTF">2021-03-01T12:07:13Z</dcterms:created>
  <dcterms:modified xsi:type="dcterms:W3CDTF">2021-06-25T14:30:45Z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