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4" r:id="rId3"/>
    <p:sldId id="257" r:id="rId4"/>
    <p:sldId id="258" r:id="rId5"/>
    <p:sldId id="265" r:id="rId6"/>
    <p:sldId id="266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49" autoAdjust="0"/>
  </p:normalViewPr>
  <p:slideViewPr>
    <p:cSldViewPr snapToGrid="0">
      <p:cViewPr varScale="1">
        <p:scale>
          <a:sx n="63" d="100"/>
          <a:sy n="63" d="100"/>
        </p:scale>
        <p:origin x="907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FF0000"/>
                </a:solidFill>
              </a:rPr>
              <a:t>ПЕРЕД ТЕМ, КАК ПРИСТУПИТЬ К РАБОТЕ, ПРОЧИТАЙТЕ ЗАМЕТКИ ДОКЛАДЧИКА НА ЭТОМ И ОСТАЛЬНЫХ СЛАЙДАХ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Коллеги, перед вами шаблон презентации на финальную презентацию проектов в вузе.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Шаблон мы даём не просто так: </a:t>
            </a:r>
            <a:r>
              <a:rPr lang="ru" b="1">
                <a:solidFill>
                  <a:schemeClr val="dk1"/>
                </a:solidFill>
              </a:rPr>
              <a:t>вам он поможет сказать всё, что нужно, и уложиться в отведённое время, а экспертам облегчит восприятие и обратную связь</a:t>
            </a:r>
            <a:r>
              <a:rPr lang="ru">
                <a:solidFill>
                  <a:schemeClr val="dk1"/>
                </a:solidFill>
              </a:rPr>
              <a:t>. Пожалуйста, следуйте ему — не нужно менять местами слайды и добавлять информацию, которую мы не запрашиваем.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Тем не менее, у вас есть простор для творчества: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вы можете поменять тему (цвета, шрифты, фон), но не переусердствуйте с форматированием — сначала доделайте содержание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вы можете добавить логотип вуза / факультета / команды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вы можете менять заголовки слайдов, если это необходимо, но не меняйте их порядок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мы рекомендуем использовать иллюстрации и схемы, имеющие отношение к вашему проекту — но они должны </a:t>
            </a:r>
            <a:r>
              <a:rPr lang="ru" b="1">
                <a:solidFill>
                  <a:schemeClr val="dk1"/>
                </a:solidFill>
              </a:rPr>
              <a:t>помогать </a:t>
            </a:r>
            <a:r>
              <a:rPr lang="ru">
                <a:solidFill>
                  <a:schemeClr val="dk1"/>
                </a:solidFill>
              </a:rPr>
              <a:t>воспринимать информацию, а не запутывать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ru">
                <a:solidFill>
                  <a:schemeClr val="dk1"/>
                </a:solidFill>
              </a:rPr>
              <a:t>вы можете разбить информацию с одного слайда на несколько для упрощения восприятия написанного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FF"/>
                </a:solidFill>
              </a:rPr>
              <a:t>Друзья, просим вас не зачитывать информацию со слайдов, а рассказывать своими словами!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5e60d0ca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5e60d0ca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Начните с </a:t>
            </a:r>
            <a:r>
              <a:rPr lang="ru" b="1">
                <a:solidFill>
                  <a:schemeClr val="dk1"/>
                </a:solidFill>
              </a:rPr>
              <a:t>проблемы</a:t>
            </a:r>
            <a:r>
              <a:rPr lang="ru">
                <a:solidFill>
                  <a:schemeClr val="dk1"/>
                </a:solidFill>
              </a:rPr>
              <a:t>, которую призван решить ваш проект.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Она не существует в вакууме — всегда есть кто-то, кто заинтересован в её решении, иначе это не проблема. Этот кто-то — ваш </a:t>
            </a:r>
            <a:r>
              <a:rPr lang="ru" b="1">
                <a:solidFill>
                  <a:schemeClr val="dk1"/>
                </a:solidFill>
              </a:rPr>
              <a:t>пользователь </a:t>
            </a:r>
            <a:r>
              <a:rPr lang="ru">
                <a:solidFill>
                  <a:schemeClr val="dk1"/>
                </a:solidFill>
              </a:rPr>
              <a:t>или заказчик.  Он может и не являться вашим непосредственным заказчиком, но вы так или иначе действуете в его интересах. Обычно это не один человек, а группа людей, объединенных каким-то признаком.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Возможно вместо слова “проблема” вам больше подойдёт “нерешённая задача”, “неудовлетворённая потребность”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Здесь также уместно указать, почему эта проблема возникает / почему потребность не удовлетворяется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Скорее всего, нужно будет указать контекст (при каких условиях наблюдается проблема)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Если актуальность / серьезность проблемы не всем очевидна, скажите несколько слов о последствиях. Описывая проблему, постарайтесь воздержаться от мнений и оценочных прилагательных, особенно эмоциональных (“катастрофические последствия”, “колоссальный ущерб”) — гораздо лучше то же самое изложить в цифрах и фактах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0000FF"/>
                </a:solidFill>
              </a:rPr>
              <a:t>Друзья, просим вас не зачитывать информацию со слайдов, а рассказывать своими словами!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e60d0ca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e60d0ca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Ваше решение — ответ на запрос заказчика / пользователя.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Обратите внимание на то, что решение должно решать проблему! Если это не так, это сигнал к тому, что нужно пересмотреть либо проблему, либо решение.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Решение — это конечная цель, ради которой и создавался ваш проект. Возможно, она лежит за пределами проектного интенсива.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0000FF"/>
                </a:solidFill>
              </a:rPr>
              <a:t>Друзья, просим вас не зачитывать информацию со слайдов, а рассказывать своими словами!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e60d0ca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e60d0ca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Ваше решение — ответ на запрос заказчика / пользователя.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Обратите внимание на то, что решение должно решать проблему! Если это не так, это сигнал к тому, что нужно пересмотреть либо проблему, либо решение.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Решение — это конечная цель, ради которой и создавался ваш проект. Возможно, она лежит за пределами проектного интенсива.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0000FF"/>
                </a:solidFill>
              </a:rPr>
              <a:t>Друзья, просим вас не зачитывать информацию со слайдов, а рассказывать своими словами!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1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5e60d0ca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5e60d0ca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Ваше решение — ответ на запрос заказчика / пользователя.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Обратите внимание на то, что решение должно решать проблему! Если это не так, это сигнал к тому, что нужно пересмотреть либо проблему, либо решение.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Решение — это конечная цель, ради которой и создавался ваш проект. Возможно, она лежит за пределами проектного интенсива.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rgbClr val="0000FF"/>
                </a:solidFill>
              </a:rPr>
              <a:t>Друзья, просим вас не зачитывать информацию со слайдов, а рассказывать своими словами!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3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Proxima Nova"/>
              <a:buNone/>
              <a:defRPr sz="52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 sz="2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75004" y="1112849"/>
            <a:ext cx="8520600" cy="1323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 err="1"/>
              <a:t>ForestFoodEcoMap</a:t>
            </a:r>
            <a:r>
              <a:rPr lang="en-US" sz="4200" dirty="0"/>
              <a:t> </a:t>
            </a:r>
            <a:r>
              <a:rPr lang="ru-RU" sz="4200" dirty="0"/>
              <a:t>приложение для поиска грибных и плодово-ягодных мест</a:t>
            </a:r>
            <a:endParaRPr sz="42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75004" y="2563586"/>
            <a:ext cx="3160801" cy="926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Нано-,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био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-, информационные, когнитивные технологии</a:t>
            </a:r>
            <a:endParaRPr sz="2000" dirty="0"/>
          </a:p>
        </p:txBody>
      </p:sp>
      <p:sp>
        <p:nvSpPr>
          <p:cNvPr id="5" name="Google Shape;56;p13"/>
          <p:cNvSpPr txBox="1">
            <a:spLocks/>
          </p:cNvSpPr>
          <p:nvPr/>
        </p:nvSpPr>
        <p:spPr>
          <a:xfrm>
            <a:off x="5901895" y="3435075"/>
            <a:ext cx="3045524" cy="52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/>
            <a:endParaRPr lang="ru-RU" sz="2000" dirty="0"/>
          </a:p>
        </p:txBody>
      </p:sp>
      <p:sp>
        <p:nvSpPr>
          <p:cNvPr id="6" name="Google Shape;56;p13">
            <a:extLst>
              <a:ext uri="{FF2B5EF4-FFF2-40B4-BE49-F238E27FC236}">
                <a16:creationId xmlns:a16="http://schemas.microsoft.com/office/drawing/2014/main" id="{3D8C0164-764E-4DA5-85D7-2E32D043CB6F}"/>
              </a:ext>
            </a:extLst>
          </p:cNvPr>
          <p:cNvSpPr txBox="1">
            <a:spLocks/>
          </p:cNvSpPr>
          <p:nvPr/>
        </p:nvSpPr>
        <p:spPr>
          <a:xfrm>
            <a:off x="5608195" y="2426919"/>
            <a:ext cx="3160801" cy="9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roxima Nova"/>
              <a:buNone/>
              <a:defRPr sz="2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algn="l"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</a:t>
            </a:r>
            <a:r>
              <a:rPr lang="en-US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Критский Денис Ильич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Левин Егор Андреевич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Сариева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Виктория Юрьевна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Никитин Никита Михайлович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Ефремкина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Валерия Николаевна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Монгуш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Намдалмаа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Буяновна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Стародубова Юлия Алексеевна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800"/>
              </a:spcAft>
            </a:pPr>
            <a:r>
              <a:rPr lang="ru-RU" sz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Слаутенко</a:t>
            </a:r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Татьяна Владимировна</a:t>
            </a:r>
            <a:endParaRPr lang="ru-RU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27" y="272813"/>
            <a:ext cx="8520600" cy="841800"/>
          </a:xfrm>
        </p:spPr>
        <p:txBody>
          <a:bodyPr/>
          <a:lstStyle/>
          <a:p>
            <a:r>
              <a:rPr lang="en-US" sz="3600" b="1" dirty="0" err="1">
                <a:solidFill>
                  <a:schemeClr val="bg1"/>
                </a:solidFill>
                <a:latin typeface="Proxima Nova"/>
                <a:sym typeface="Proxima Nova"/>
              </a:rPr>
              <a:t>ForestFoodEcoMap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Google Shape;62;p14"/>
          <p:cNvSpPr txBox="1">
            <a:spLocks/>
          </p:cNvSpPr>
          <p:nvPr/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-US" sz="1800" b="1" dirty="0" err="1">
                <a:solidFill>
                  <a:schemeClr val="bg1"/>
                </a:solidFill>
                <a:latin typeface="Proxima Nova"/>
                <a:sym typeface="Proxima Nova"/>
              </a:rPr>
              <a:t>ForestFoodEcoMap</a:t>
            </a:r>
            <a:r>
              <a:rPr lang="en-US" sz="1800" dirty="0">
                <a:solidFill>
                  <a:schemeClr val="bg1"/>
                </a:solidFill>
                <a:latin typeface="Proxima Nova"/>
                <a:sym typeface="Proxima Nova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- приложение (продукт), которое позволяет сохранять и предоставлять в общий доступ </a:t>
            </a:r>
            <a:r>
              <a:rPr lang="ru-RU" sz="1800" dirty="0" err="1">
                <a:solidFill>
                  <a:schemeClr val="bg1"/>
                </a:solidFill>
                <a:latin typeface="Proxima Nova"/>
                <a:sym typeface="Proxima Nova"/>
              </a:rPr>
              <a:t>геоданные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 о расположении  грибных и плодово-ягодных мест на различных территориях, преимущественно в лесных зонах.</a:t>
            </a:r>
            <a:r>
              <a:rPr lang="en-US" sz="1800" dirty="0">
                <a:solidFill>
                  <a:schemeClr val="bg1"/>
                </a:solidFill>
                <a:latin typeface="Proxima Nova"/>
                <a:sym typeface="Proxima Nova"/>
              </a:rPr>
              <a:t> </a:t>
            </a:r>
            <a:endParaRPr lang="ru-RU" sz="1800" dirty="0">
              <a:solidFill>
                <a:schemeClr val="bg1"/>
              </a:solidFill>
              <a:latin typeface="Proxima Nova"/>
              <a:sym typeface="Proxima Nova"/>
            </a:endParaRPr>
          </a:p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800" b="1" dirty="0">
                <a:solidFill>
                  <a:schemeClr val="bg1"/>
                </a:solidFill>
                <a:latin typeface="Proxima Nova"/>
                <a:sym typeface="Proxima Nova"/>
              </a:rPr>
              <a:t>Цель проекта</a:t>
            </a:r>
            <a:r>
              <a:rPr lang="en-US" sz="1800" b="1" dirty="0">
                <a:solidFill>
                  <a:schemeClr val="bg1"/>
                </a:solidFill>
                <a:latin typeface="Proxima Nova"/>
                <a:sym typeface="Proxima Nova"/>
              </a:rPr>
              <a:t>:</a:t>
            </a:r>
            <a:r>
              <a:rPr lang="ru-RU" sz="1800" b="1" dirty="0">
                <a:solidFill>
                  <a:schemeClr val="bg1"/>
                </a:solidFill>
                <a:latin typeface="Proxima Nova"/>
                <a:sym typeface="Proxima Nova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разработка необходимой документации для последующей разработки приложения.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800" b="1" dirty="0">
                <a:solidFill>
                  <a:schemeClr val="bg1"/>
                </a:solidFill>
                <a:latin typeface="Proxima Nova"/>
                <a:sym typeface="Proxima Nova"/>
              </a:rPr>
              <a:t>Задачи проекта</a:t>
            </a:r>
            <a:r>
              <a:rPr lang="en-US" sz="1800" b="1" dirty="0">
                <a:solidFill>
                  <a:schemeClr val="bg1"/>
                </a:solidFill>
                <a:latin typeface="Proxima Nova"/>
                <a:sym typeface="Proxima Nova"/>
              </a:rPr>
              <a:t>:</a:t>
            </a:r>
            <a:r>
              <a:rPr lang="ru-RU" sz="1800" b="1" dirty="0">
                <a:solidFill>
                  <a:schemeClr val="bg1"/>
                </a:solidFill>
                <a:latin typeface="Proxima Nova"/>
                <a:sym typeface="Proxima Nova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разработка технического задания, описания функциональных возможностей, дизайна пользовательского интерфейса (</a:t>
            </a:r>
            <a:r>
              <a:rPr lang="en-US" sz="1800" dirty="0">
                <a:solidFill>
                  <a:schemeClr val="bg1"/>
                </a:solidFill>
                <a:latin typeface="Proxima Nova"/>
                <a:sym typeface="Proxima Nova"/>
              </a:rPr>
              <a:t>UI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)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endParaRPr lang="ru-RU" sz="1800" dirty="0">
              <a:solidFill>
                <a:schemeClr val="tx1"/>
              </a:solidFill>
              <a:latin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9553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13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Проблема пользователя / заказчика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В настоящее время популярным становится эко-туризм. Потенциальные потребители продукта – это люди, которые хотят провести время на природе с пользой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" dirty="0">
                <a:solidFill>
                  <a:schemeClr val="bg1"/>
                </a:solidFill>
              </a:rPr>
              <a:t>собрать грибы, ягоды, плоды, которые произрастают в лесной зоне.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13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Решение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bg1"/>
                </a:solidFill>
              </a:rPr>
              <a:t>Приложение </a:t>
            </a:r>
            <a:r>
              <a:rPr lang="ru-RU" dirty="0" err="1">
                <a:solidFill>
                  <a:schemeClr val="bg1"/>
                </a:solidFill>
              </a:rPr>
              <a:t>ForestFoodEcoMap</a:t>
            </a:r>
            <a:r>
              <a:rPr lang="ru-RU" dirty="0">
                <a:solidFill>
                  <a:schemeClr val="bg1"/>
                </a:solidFill>
              </a:rPr>
              <a:t> позволит предоставить пользователям возможность обмениваться </a:t>
            </a:r>
            <a:r>
              <a:rPr lang="ru-RU" dirty="0" err="1">
                <a:solidFill>
                  <a:schemeClr val="bg1"/>
                </a:solidFill>
              </a:rPr>
              <a:t>геоданными</a:t>
            </a:r>
            <a:r>
              <a:rPr lang="ru-RU" dirty="0">
                <a:solidFill>
                  <a:schemeClr val="bg1"/>
                </a:solidFill>
              </a:rPr>
              <a:t> о грибных и плодово-ягодных местах в лесной зоне, с возможностью простого поиска наиболее близких из таких мест к геолокации пользователя. </a:t>
            </a:r>
            <a:r>
              <a:rPr lang="ru-RU" sz="1800" dirty="0" err="1">
                <a:solidFill>
                  <a:schemeClr val="bg1"/>
                </a:solidFill>
                <a:latin typeface="Proxima Nova"/>
                <a:sym typeface="Proxima Nova"/>
              </a:rPr>
              <a:t>Геоданные</a:t>
            </a:r>
            <a:r>
              <a:rPr lang="ru-RU" sz="1800" dirty="0">
                <a:solidFill>
                  <a:schemeClr val="bg1"/>
                </a:solidFill>
                <a:latin typeface="Proxima Nova"/>
                <a:sym typeface="Proxima Nova"/>
              </a:rPr>
              <a:t> будут графически отображаться на карте местности. </a:t>
            </a:r>
            <a:r>
              <a:rPr lang="ru-RU" dirty="0">
                <a:solidFill>
                  <a:schemeClr val="bg1"/>
                </a:solidFill>
              </a:rPr>
              <a:t>Также в приложении можно будет оставлять отзывы и комментарии о тех или иных местах, публиковать фото походов, ставить лайки. Планируются и более широкие функциональные возможности приложения в качестве социальной сети для эко-туристов и грибников.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13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Распределение ролей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разработка технического задания, </a:t>
            </a:r>
            <a:r>
              <a:rPr lang="ru-RU" i="0" dirty="0">
                <a:solidFill>
                  <a:schemeClr val="bg1"/>
                </a:solidFill>
                <a:effectLst/>
                <a:latin typeface="Proxima Nova" panose="020B0604020202020204" charset="0"/>
              </a:rPr>
              <a:t>информационной архитектуры (</a:t>
            </a:r>
            <a:r>
              <a:rPr lang="en-US" i="0" dirty="0">
                <a:solidFill>
                  <a:schemeClr val="bg1"/>
                </a:solidFill>
                <a:effectLst/>
                <a:latin typeface="Proxima Nova" panose="020B0604020202020204" charset="0"/>
              </a:rPr>
              <a:t>IA)</a:t>
            </a:r>
            <a:r>
              <a:rPr lang="ru-RU" i="0" dirty="0">
                <a:solidFill>
                  <a:schemeClr val="bg1"/>
                </a:solidFill>
                <a:effectLst/>
                <a:latin typeface="Proxima Nova" panose="020B060402020202020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(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Критский Д.И.,</a:t>
            </a:r>
            <a:r>
              <a:rPr lang="en-US" dirty="0">
                <a:solidFill>
                  <a:schemeClr val="bg1"/>
                </a:solidFill>
                <a:latin typeface="Proxima Nova" panose="020B060402020202020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Никитин Н.М.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Proxima Nova" panose="020B060402020202020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 panose="020B0604020202020204" charset="0"/>
              </a:rPr>
              <a:t>Слаутенко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 Т.В.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)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описание функциональных возможностей (</a:t>
            </a:r>
            <a:r>
              <a:rPr lang="ru-RU" sz="1800" dirty="0" err="1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Ефремкина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 В.Н., </a:t>
            </a:r>
            <a:r>
              <a:rPr lang="ru-RU" sz="1800" dirty="0" err="1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Монгуш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 Н.Б., Стародубова Ю.А.)</a:t>
            </a:r>
          </a:p>
          <a:p>
            <a:pPr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дизайн пользовательского интерфейса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,</a:t>
            </a:r>
            <a:r>
              <a:rPr lang="en-US" dirty="0">
                <a:solidFill>
                  <a:schemeClr val="bg1"/>
                </a:solidFill>
                <a:latin typeface="Proxima Nova" panose="020B060402020202020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в т.ч. маршрута пользователя (</a:t>
            </a:r>
            <a:r>
              <a:rPr lang="en-US" dirty="0">
                <a:solidFill>
                  <a:schemeClr val="bg1"/>
                </a:solidFill>
                <a:latin typeface="Proxima Nova" panose="020B0604020202020204" charset="0"/>
              </a:rPr>
              <a:t>CJM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), </a:t>
            </a:r>
            <a:r>
              <a:rPr lang="ru-RU" sz="1800" dirty="0">
                <a:solidFill>
                  <a:schemeClr val="bg1"/>
                </a:solidFill>
                <a:latin typeface="Proxima Nova" panose="020B0604020202020204" charset="0"/>
                <a:sym typeface="Proxima Nova"/>
              </a:rPr>
              <a:t> (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Критский Д.И., </a:t>
            </a:r>
            <a:r>
              <a:rPr lang="ru-RU" dirty="0" err="1">
                <a:solidFill>
                  <a:schemeClr val="bg1"/>
                </a:solidFill>
                <a:latin typeface="Proxima Nova" panose="020B0604020202020204" charset="0"/>
              </a:rPr>
              <a:t>Сариева</a:t>
            </a:r>
            <a:r>
              <a:rPr lang="ru-RU" dirty="0">
                <a:solidFill>
                  <a:schemeClr val="bg1"/>
                </a:solidFill>
                <a:latin typeface="Proxima Nova" panose="020B0604020202020204" charset="0"/>
              </a:rPr>
              <a:t> В.Ю., Левин Е.А.)</a:t>
            </a:r>
            <a:endParaRPr lang="ru-RU" sz="1800" dirty="0">
              <a:solidFill>
                <a:schemeClr val="bg1"/>
              </a:solidFill>
              <a:latin typeface="Proxima Nova" panose="020B0604020202020204" charset="0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33682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713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Спасибо за внимание!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5B4112-BA2C-4CD8-97C9-0FD66107C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68780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892</Words>
  <Application>Microsoft Office PowerPoint</Application>
  <PresentationFormat>Экран (16:9)</PresentationFormat>
  <Paragraphs>65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Arial</vt:lpstr>
      <vt:lpstr>Proxima Nova</vt:lpstr>
      <vt:lpstr>Times New Roman</vt:lpstr>
      <vt:lpstr>Simple Light</vt:lpstr>
      <vt:lpstr>ForestFoodEcoMap приложение для поиска грибных и плодово-ягодных мест</vt:lpstr>
      <vt:lpstr>ForestFoodEcoMap</vt:lpstr>
      <vt:lpstr>Проблема пользователя / заказчика</vt:lpstr>
      <vt:lpstr>Решение</vt:lpstr>
      <vt:lpstr>Распределение ролей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User</dc:creator>
  <cp:lastModifiedBy>NoName</cp:lastModifiedBy>
  <cp:revision>14</cp:revision>
  <dcterms:modified xsi:type="dcterms:W3CDTF">2022-10-25T05:03:54Z</dcterms:modified>
</cp:coreProperties>
</file>