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0E0E56-037C-4D28-A3CF-D3BBF251F6C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49EE0E-8EE2-4953-9A26-8957EA91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4311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«</a:t>
            </a:r>
            <a:r>
              <a:rPr lang="ru-RU" sz="3600" dirty="0" smtClean="0">
                <a:latin typeface="Calibri" pitchFamily="34" charset="0"/>
              </a:rPr>
              <a:t>Программно-аппаратная система адаптации характеристик радионавигационных сигналов к изменениям ионосферы земли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464344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 smtClean="0"/>
              <a:t>Докладчик: магистрант ИТСм-21</a:t>
            </a:r>
          </a:p>
          <a:p>
            <a:pPr algn="r"/>
            <a:r>
              <a:rPr lang="ru-RU" i="1" dirty="0" smtClean="0"/>
              <a:t>Романов С.С.</a:t>
            </a:r>
          </a:p>
          <a:p>
            <a:pPr algn="r"/>
            <a:r>
              <a:rPr lang="ru-RU" i="1" dirty="0" smtClean="0"/>
              <a:t>Научный руководитель: к.т.н., доцент</a:t>
            </a:r>
          </a:p>
          <a:p>
            <a:pPr algn="r"/>
            <a:r>
              <a:rPr lang="ru-RU" i="1" dirty="0" smtClean="0"/>
              <a:t>Зуев А.В.</a:t>
            </a:r>
          </a:p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14784"/>
              </p:ext>
            </p:extLst>
          </p:nvPr>
        </p:nvGraphicFramePr>
        <p:xfrm>
          <a:off x="357158" y="714356"/>
          <a:ext cx="8496943" cy="58556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612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2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26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3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Сроки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этапы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8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Январь 2023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Февраль 2023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ru-RU" sz="180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алгоритмов работы программы</a:t>
                      </a:r>
                    </a:p>
                    <a:p>
                      <a:pPr algn="ctr"/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исследований в </a:t>
                      </a:r>
                      <a:r>
                        <a:rPr lang="ru-RU" sz="1800" b="0" baseline="0" noProof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летний-осенний</a:t>
                      </a:r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периоды</a:t>
                      </a:r>
                      <a:endParaRPr lang="ru-RU" sz="1800" b="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Февраль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202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endParaRPr kumimoji="0" lang="ru-RU" sz="18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 202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исследований в </a:t>
                      </a:r>
                      <a:r>
                        <a:rPr lang="ru-RU" sz="1800" b="0" baseline="0" noProof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зимний-весенний</a:t>
                      </a:r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периоды.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поля знаний в экспертной системе</a:t>
                      </a:r>
                      <a:endParaRPr lang="ru-RU" sz="1800" b="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noProof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7057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Май 2023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Сентябрь 2023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оболочки программы.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Заполнение данных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9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Октябрь 2023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Декабрь 2023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506" marR="345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 программы.</a:t>
                      </a:r>
                    </a:p>
                    <a:p>
                      <a:pPr marL="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итогового отчета.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506" marR="34506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Актуальность идеи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00108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just"/>
            <a:r>
              <a:rPr lang="ru-RU" sz="2400" dirty="0" smtClean="0"/>
              <a:t>В последние годы все более широкое применение получают спутниковые радионавигационные системы ГЛОНАСС и </a:t>
            </a:r>
            <a:r>
              <a:rPr lang="en-US" sz="2400" dirty="0" smtClean="0"/>
              <a:t>GPS</a:t>
            </a:r>
            <a:r>
              <a:rPr lang="ru-RU" sz="2400" dirty="0" smtClean="0"/>
              <a:t>. В то же время, необходимо отметить, что спутниковые сигналы подвержены влиянию магнитного поля Земли, солнечной активности, а также ионосферы Земли. Все это обуславливает актуальность данного исследования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1026" name="Picture 2" descr="http://www.magicnet.ee/uploads/virtal2/1209581748-81212121454545445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2445" y="3286124"/>
            <a:ext cx="4940935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143116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latin typeface="Calibri" pitchFamily="34" charset="0"/>
                <a:cs typeface="Arial" pitchFamily="34" charset="0"/>
              </a:rPr>
              <a:t>Разработка методики для исследования влияния геомагнитных условий на параметры радиосигнала распространяющегося в </a:t>
            </a:r>
            <a:r>
              <a:rPr lang="ru-RU" sz="3200" dirty="0" err="1" smtClean="0">
                <a:latin typeface="Calibri" pitchFamily="34" charset="0"/>
                <a:cs typeface="Arial" pitchFamily="34" charset="0"/>
              </a:rPr>
              <a:t>трансионосферном</a:t>
            </a:r>
            <a:r>
              <a:rPr lang="ru-RU" sz="3200" dirty="0" smtClean="0">
                <a:latin typeface="Calibri" pitchFamily="34" charset="0"/>
                <a:cs typeface="Arial" pitchFamily="34" charset="0"/>
              </a:rPr>
              <a:t>  радиоканале. </a:t>
            </a:r>
            <a:endParaRPr lang="ru-RU" sz="3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Разработка алгоритма  получения данных о влиянии геомагнитных условий на полное электронное содержание ионосферы 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Исследование влияния изменяющейся ионосферы на параметры радиосигнала 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Создание программно-аппаратного комплекса, учитывающего все эти особенности.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71482"/>
            <a:ext cx="3341566" cy="221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092097"/>
            <a:ext cx="2928926" cy="262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-71462"/>
            <a:ext cx="90778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ПРИЕМНИК  </a:t>
            </a:r>
            <a:r>
              <a:rPr lang="en-US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NOVATEL </a:t>
            </a:r>
            <a:r>
              <a:rPr lang="ru-RU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FLEX</a:t>
            </a:r>
            <a:r>
              <a:rPr lang="ru-RU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PAK</a:t>
            </a:r>
            <a:r>
              <a:rPr lang="ru-RU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4000" spc="-4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V2</a:t>
            </a:r>
            <a:endParaRPr lang="ru-RU" sz="4000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71480"/>
            <a:ext cx="5500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Используемый радионавигационный приемник является одним из самых точных приемников в мире. Помимо отношения сигнал/шум с его помощью можно определять такие параметры, как: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псевдодальность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фазу, частоту, азимут спутника, угол возвышения спутника, координаты  спутника и некоторые другие.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928934"/>
            <a:ext cx="55007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высокопроизводительный  ГНСС-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приемник способен получать и отслеживать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комбинации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кода и базовых частот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L2 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L2 P(Y), 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системы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системы ГЛОНАСС. Встроена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подавления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многолучевости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Высокие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времени поиска и восстановления захвата сигнала позволяют использовать приемник с ожидаемой высокой частотой потери сигнала.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ru-RU" sz="2800" dirty="0" smtClean="0"/>
              <a:t>Алгоритм получения экспериментальных данных</a:t>
            </a:r>
            <a:endParaRPr lang="ru-RU" sz="2800" dirty="0"/>
          </a:p>
        </p:txBody>
      </p:sp>
      <p:pic>
        <p:nvPicPr>
          <p:cNvPr id="4" name="Рисунок 3" descr="алгоритм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142984"/>
            <a:ext cx="8232519" cy="52105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031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928670"/>
            <a:ext cx="53864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 descr="098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714752"/>
            <a:ext cx="5429288" cy="287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71604" y="14285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Суточный ход абсолютного ПЭС над г. Иркутск (слева) и </a:t>
            </a:r>
          </a:p>
          <a:p>
            <a:pPr algn="ctr"/>
            <a:r>
              <a:rPr lang="ru-RU" i="1" dirty="0" smtClean="0"/>
              <a:t>г. Йошкар-Ола (справа)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0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176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000108"/>
            <a:ext cx="5286412" cy="280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 descr="307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929066"/>
            <a:ext cx="48831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71604" y="14285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Суточный ход абсолютного ПЭС над г. Иркутск (слева) и </a:t>
            </a:r>
          </a:p>
          <a:p>
            <a:pPr algn="ctr"/>
            <a:r>
              <a:rPr lang="ru-RU" i="1" dirty="0" smtClean="0"/>
              <a:t>г. Йошкар-Ола (справа)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4624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Режим администратора (экспертный режим)</a:t>
            </a:r>
            <a:endParaRPr lang="ru-RU" dirty="0"/>
          </a:p>
        </p:txBody>
      </p:sp>
      <p:pic>
        <p:nvPicPr>
          <p:cNvPr id="3" name="Рисунок 2" descr="про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000108"/>
            <a:ext cx="5106113" cy="54871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248</TotalTime>
  <Words>349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«Программно-аппаратная система адаптации характеристик радионавигационных сигналов к изменениям ионосферы земли»</vt:lpstr>
      <vt:lpstr>Актуальность идеи</vt:lpstr>
      <vt:lpstr>Цель работы</vt:lpstr>
      <vt:lpstr>Задачи</vt:lpstr>
      <vt:lpstr>Презентация PowerPoint</vt:lpstr>
      <vt:lpstr>Алгоритм получения экспериментальных данных</vt:lpstr>
      <vt:lpstr>Презентация PowerPoint</vt:lpstr>
      <vt:lpstr>Презентация PowerPoint</vt:lpstr>
      <vt:lpstr>Презентация PowerPoint</vt:lpstr>
      <vt:lpstr>План реализации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«Программно-аппаратный комплекс адаптации характеристик сигнала к изменениям ионосферы земли»</dc:title>
  <dc:creator>Павел</dc:creator>
  <cp:lastModifiedBy>user</cp:lastModifiedBy>
  <cp:revision>25</cp:revision>
  <dcterms:created xsi:type="dcterms:W3CDTF">2015-04-01T18:40:27Z</dcterms:created>
  <dcterms:modified xsi:type="dcterms:W3CDTF">2022-11-28T16:49:33Z</dcterms:modified>
</cp:coreProperties>
</file>