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43" d="100"/>
          <a:sy n="43" d="100"/>
        </p:scale>
        <p:origin x="3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schoolhelper_tgbot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b="1" i="0" dirty="0">
                <a:effectLst/>
                <a:latin typeface="-apple-system"/>
              </a:rPr>
              <a:t>SchoolHelper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b="1" i="0" dirty="0">
                <a:effectLst/>
                <a:latin typeface="-apple-system"/>
              </a:rPr>
              <a:t>Чат-бот для помощи в школе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>
                <a:hlinkClick r:id="rId2"/>
              </a:rPr>
              <a:t>https://vk.com/schoolhelper_tgbot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aetm-snab@yandex.ru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3200" dirty="0"/>
              <a:t>На протяжении всей жизни человек взаимодействует с другими людьми, обменивается мыслями, передает информацию, устанавливает контакты. </a:t>
            </a:r>
          </a:p>
          <a:p>
            <a:endParaRPr lang="ru-RU" sz="3200" dirty="0"/>
          </a:p>
          <a:p>
            <a:r>
              <a:rPr lang="ru-RU" sz="3200" dirty="0"/>
              <a:t>Коммуникативные способности - индивидуальные психологические особенности личности, обеспечивающие эффективное взаимодействие и адекватное взаимопонимание между людьми в процессе общения или выполнения совместной деятельности. </a:t>
            </a:r>
          </a:p>
          <a:p>
            <a:endParaRPr lang="ru-RU" sz="3200" dirty="0"/>
          </a:p>
          <a:p>
            <a:r>
              <a:rPr lang="ru-RU" sz="3200" dirty="0"/>
              <a:t>В наши дни, в век цифровизации, данную проблему можно исправить с помощью современных технологий.</a:t>
            </a:r>
          </a:p>
          <a:p>
            <a:endParaRPr lang="ru-RU" sz="32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35805" y="1589088"/>
            <a:ext cx="8793162" cy="7554912"/>
          </a:xfrm>
        </p:spPr>
        <p:txBody>
          <a:bodyPr/>
          <a:lstStyle/>
          <a:p>
            <a:endParaRPr lang="ru-RU" sz="3200" dirty="0"/>
          </a:p>
          <a:p>
            <a:r>
              <a:rPr lang="ru-RU" sz="3200" dirty="0"/>
              <a:t> Одним из вариантов решения может стать чат-бот, который может помочь развить коммуникативные способности ребенку. Чат-бот (</a:t>
            </a:r>
            <a:r>
              <a:rPr lang="ru-RU" sz="3200" dirty="0" err="1"/>
              <a:t>Chat-bot</a:t>
            </a:r>
            <a:r>
              <a:rPr lang="ru-RU" sz="3200" dirty="0"/>
              <a:t>) — это программа-собеседник, которая предназначена для общения и помощи человеку. </a:t>
            </a:r>
          </a:p>
          <a:p>
            <a:endParaRPr lang="ru-RU" sz="3200" dirty="0"/>
          </a:p>
          <a:p>
            <a:r>
              <a:rPr lang="ru-RU" sz="3200" dirty="0"/>
              <a:t>Ведь чат-бот является не конечным продуктом, с единым предназначением и функционалом, его лучше всего рассматривать как инструмент. Функционал расширяется и практически не ограничивается.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AF2E05-EEF6-1577-3ED7-901B812CE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9639" y="7809224"/>
            <a:ext cx="4764454" cy="299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3200" dirty="0"/>
              <a:t>Основной своей проблемой ставится - особенности коммуникативных способностей младшего школьного возраста, которые могли бы изучаться новым инструментарием.</a:t>
            </a:r>
          </a:p>
          <a:p>
            <a:endParaRPr lang="ru-RU" sz="3200" dirty="0"/>
          </a:p>
          <a:p>
            <a:r>
              <a:rPr lang="ru-RU" sz="3200" dirty="0"/>
              <a:t>Именно чат-бот мог бы помочь в развитии коммуникативных способностей первоклассников.</a:t>
            </a: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3200" dirty="0"/>
              <a:t>Данная проблема имеет схожие варианты решения, но сами методы исследования и воздействия совершенно не актуальны в данном вопросе. </a:t>
            </a:r>
          </a:p>
          <a:p>
            <a:endParaRPr lang="ru-RU" sz="3200" dirty="0"/>
          </a:p>
          <a:p>
            <a:r>
              <a:rPr lang="ru-RU" sz="3200" dirty="0"/>
              <a:t>Современный подход позволяет быть актуальнее и легче в восприятии, чем существующие варианты</a:t>
            </a:r>
            <a:r>
              <a:rPr lang="ru-RU" dirty="0"/>
              <a:t>.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Почему существующих вариантов решения </a:t>
            </a:r>
            <a:br>
              <a:rPr lang="ru-RU" dirty="0"/>
            </a:br>
            <a:r>
              <a:rPr lang="ru-RU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4790889" cy="7554912"/>
          </a:xfrm>
        </p:spPr>
        <p:txBody>
          <a:bodyPr/>
          <a:lstStyle/>
          <a:p>
            <a:r>
              <a:rPr lang="ru-RU" sz="3200" dirty="0"/>
              <a:t>Самое главное, что вносят новые технологии и методы работы в современное образование – инструменты и новые возможности в проведении педагогического процесса. Так, сегодняшняя ситуация показывает нам, что смартфоны и персональные компьютеры обретают все более молодых пользователей. </a:t>
            </a:r>
          </a:p>
          <a:p>
            <a:endParaRPr lang="ru-RU" sz="3200" dirty="0"/>
          </a:p>
          <a:p>
            <a:r>
              <a:rPr lang="ru-RU" sz="3200" dirty="0"/>
              <a:t>Современный ребенок довольно хорошо знаком с телефоном не только, как с инструментом для проведения телефонного звонка, а также как с полноценным гаджетом, имеющим множество функций и возможностей. </a:t>
            </a:r>
          </a:p>
          <a:p>
            <a:endParaRPr lang="ru-RU" sz="3200" dirty="0"/>
          </a:p>
          <a:p>
            <a:r>
              <a:rPr lang="ru-RU" sz="3200" dirty="0"/>
              <a:t>Тем самым, это и есть актуальный и мало изученный инструментарий, который не только знаком современному человеку, но и имеет огромный потенциал более активного и широкого использования.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7C15C-585C-1D2E-9972-BCEFEC565A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477" y="2639977"/>
            <a:ext cx="3804756" cy="677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800" dirty="0"/>
              <a:t>Новые способы и методы проведения и взаимодействия в педагогическом процессе с помощью современных технологий.</a:t>
            </a:r>
          </a:p>
          <a:p>
            <a:r>
              <a:rPr lang="ru-RU" sz="2800" dirty="0"/>
              <a:t>Активно растущая и актуальная сфера технологического сопровождения педагогического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Проведение тренингов, мастер-классов обучения педагогов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dirty="0"/>
              <a:t>Текущие результаты: успешные кейсы, клиенты или предварительные договоренности, привлеченные инвестиции и др.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3200" dirty="0"/>
              <a:t>Было проведено анкетирование с актуальными по данной теме вопросами.</a:t>
            </a:r>
          </a:p>
          <a:p>
            <a:r>
              <a:rPr lang="ru-RU" sz="3200" dirty="0"/>
              <a:t>В ходе анкетирования было опрошено 30 учеников разных школ, возрастом от 7 до 8 лет.</a:t>
            </a:r>
          </a:p>
          <a:p>
            <a:r>
              <a:rPr lang="ru-RU" sz="3200" dirty="0"/>
              <a:t>Основываясь на результатах мы сделали вывод, что сегодня у детей проявляется тенденция к застенчивости, они боятся проявлять инициативу. У некоторых слабо развиты коммуникативные способности. Но они открыты к использованию гаджетов и хорошо ими владеют. </a:t>
            </a:r>
          </a:p>
          <a:p>
            <a:r>
              <a:rPr lang="ru-RU" sz="3200" dirty="0"/>
              <a:t>Именно поэтому чат-бот может помочь современным детям и учителям в момент формирования коллектива и устранения зажимов и стеснения. </a:t>
            </a: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370064" y="1096849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Ключевые члены ваше команды (</a:t>
            </a:r>
            <a:r>
              <a:rPr lang="en" sz="2800" dirty="0"/>
              <a:t>CEO, CTO </a:t>
            </a:r>
            <a:r>
              <a:rPr lang="ru-RU" sz="2800" dirty="0"/>
              <a:t>и С</a:t>
            </a:r>
            <a:r>
              <a:rPr lang="en" sz="2800" dirty="0"/>
              <a:t>MO), </a:t>
            </a:r>
            <a:r>
              <a:rPr lang="ru-RU" sz="2800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Организация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21FC5E-2F5F-56E2-B06F-C91F0AC19B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4390" b="4390"/>
          <a:stretch/>
        </p:blipFill>
        <p:spPr/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/>
              <a:t>Николай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Техническое сопровождение проекта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ru-RU" dirty="0"/>
              <a:t>Маргарита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ru-RU" dirty="0"/>
              <a:t>Медийное сопровождение проекта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Ольга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A8CE929-09A1-8C47-BCE3-E20F6EE433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34C63A-D20D-9A2B-1E30-EA8C6B90B4DA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125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75E501E-CF12-996B-B494-0BC33EDAE2A4}"/>
              </a:ext>
            </a:extLst>
          </p:cNvPr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30225" indent="-514350">
              <a:buAutoNum type="arabicPeriod"/>
            </a:pPr>
            <a:r>
              <a:rPr lang="ru-RU" sz="3200" dirty="0"/>
              <a:t>Расширение базового функционала программы</a:t>
            </a:r>
          </a:p>
          <a:p>
            <a:pPr marL="530225" indent="-514350">
              <a:buAutoNum type="arabicPeriod"/>
            </a:pPr>
            <a:endParaRPr lang="ru-RU" sz="3200" dirty="0"/>
          </a:p>
          <a:p>
            <a:r>
              <a:rPr lang="ru-RU" sz="3200" dirty="0"/>
              <a:t>2.Создание единой программы обучения и использования данной программой</a:t>
            </a:r>
          </a:p>
          <a:p>
            <a:endParaRPr lang="ru-RU" sz="3200" dirty="0"/>
          </a:p>
          <a:p>
            <a:r>
              <a:rPr lang="ru-RU" sz="3200" dirty="0"/>
              <a:t>3. Расширение и улучшение эффективности работы программы.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22DFB3-C58B-9F4C-9DF7-32CFEC4A11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566</Words>
  <Application>Microsoft Office PowerPoint</Application>
  <PresentationFormat>Произвольный</PresentationFormat>
  <Paragraphs>62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-apple-system</vt:lpstr>
      <vt:lpstr>Arial</vt:lpstr>
      <vt:lpstr>Calibri</vt:lpstr>
      <vt:lpstr>ОБЛОЖКИ</vt:lpstr>
      <vt:lpstr>РАЗДЕЛИТЕЛИ</vt:lpstr>
      <vt:lpstr>SchoolHelper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anastasia marina</cp:lastModifiedBy>
  <cp:revision>220</cp:revision>
  <dcterms:created xsi:type="dcterms:W3CDTF">2021-03-01T12:07:13Z</dcterms:created>
  <dcterms:modified xsi:type="dcterms:W3CDTF">2022-11-14T20:42:11Z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