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4013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70" r:id="rId6"/>
    <p:sldId id="260" r:id="rId7"/>
    <p:sldId id="268" r:id="rId8"/>
    <p:sldId id="261" r:id="rId9"/>
    <p:sldId id="262" r:id="rId10"/>
    <p:sldId id="271" r:id="rId11"/>
    <p:sldId id="264" r:id="rId12"/>
    <p:sldId id="265" r:id="rId13"/>
    <p:sldId id="272" r:id="rId14"/>
    <p:sldId id="274" r:id="rId15"/>
    <p:sldId id="266" r:id="rId16"/>
    <p:sldId id="267" r:id="rId17"/>
    <p:sldId id="275" r:id="rId18"/>
    <p:sldId id="273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Consolas" panose="020B0609020204030204" pitchFamily="49" charset="0"/>
      <p:regular r:id="rId31"/>
      <p:bold r:id="rId32"/>
      <p:italic r:id="rId33"/>
      <p:boldItalic r:id="rId34"/>
    </p:embeddedFont>
    <p:embeddedFont>
      <p:font typeface="Raleway SemiBold" panose="020B0604020202020204" charset="-52"/>
      <p:regular r:id="rId35"/>
      <p:bold r:id="rId36"/>
      <p:italic r:id="rId37"/>
      <p:boldItalic r:id="rId38"/>
    </p:embeddedFont>
    <p:embeddedFont>
      <p:font typeface="Wingdings 3" panose="05040102010807070707" pitchFamily="18" charset="2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jn6pIbOjMkhTtLfnE2peb16uGS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A1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FF80863-4D5A-4540-8EC8-D278891422EF}">
  <a:tblStyle styleId="{4FF80863-4D5A-4540-8EC8-D278891422E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E63D0E-3985-4AFE-9446-581DA84A05DF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1B438C-148F-45AD-823B-04250F14C831}">
      <dgm:prSet custT="1"/>
      <dgm:spPr>
        <a:solidFill>
          <a:schemeClr val="accent4"/>
        </a:solidFill>
      </dgm:spPr>
      <dgm:t>
        <a:bodyPr/>
        <a:lstStyle/>
        <a:p>
          <a:pPr algn="ctr"/>
          <a:r>
            <a:rPr lang="ru-RU" sz="1400" u="sng" dirty="0">
              <a:solidFill>
                <a:schemeClr val="bg1"/>
              </a:solidFill>
              <a:latin typeface="Consolas" panose="020B0609020204030204" pitchFamily="49" charset="0"/>
            </a:rPr>
            <a:t>Общая проблема</a:t>
          </a:r>
        </a:p>
        <a:p>
          <a:pPr algn="ctr"/>
          <a:r>
            <a:rPr lang="ru-RU" sz="1400" dirty="0">
              <a:latin typeface="Consolas" panose="020B0609020204030204" pitchFamily="49" charset="0"/>
            </a:rPr>
            <a:t>Пластиковые стаканы пагубно влияют на условия окружающей среды, а производство бумажных ведет к вырубке лесов</a:t>
          </a:r>
          <a:endParaRPr lang="en-US" sz="1400" dirty="0">
            <a:latin typeface="Consolas" panose="020B0609020204030204" pitchFamily="49" charset="0"/>
          </a:endParaRPr>
        </a:p>
      </dgm:t>
    </dgm:pt>
    <dgm:pt modelId="{0E40517B-C1FF-4841-B3FA-5072C00C48AF}" type="sibTrans" cxnId="{8599B181-721E-47AC-A3D8-01862A284EA5}">
      <dgm:prSet/>
      <dgm:spPr/>
      <dgm:t>
        <a:bodyPr/>
        <a:lstStyle/>
        <a:p>
          <a:endParaRPr lang="en-US" sz="1400"/>
        </a:p>
      </dgm:t>
    </dgm:pt>
    <dgm:pt modelId="{AC478899-0476-4BF1-A4D0-A3846CE0D3F8}" type="parTrans" cxnId="{8599B181-721E-47AC-A3D8-01862A284EA5}">
      <dgm:prSet/>
      <dgm:spPr/>
      <dgm:t>
        <a:bodyPr/>
        <a:lstStyle/>
        <a:p>
          <a:endParaRPr lang="en-US" sz="1400"/>
        </a:p>
      </dgm:t>
    </dgm:pt>
    <dgm:pt modelId="{F68DCDBB-6465-4F4D-9FFD-E9CC6034AB53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400" u="sng" dirty="0">
              <a:solidFill>
                <a:schemeClr val="bg1"/>
              </a:solidFill>
              <a:latin typeface="Consolas" panose="020B0609020204030204" pitchFamily="49" charset="0"/>
            </a:rPr>
            <a:t>Студенты</a:t>
          </a:r>
          <a:r>
            <a:rPr lang="ru-RU" sz="1400" dirty="0">
              <a:solidFill>
                <a:schemeClr val="bg1"/>
              </a:solidFill>
              <a:latin typeface="Consolas" panose="020B0609020204030204" pitchFamily="49" charset="0"/>
            </a:rPr>
            <a:t> </a:t>
          </a:r>
          <a:r>
            <a:rPr lang="ru-RU" sz="1400" dirty="0">
              <a:latin typeface="Consolas" panose="020B0609020204030204" pitchFamily="49" charset="0"/>
            </a:rPr>
            <a:t>- отсутствие возможности доступным способом позаботится об экологии и активизировать мозговую деятельность в период учебы.</a:t>
          </a:r>
          <a:endParaRPr lang="en-US" sz="1400" dirty="0">
            <a:latin typeface="Consolas" panose="020B0609020204030204" pitchFamily="49" charset="0"/>
          </a:endParaRPr>
        </a:p>
      </dgm:t>
    </dgm:pt>
    <dgm:pt modelId="{FA3817F3-A201-4869-A41A-8A6EBFC31BB5}" type="sibTrans" cxnId="{5443DAC6-EC27-4C3A-8D8F-904AE676A1DA}">
      <dgm:prSet custT="1"/>
      <dgm:spPr/>
      <dgm:t>
        <a:bodyPr/>
        <a:lstStyle/>
        <a:p>
          <a:endParaRPr lang="en-US" sz="1400"/>
        </a:p>
      </dgm:t>
    </dgm:pt>
    <dgm:pt modelId="{AC318A7A-8D34-45CB-8994-5F6FFC72BFB4}" type="parTrans" cxnId="{5443DAC6-EC27-4C3A-8D8F-904AE676A1DA}">
      <dgm:prSet/>
      <dgm:spPr/>
      <dgm:t>
        <a:bodyPr/>
        <a:lstStyle/>
        <a:p>
          <a:endParaRPr lang="en-US" sz="1400"/>
        </a:p>
      </dgm:t>
    </dgm:pt>
    <dgm:pt modelId="{E213E6D4-3E93-4331-913A-C5F55BEF4860}">
      <dgm:prSet custT="1"/>
      <dgm:spPr>
        <a:solidFill>
          <a:schemeClr val="accent1"/>
        </a:solidFill>
      </dgm:spPr>
      <dgm:t>
        <a:bodyPr/>
        <a:lstStyle/>
        <a:p>
          <a:r>
            <a:rPr lang="ru-RU" sz="1400" u="sng" dirty="0">
              <a:solidFill>
                <a:schemeClr val="bg1"/>
              </a:solidFill>
              <a:latin typeface="Consolas" panose="020B0609020204030204" pitchFamily="49" charset="0"/>
            </a:rPr>
            <a:t>Путешественники (любители активного отдыха)</a:t>
          </a:r>
          <a:r>
            <a:rPr lang="ru-RU" sz="1400" dirty="0">
              <a:solidFill>
                <a:srgbClr val="45A198"/>
              </a:solidFill>
              <a:latin typeface="Consolas" panose="020B0609020204030204" pitchFamily="49" charset="0"/>
            </a:rPr>
            <a:t> </a:t>
          </a:r>
          <a:r>
            <a:rPr lang="ru-RU" sz="1400" dirty="0">
              <a:latin typeface="Consolas" panose="020B0609020204030204" pitchFamily="49" charset="0"/>
            </a:rPr>
            <a:t>- затруднение в восполнении дефицита  витаминов и энергетических ресурсов.</a:t>
          </a:r>
          <a:endParaRPr lang="en-US" sz="1400" dirty="0">
            <a:latin typeface="Consolas" panose="020B0609020204030204" pitchFamily="49" charset="0"/>
          </a:endParaRPr>
        </a:p>
      </dgm:t>
    </dgm:pt>
    <dgm:pt modelId="{AC772867-7F5C-40BC-AA43-A8B836C1068C}" type="sibTrans" cxnId="{9A3EF7E8-9E39-4FF0-A49F-4FFDF1EE8EB7}">
      <dgm:prSet custT="1"/>
      <dgm:spPr/>
      <dgm:t>
        <a:bodyPr/>
        <a:lstStyle/>
        <a:p>
          <a:endParaRPr lang="en-US" sz="1400"/>
        </a:p>
      </dgm:t>
    </dgm:pt>
    <dgm:pt modelId="{868F4838-0D89-4F30-BC93-2D3FB2E5DC59}" type="parTrans" cxnId="{9A3EF7E8-9E39-4FF0-A49F-4FFDF1EE8EB7}">
      <dgm:prSet/>
      <dgm:spPr/>
      <dgm:t>
        <a:bodyPr/>
        <a:lstStyle/>
        <a:p>
          <a:endParaRPr lang="en-US" sz="1400"/>
        </a:p>
      </dgm:t>
    </dgm:pt>
    <dgm:pt modelId="{DFD4CF55-D4C2-4361-A485-DF913EB06CBE}" type="pres">
      <dgm:prSet presAssocID="{B9E63D0E-3985-4AFE-9446-581DA84A05DF}" presName="linearFlow" presStyleCnt="0">
        <dgm:presLayoutVars>
          <dgm:dir/>
          <dgm:resizeHandles val="exact"/>
        </dgm:presLayoutVars>
      </dgm:prSet>
      <dgm:spPr/>
    </dgm:pt>
    <dgm:pt modelId="{6EA58646-FE85-43E3-AA98-4601BAB7F005}" type="pres">
      <dgm:prSet presAssocID="{F68DCDBB-6465-4F4D-9FFD-E9CC6034AB53}" presName="node" presStyleLbl="node1" presStyleIdx="0" presStyleCnt="3">
        <dgm:presLayoutVars>
          <dgm:bulletEnabled val="1"/>
        </dgm:presLayoutVars>
      </dgm:prSet>
      <dgm:spPr/>
    </dgm:pt>
    <dgm:pt modelId="{A8988B27-859F-4640-8C6F-17B489DE5C00}" type="pres">
      <dgm:prSet presAssocID="{FA3817F3-A201-4869-A41A-8A6EBFC31BB5}" presName="spacerL" presStyleCnt="0"/>
      <dgm:spPr/>
    </dgm:pt>
    <dgm:pt modelId="{C117576A-F27F-4159-B87E-27743504341A}" type="pres">
      <dgm:prSet presAssocID="{FA3817F3-A201-4869-A41A-8A6EBFC31BB5}" presName="sibTrans" presStyleLbl="sibTrans2D1" presStyleIdx="0" presStyleCnt="2" custScaleX="27744" custScaleY="32387"/>
      <dgm:spPr/>
    </dgm:pt>
    <dgm:pt modelId="{E9933423-FF48-4E16-8541-ECB31865C22C}" type="pres">
      <dgm:prSet presAssocID="{FA3817F3-A201-4869-A41A-8A6EBFC31BB5}" presName="spacerR" presStyleCnt="0"/>
      <dgm:spPr/>
    </dgm:pt>
    <dgm:pt modelId="{AF83D0EA-3029-4E17-8BE8-40772A3D7DE0}" type="pres">
      <dgm:prSet presAssocID="{E213E6D4-3E93-4331-913A-C5F55BEF4860}" presName="node" presStyleLbl="node1" presStyleIdx="1" presStyleCnt="3">
        <dgm:presLayoutVars>
          <dgm:bulletEnabled val="1"/>
        </dgm:presLayoutVars>
      </dgm:prSet>
      <dgm:spPr/>
    </dgm:pt>
    <dgm:pt modelId="{8DC8A12B-DFB7-4A9B-9229-430132C432E5}" type="pres">
      <dgm:prSet presAssocID="{AC772867-7F5C-40BC-AA43-A8B836C1068C}" presName="spacerL" presStyleCnt="0"/>
      <dgm:spPr/>
    </dgm:pt>
    <dgm:pt modelId="{B392BC44-D42D-4B23-9E3A-0A701FF5F50F}" type="pres">
      <dgm:prSet presAssocID="{AC772867-7F5C-40BC-AA43-A8B836C1068C}" presName="sibTrans" presStyleLbl="sibTrans2D1" presStyleIdx="1" presStyleCnt="2" custScaleX="23932" custScaleY="45999"/>
      <dgm:spPr/>
    </dgm:pt>
    <dgm:pt modelId="{31865EFB-0833-42DF-BBAA-5715079C74B7}" type="pres">
      <dgm:prSet presAssocID="{AC772867-7F5C-40BC-AA43-A8B836C1068C}" presName="spacerR" presStyleCnt="0"/>
      <dgm:spPr/>
    </dgm:pt>
    <dgm:pt modelId="{A87955E9-C18A-492A-9103-519B6450E4D6}" type="pres">
      <dgm:prSet presAssocID="{C61B438C-148F-45AD-823B-04250F14C831}" presName="node" presStyleLbl="node1" presStyleIdx="2" presStyleCnt="3">
        <dgm:presLayoutVars>
          <dgm:bulletEnabled val="1"/>
        </dgm:presLayoutVars>
      </dgm:prSet>
      <dgm:spPr/>
    </dgm:pt>
  </dgm:ptLst>
  <dgm:cxnLst>
    <dgm:cxn modelId="{B93DF36D-7A76-47FD-B9BD-A540F69571DE}" type="presOf" srcId="{AC772867-7F5C-40BC-AA43-A8B836C1068C}" destId="{B392BC44-D42D-4B23-9E3A-0A701FF5F50F}" srcOrd="0" destOrd="0" presId="urn:microsoft.com/office/officeart/2005/8/layout/equation1"/>
    <dgm:cxn modelId="{62CB8D80-1601-4FD0-87C3-4172E694170F}" type="presOf" srcId="{FA3817F3-A201-4869-A41A-8A6EBFC31BB5}" destId="{C117576A-F27F-4159-B87E-27743504341A}" srcOrd="0" destOrd="0" presId="urn:microsoft.com/office/officeart/2005/8/layout/equation1"/>
    <dgm:cxn modelId="{8599B181-721E-47AC-A3D8-01862A284EA5}" srcId="{B9E63D0E-3985-4AFE-9446-581DA84A05DF}" destId="{C61B438C-148F-45AD-823B-04250F14C831}" srcOrd="2" destOrd="0" parTransId="{AC478899-0476-4BF1-A4D0-A3846CE0D3F8}" sibTransId="{0E40517B-C1FF-4841-B3FA-5072C00C48AF}"/>
    <dgm:cxn modelId="{1C09CF91-9CD7-49A6-A115-93CC529CA7F9}" type="presOf" srcId="{E213E6D4-3E93-4331-913A-C5F55BEF4860}" destId="{AF83D0EA-3029-4E17-8BE8-40772A3D7DE0}" srcOrd="0" destOrd="0" presId="urn:microsoft.com/office/officeart/2005/8/layout/equation1"/>
    <dgm:cxn modelId="{1675A89F-8829-40C3-A4C4-05C3E5657D43}" type="presOf" srcId="{B9E63D0E-3985-4AFE-9446-581DA84A05DF}" destId="{DFD4CF55-D4C2-4361-A485-DF913EB06CBE}" srcOrd="0" destOrd="0" presId="urn:microsoft.com/office/officeart/2005/8/layout/equation1"/>
    <dgm:cxn modelId="{5443DAC6-EC27-4C3A-8D8F-904AE676A1DA}" srcId="{B9E63D0E-3985-4AFE-9446-581DA84A05DF}" destId="{F68DCDBB-6465-4F4D-9FFD-E9CC6034AB53}" srcOrd="0" destOrd="0" parTransId="{AC318A7A-8D34-45CB-8994-5F6FFC72BFB4}" sibTransId="{FA3817F3-A201-4869-A41A-8A6EBFC31BB5}"/>
    <dgm:cxn modelId="{A637E4E5-8CDD-47B3-87DB-23E0A3CE7506}" type="presOf" srcId="{C61B438C-148F-45AD-823B-04250F14C831}" destId="{A87955E9-C18A-492A-9103-519B6450E4D6}" srcOrd="0" destOrd="0" presId="urn:microsoft.com/office/officeart/2005/8/layout/equation1"/>
    <dgm:cxn modelId="{9A3EF7E8-9E39-4FF0-A49F-4FFDF1EE8EB7}" srcId="{B9E63D0E-3985-4AFE-9446-581DA84A05DF}" destId="{E213E6D4-3E93-4331-913A-C5F55BEF4860}" srcOrd="1" destOrd="0" parTransId="{868F4838-0D89-4F30-BC93-2D3FB2E5DC59}" sibTransId="{AC772867-7F5C-40BC-AA43-A8B836C1068C}"/>
    <dgm:cxn modelId="{D5217BF9-0E89-40CB-A66E-12C85F761D48}" type="presOf" srcId="{F68DCDBB-6465-4F4D-9FFD-E9CC6034AB53}" destId="{6EA58646-FE85-43E3-AA98-4601BAB7F005}" srcOrd="0" destOrd="0" presId="urn:microsoft.com/office/officeart/2005/8/layout/equation1"/>
    <dgm:cxn modelId="{6D5F27F6-6E24-4EF0-8F5D-3705356E7B06}" type="presParOf" srcId="{DFD4CF55-D4C2-4361-A485-DF913EB06CBE}" destId="{6EA58646-FE85-43E3-AA98-4601BAB7F005}" srcOrd="0" destOrd="0" presId="urn:microsoft.com/office/officeart/2005/8/layout/equation1"/>
    <dgm:cxn modelId="{87A6F820-156F-47D2-9C03-193B37A17C69}" type="presParOf" srcId="{DFD4CF55-D4C2-4361-A485-DF913EB06CBE}" destId="{A8988B27-859F-4640-8C6F-17B489DE5C00}" srcOrd="1" destOrd="0" presId="urn:microsoft.com/office/officeart/2005/8/layout/equation1"/>
    <dgm:cxn modelId="{D16C0B47-D13F-401E-8585-7A65A3FA6534}" type="presParOf" srcId="{DFD4CF55-D4C2-4361-A485-DF913EB06CBE}" destId="{C117576A-F27F-4159-B87E-27743504341A}" srcOrd="2" destOrd="0" presId="urn:microsoft.com/office/officeart/2005/8/layout/equation1"/>
    <dgm:cxn modelId="{6006A6C8-3C5E-49E5-9372-5CC8120FC5D9}" type="presParOf" srcId="{DFD4CF55-D4C2-4361-A485-DF913EB06CBE}" destId="{E9933423-FF48-4E16-8541-ECB31865C22C}" srcOrd="3" destOrd="0" presId="urn:microsoft.com/office/officeart/2005/8/layout/equation1"/>
    <dgm:cxn modelId="{AE5764BE-E8BF-4749-ADE1-243E68A8737D}" type="presParOf" srcId="{DFD4CF55-D4C2-4361-A485-DF913EB06CBE}" destId="{AF83D0EA-3029-4E17-8BE8-40772A3D7DE0}" srcOrd="4" destOrd="0" presId="urn:microsoft.com/office/officeart/2005/8/layout/equation1"/>
    <dgm:cxn modelId="{C0E2F5F0-3325-47E1-82D1-C9882D08D554}" type="presParOf" srcId="{DFD4CF55-D4C2-4361-A485-DF913EB06CBE}" destId="{8DC8A12B-DFB7-4A9B-9229-430132C432E5}" srcOrd="5" destOrd="0" presId="urn:microsoft.com/office/officeart/2005/8/layout/equation1"/>
    <dgm:cxn modelId="{17EBD916-DDA6-4D4F-84EF-9FE0FB10734D}" type="presParOf" srcId="{DFD4CF55-D4C2-4361-A485-DF913EB06CBE}" destId="{B392BC44-D42D-4B23-9E3A-0A701FF5F50F}" srcOrd="6" destOrd="0" presId="urn:microsoft.com/office/officeart/2005/8/layout/equation1"/>
    <dgm:cxn modelId="{F0C2CFA9-6553-4D06-9A2F-FDF0389A14D5}" type="presParOf" srcId="{DFD4CF55-D4C2-4361-A485-DF913EB06CBE}" destId="{31865EFB-0833-42DF-BBAA-5715079C74B7}" srcOrd="7" destOrd="0" presId="urn:microsoft.com/office/officeart/2005/8/layout/equation1"/>
    <dgm:cxn modelId="{16AA3E90-0104-4954-9544-2EE5E09DFB63}" type="presParOf" srcId="{DFD4CF55-D4C2-4361-A485-DF913EB06CBE}" destId="{A87955E9-C18A-492A-9103-519B6450E4D6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EE5FBD-4E9A-4D63-A6C3-886E84EA828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ru-RU"/>
        </a:p>
      </dgm:t>
    </dgm:pt>
    <dgm:pt modelId="{A36CA977-47B8-4EEA-B00D-64D54AB31195}">
      <dgm:prSet phldrT="[Текст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ru-RU" dirty="0"/>
            <a:t>Производство бамбуковых стаканов</a:t>
          </a:r>
        </a:p>
      </dgm:t>
    </dgm:pt>
    <dgm:pt modelId="{225DB86D-1A3F-41C5-8633-298CBB47BC2B}" type="parTrans" cxnId="{9630CD06-452F-4358-BD25-DCE4304369ED}">
      <dgm:prSet/>
      <dgm:spPr/>
      <dgm:t>
        <a:bodyPr/>
        <a:lstStyle/>
        <a:p>
          <a:endParaRPr lang="ru-RU"/>
        </a:p>
      </dgm:t>
    </dgm:pt>
    <dgm:pt modelId="{D2AC6F04-4E9C-4202-B271-11894DB46F77}" type="sibTrans" cxnId="{9630CD06-452F-4358-BD25-DCE4304369ED}">
      <dgm:prSet/>
      <dgm:spPr/>
      <dgm:t>
        <a:bodyPr/>
        <a:lstStyle/>
        <a:p>
          <a:endParaRPr lang="ru-RU"/>
        </a:p>
      </dgm:t>
    </dgm:pt>
    <dgm:pt modelId="{36C8072A-57A2-4D6E-A16D-6FC4057BE90F}">
      <dgm:prSet phldrT="[Текст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ru-RU" dirty="0"/>
            <a:t>Создание витаминной прослойки</a:t>
          </a:r>
        </a:p>
      </dgm:t>
    </dgm:pt>
    <dgm:pt modelId="{64D3C6A7-A935-471C-8067-34930780F75B}" type="parTrans" cxnId="{2CFE320D-4603-45B1-9BBC-1B57FD0B0116}">
      <dgm:prSet/>
      <dgm:spPr/>
      <dgm:t>
        <a:bodyPr/>
        <a:lstStyle/>
        <a:p>
          <a:endParaRPr lang="ru-RU"/>
        </a:p>
      </dgm:t>
    </dgm:pt>
    <dgm:pt modelId="{156792BF-0291-4B44-B267-CFBC401C6FDD}" type="sibTrans" cxnId="{2CFE320D-4603-45B1-9BBC-1B57FD0B0116}">
      <dgm:prSet/>
      <dgm:spPr/>
      <dgm:t>
        <a:bodyPr/>
        <a:lstStyle/>
        <a:p>
          <a:endParaRPr lang="ru-RU"/>
        </a:p>
      </dgm:t>
    </dgm:pt>
    <dgm:pt modelId="{95A88793-F4CF-452A-86AD-87F8CDD24DDA}">
      <dgm:prSet phldrT="[Текст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ru-RU" dirty="0"/>
            <a:t>Разработка приложения</a:t>
          </a:r>
        </a:p>
      </dgm:t>
    </dgm:pt>
    <dgm:pt modelId="{6BDCF56E-6173-455B-AA2A-538AB6EA22AE}" type="parTrans" cxnId="{C0C8842F-E926-4F52-B1FD-8892F3C041A6}">
      <dgm:prSet/>
      <dgm:spPr/>
      <dgm:t>
        <a:bodyPr/>
        <a:lstStyle/>
        <a:p>
          <a:endParaRPr lang="ru-RU"/>
        </a:p>
      </dgm:t>
    </dgm:pt>
    <dgm:pt modelId="{5A015799-73BA-421B-B4BB-ED484CC52662}" type="sibTrans" cxnId="{C0C8842F-E926-4F52-B1FD-8892F3C041A6}">
      <dgm:prSet/>
      <dgm:spPr/>
      <dgm:t>
        <a:bodyPr/>
        <a:lstStyle/>
        <a:p>
          <a:endParaRPr lang="ru-RU"/>
        </a:p>
      </dgm:t>
    </dgm:pt>
    <dgm:pt modelId="{BFBE80A0-9E85-4F1A-A57A-0FF2C9504E70}" type="pres">
      <dgm:prSet presAssocID="{09EE5FBD-4E9A-4D63-A6C3-886E84EA828C}" presName="root" presStyleCnt="0">
        <dgm:presLayoutVars>
          <dgm:dir/>
          <dgm:resizeHandles val="exact"/>
        </dgm:presLayoutVars>
      </dgm:prSet>
      <dgm:spPr/>
    </dgm:pt>
    <dgm:pt modelId="{8ED580E2-0E8B-45E9-8536-31674C4CF714}" type="pres">
      <dgm:prSet presAssocID="{A36CA977-47B8-4EEA-B00D-64D54AB31195}" presName="compNode" presStyleCnt="0"/>
      <dgm:spPr/>
    </dgm:pt>
    <dgm:pt modelId="{B7293044-B8DA-444A-A160-ADE5FE82C60A}" type="pres">
      <dgm:prSet presAssocID="{A36CA977-47B8-4EEA-B00D-64D54AB31195}" presName="iconBgRect" presStyleLbl="bgShp" presStyleIdx="0" presStyleCnt="3"/>
      <dgm:spPr/>
    </dgm:pt>
    <dgm:pt modelId="{8980337B-BDFE-49B7-B467-86C0E05CE092}" type="pres">
      <dgm:prSet presAssocID="{A36CA977-47B8-4EEA-B00D-64D54AB3119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абрика"/>
        </a:ext>
      </dgm:extLst>
    </dgm:pt>
    <dgm:pt modelId="{C27C3644-9CF3-44A9-B793-BE74DB9426BA}" type="pres">
      <dgm:prSet presAssocID="{A36CA977-47B8-4EEA-B00D-64D54AB31195}" presName="spaceRect" presStyleCnt="0"/>
      <dgm:spPr/>
    </dgm:pt>
    <dgm:pt modelId="{A1BF9A25-CC79-4FE8-9EAB-9BD7B34C987F}" type="pres">
      <dgm:prSet presAssocID="{A36CA977-47B8-4EEA-B00D-64D54AB31195}" presName="textRect" presStyleLbl="revTx" presStyleIdx="0" presStyleCnt="3">
        <dgm:presLayoutVars>
          <dgm:chMax val="1"/>
          <dgm:chPref val="1"/>
        </dgm:presLayoutVars>
      </dgm:prSet>
      <dgm:spPr/>
    </dgm:pt>
    <dgm:pt modelId="{4C0C98D3-2A38-425E-93DE-D81DBA17DEB7}" type="pres">
      <dgm:prSet presAssocID="{D2AC6F04-4E9C-4202-B271-11894DB46F77}" presName="sibTrans" presStyleCnt="0"/>
      <dgm:spPr/>
    </dgm:pt>
    <dgm:pt modelId="{A24F1C90-482F-4BE9-A53B-1B57260C7905}" type="pres">
      <dgm:prSet presAssocID="{36C8072A-57A2-4D6E-A16D-6FC4057BE90F}" presName="compNode" presStyleCnt="0"/>
      <dgm:spPr/>
    </dgm:pt>
    <dgm:pt modelId="{2228A21C-6609-4617-B075-155EBE7D5CA8}" type="pres">
      <dgm:prSet presAssocID="{36C8072A-57A2-4D6E-A16D-6FC4057BE90F}" presName="iconBgRect" presStyleLbl="bgShp" presStyleIdx="1" presStyleCnt="3"/>
      <dgm:spPr/>
    </dgm:pt>
    <dgm:pt modelId="{5516CA50-2F1B-4574-BADB-389844315105}" type="pres">
      <dgm:prSet presAssocID="{36C8072A-57A2-4D6E-A16D-6FC4057BE90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Апельсин"/>
        </a:ext>
      </dgm:extLst>
    </dgm:pt>
    <dgm:pt modelId="{C8F7CFA4-8D03-4FE3-9A09-14F3EDB6771E}" type="pres">
      <dgm:prSet presAssocID="{36C8072A-57A2-4D6E-A16D-6FC4057BE90F}" presName="spaceRect" presStyleCnt="0"/>
      <dgm:spPr/>
    </dgm:pt>
    <dgm:pt modelId="{85E9174F-3891-4BB4-BA69-2E87BA0FA4C8}" type="pres">
      <dgm:prSet presAssocID="{36C8072A-57A2-4D6E-A16D-6FC4057BE90F}" presName="textRect" presStyleLbl="revTx" presStyleIdx="1" presStyleCnt="3">
        <dgm:presLayoutVars>
          <dgm:chMax val="1"/>
          <dgm:chPref val="1"/>
        </dgm:presLayoutVars>
      </dgm:prSet>
      <dgm:spPr/>
    </dgm:pt>
    <dgm:pt modelId="{0BEC9EB7-F2C8-4560-9DF5-49236ACCC6C6}" type="pres">
      <dgm:prSet presAssocID="{156792BF-0291-4B44-B267-CFBC401C6FDD}" presName="sibTrans" presStyleCnt="0"/>
      <dgm:spPr/>
    </dgm:pt>
    <dgm:pt modelId="{F8B752E5-785F-4D57-899D-F40CCD4FF2B0}" type="pres">
      <dgm:prSet presAssocID="{95A88793-F4CF-452A-86AD-87F8CDD24DDA}" presName="compNode" presStyleCnt="0"/>
      <dgm:spPr/>
    </dgm:pt>
    <dgm:pt modelId="{F2A5F39A-85A9-4560-9B18-EC69A5306D09}" type="pres">
      <dgm:prSet presAssocID="{95A88793-F4CF-452A-86AD-87F8CDD24DDA}" presName="iconBgRect" presStyleLbl="bgShp" presStyleIdx="2" presStyleCnt="3"/>
      <dgm:spPr/>
    </dgm:pt>
    <dgm:pt modelId="{80A8BC52-7BA2-49F0-915B-1C740CFCE794}" type="pres">
      <dgm:prSet presAssocID="{95A88793-F4CF-452A-86AD-87F8CDD24DD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7D412DC7-BC66-4E5E-B681-49A29BB26B99}" type="pres">
      <dgm:prSet presAssocID="{95A88793-F4CF-452A-86AD-87F8CDD24DDA}" presName="spaceRect" presStyleCnt="0"/>
      <dgm:spPr/>
    </dgm:pt>
    <dgm:pt modelId="{3A5CC72A-90F4-4412-8CDA-3D820BA4C5D5}" type="pres">
      <dgm:prSet presAssocID="{95A88793-F4CF-452A-86AD-87F8CDD24DD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630CD06-452F-4358-BD25-DCE4304369ED}" srcId="{09EE5FBD-4E9A-4D63-A6C3-886E84EA828C}" destId="{A36CA977-47B8-4EEA-B00D-64D54AB31195}" srcOrd="0" destOrd="0" parTransId="{225DB86D-1A3F-41C5-8633-298CBB47BC2B}" sibTransId="{D2AC6F04-4E9C-4202-B271-11894DB46F77}"/>
    <dgm:cxn modelId="{8147470B-7A23-4946-9CFA-63222126B002}" type="presOf" srcId="{36C8072A-57A2-4D6E-A16D-6FC4057BE90F}" destId="{85E9174F-3891-4BB4-BA69-2E87BA0FA4C8}" srcOrd="0" destOrd="0" presId="urn:microsoft.com/office/officeart/2018/5/layout/IconCircleLabelList"/>
    <dgm:cxn modelId="{2CFE320D-4603-45B1-9BBC-1B57FD0B0116}" srcId="{09EE5FBD-4E9A-4D63-A6C3-886E84EA828C}" destId="{36C8072A-57A2-4D6E-A16D-6FC4057BE90F}" srcOrd="1" destOrd="0" parTransId="{64D3C6A7-A935-471C-8067-34930780F75B}" sibTransId="{156792BF-0291-4B44-B267-CFBC401C6FDD}"/>
    <dgm:cxn modelId="{C0C8842F-E926-4F52-B1FD-8892F3C041A6}" srcId="{09EE5FBD-4E9A-4D63-A6C3-886E84EA828C}" destId="{95A88793-F4CF-452A-86AD-87F8CDD24DDA}" srcOrd="2" destOrd="0" parTransId="{6BDCF56E-6173-455B-AA2A-538AB6EA22AE}" sibTransId="{5A015799-73BA-421B-B4BB-ED484CC52662}"/>
    <dgm:cxn modelId="{7B5E387F-C26C-4FD3-8F8A-073FC41E1143}" type="presOf" srcId="{A36CA977-47B8-4EEA-B00D-64D54AB31195}" destId="{A1BF9A25-CC79-4FE8-9EAB-9BD7B34C987F}" srcOrd="0" destOrd="0" presId="urn:microsoft.com/office/officeart/2018/5/layout/IconCircleLabelList"/>
    <dgm:cxn modelId="{1A976ED7-8A95-4F74-89BE-1350B36ED1DD}" type="presOf" srcId="{95A88793-F4CF-452A-86AD-87F8CDD24DDA}" destId="{3A5CC72A-90F4-4412-8CDA-3D820BA4C5D5}" srcOrd="0" destOrd="0" presId="urn:microsoft.com/office/officeart/2018/5/layout/IconCircleLabelList"/>
    <dgm:cxn modelId="{F77E0DE7-B8FD-4DD8-9131-A4425BDFEAD7}" type="presOf" srcId="{09EE5FBD-4E9A-4D63-A6C3-886E84EA828C}" destId="{BFBE80A0-9E85-4F1A-A57A-0FF2C9504E70}" srcOrd="0" destOrd="0" presId="urn:microsoft.com/office/officeart/2018/5/layout/IconCircleLabelList"/>
    <dgm:cxn modelId="{5C67F45D-7CB5-409A-A432-FBC343310DB2}" type="presParOf" srcId="{BFBE80A0-9E85-4F1A-A57A-0FF2C9504E70}" destId="{8ED580E2-0E8B-45E9-8536-31674C4CF714}" srcOrd="0" destOrd="0" presId="urn:microsoft.com/office/officeart/2018/5/layout/IconCircleLabelList"/>
    <dgm:cxn modelId="{C611B1F6-EA60-4504-BD07-080CA9AE813A}" type="presParOf" srcId="{8ED580E2-0E8B-45E9-8536-31674C4CF714}" destId="{B7293044-B8DA-444A-A160-ADE5FE82C60A}" srcOrd="0" destOrd="0" presId="urn:microsoft.com/office/officeart/2018/5/layout/IconCircleLabelList"/>
    <dgm:cxn modelId="{9346CFB3-6143-45AF-A871-7E9781D18CEE}" type="presParOf" srcId="{8ED580E2-0E8B-45E9-8536-31674C4CF714}" destId="{8980337B-BDFE-49B7-B467-86C0E05CE092}" srcOrd="1" destOrd="0" presId="urn:microsoft.com/office/officeart/2018/5/layout/IconCircleLabelList"/>
    <dgm:cxn modelId="{43039D55-C368-4397-B259-5D41CB87D49B}" type="presParOf" srcId="{8ED580E2-0E8B-45E9-8536-31674C4CF714}" destId="{C27C3644-9CF3-44A9-B793-BE74DB9426BA}" srcOrd="2" destOrd="0" presId="urn:microsoft.com/office/officeart/2018/5/layout/IconCircleLabelList"/>
    <dgm:cxn modelId="{72B472DA-4479-44E1-8275-014762012D4A}" type="presParOf" srcId="{8ED580E2-0E8B-45E9-8536-31674C4CF714}" destId="{A1BF9A25-CC79-4FE8-9EAB-9BD7B34C987F}" srcOrd="3" destOrd="0" presId="urn:microsoft.com/office/officeart/2018/5/layout/IconCircleLabelList"/>
    <dgm:cxn modelId="{F919D2A4-1C73-4F95-90B0-7F5D66A07577}" type="presParOf" srcId="{BFBE80A0-9E85-4F1A-A57A-0FF2C9504E70}" destId="{4C0C98D3-2A38-425E-93DE-D81DBA17DEB7}" srcOrd="1" destOrd="0" presId="urn:microsoft.com/office/officeart/2018/5/layout/IconCircleLabelList"/>
    <dgm:cxn modelId="{F8EA7BB2-66CF-478E-8AB5-484B144A7113}" type="presParOf" srcId="{BFBE80A0-9E85-4F1A-A57A-0FF2C9504E70}" destId="{A24F1C90-482F-4BE9-A53B-1B57260C7905}" srcOrd="2" destOrd="0" presId="urn:microsoft.com/office/officeart/2018/5/layout/IconCircleLabelList"/>
    <dgm:cxn modelId="{0B7A8C8E-F0E8-49FD-9632-09D2FB8EE365}" type="presParOf" srcId="{A24F1C90-482F-4BE9-A53B-1B57260C7905}" destId="{2228A21C-6609-4617-B075-155EBE7D5CA8}" srcOrd="0" destOrd="0" presId="urn:microsoft.com/office/officeart/2018/5/layout/IconCircleLabelList"/>
    <dgm:cxn modelId="{F8E8C7D3-ED1F-4B04-BFC9-E8899022149B}" type="presParOf" srcId="{A24F1C90-482F-4BE9-A53B-1B57260C7905}" destId="{5516CA50-2F1B-4574-BADB-389844315105}" srcOrd="1" destOrd="0" presId="urn:microsoft.com/office/officeart/2018/5/layout/IconCircleLabelList"/>
    <dgm:cxn modelId="{D8F83677-705B-480E-8230-855081ED78E9}" type="presParOf" srcId="{A24F1C90-482F-4BE9-A53B-1B57260C7905}" destId="{C8F7CFA4-8D03-4FE3-9A09-14F3EDB6771E}" srcOrd="2" destOrd="0" presId="urn:microsoft.com/office/officeart/2018/5/layout/IconCircleLabelList"/>
    <dgm:cxn modelId="{CB67D72F-97DF-4823-8E5E-7F0E6947211C}" type="presParOf" srcId="{A24F1C90-482F-4BE9-A53B-1B57260C7905}" destId="{85E9174F-3891-4BB4-BA69-2E87BA0FA4C8}" srcOrd="3" destOrd="0" presId="urn:microsoft.com/office/officeart/2018/5/layout/IconCircleLabelList"/>
    <dgm:cxn modelId="{427AE541-CB11-4B9D-B7C4-32D571FC84FC}" type="presParOf" srcId="{BFBE80A0-9E85-4F1A-A57A-0FF2C9504E70}" destId="{0BEC9EB7-F2C8-4560-9DF5-49236ACCC6C6}" srcOrd="3" destOrd="0" presId="urn:microsoft.com/office/officeart/2018/5/layout/IconCircleLabelList"/>
    <dgm:cxn modelId="{BDC3EA16-DAF5-44B8-ABBD-18078E71628C}" type="presParOf" srcId="{BFBE80A0-9E85-4F1A-A57A-0FF2C9504E70}" destId="{F8B752E5-785F-4D57-899D-F40CCD4FF2B0}" srcOrd="4" destOrd="0" presId="urn:microsoft.com/office/officeart/2018/5/layout/IconCircleLabelList"/>
    <dgm:cxn modelId="{2730D5F7-D336-4D76-B820-DC31A2688405}" type="presParOf" srcId="{F8B752E5-785F-4D57-899D-F40CCD4FF2B0}" destId="{F2A5F39A-85A9-4560-9B18-EC69A5306D09}" srcOrd="0" destOrd="0" presId="urn:microsoft.com/office/officeart/2018/5/layout/IconCircleLabelList"/>
    <dgm:cxn modelId="{9EDA5E1D-C8DA-4F8D-96DB-0497C04836B0}" type="presParOf" srcId="{F8B752E5-785F-4D57-899D-F40CCD4FF2B0}" destId="{80A8BC52-7BA2-49F0-915B-1C740CFCE794}" srcOrd="1" destOrd="0" presId="urn:microsoft.com/office/officeart/2018/5/layout/IconCircleLabelList"/>
    <dgm:cxn modelId="{9E8AC23C-F745-4790-B730-180D607496A4}" type="presParOf" srcId="{F8B752E5-785F-4D57-899D-F40CCD4FF2B0}" destId="{7D412DC7-BC66-4E5E-B681-49A29BB26B99}" srcOrd="2" destOrd="0" presId="urn:microsoft.com/office/officeart/2018/5/layout/IconCircleLabelList"/>
    <dgm:cxn modelId="{042C9698-994B-4AE7-A536-DE124F2059AD}" type="presParOf" srcId="{F8B752E5-785F-4D57-899D-F40CCD4FF2B0}" destId="{3A5CC72A-90F4-4412-8CDA-3D820BA4C5D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3AC713-D0E4-42F9-96CC-01F4D7CBEC43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9C768A-DECA-49CC-92CB-3F9D523DE76B}">
      <dgm:prSet phldrT="[Текст]" custT="1"/>
      <dgm:spPr/>
      <dgm:t>
        <a:bodyPr/>
        <a:lstStyle/>
        <a:p>
          <a:r>
            <a:rPr lang="ru-RU" sz="2400" dirty="0">
              <a:latin typeface="Consolas" panose="020B0609020204030204" pitchFamily="49" charset="0"/>
            </a:rPr>
            <a:t>Стаканы</a:t>
          </a:r>
        </a:p>
      </dgm:t>
    </dgm:pt>
    <dgm:pt modelId="{1C2EE955-DBEA-4423-BA91-AC28C47924B6}" type="parTrans" cxnId="{F7C8B808-381B-40E9-975F-E05E8D06F4CA}">
      <dgm:prSet/>
      <dgm:spPr/>
      <dgm:t>
        <a:bodyPr/>
        <a:lstStyle/>
        <a:p>
          <a:endParaRPr lang="ru-RU"/>
        </a:p>
      </dgm:t>
    </dgm:pt>
    <dgm:pt modelId="{9FA25E40-2DE9-4AE2-BD15-CF2E6D63E27C}" type="sibTrans" cxnId="{F7C8B808-381B-40E9-975F-E05E8D06F4CA}">
      <dgm:prSet/>
      <dgm:spPr/>
      <dgm:t>
        <a:bodyPr/>
        <a:lstStyle/>
        <a:p>
          <a:endParaRPr lang="ru-RU"/>
        </a:p>
      </dgm:t>
    </dgm:pt>
    <dgm:pt modelId="{34AF9175-C9C0-420D-AC9C-4AC3193C4D7E}">
      <dgm:prSet phldrT="[Текст]"/>
      <dgm:spPr/>
      <dgm:t>
        <a:bodyPr/>
        <a:lstStyle/>
        <a:p>
          <a:r>
            <a:rPr lang="en-US" dirty="0"/>
            <a:t>I </a:t>
          </a:r>
          <a:r>
            <a:rPr lang="ru-RU" dirty="0"/>
            <a:t>Подготовка</a:t>
          </a:r>
        </a:p>
        <a:p>
          <a:r>
            <a:rPr lang="ru-RU" dirty="0"/>
            <a:t>Стебли бамбука очищают от листвы и других загрязнений, разделывается</a:t>
          </a:r>
        </a:p>
      </dgm:t>
    </dgm:pt>
    <dgm:pt modelId="{0C279162-8B7A-43BD-993C-428ABDCA1B79}" type="parTrans" cxnId="{0C7D5B62-BD0B-4B4E-8DF7-04081721F0F4}">
      <dgm:prSet/>
      <dgm:spPr/>
      <dgm:t>
        <a:bodyPr/>
        <a:lstStyle/>
        <a:p>
          <a:endParaRPr lang="ru-RU"/>
        </a:p>
      </dgm:t>
    </dgm:pt>
    <dgm:pt modelId="{ACDF2A2A-182E-45B9-AE9D-9BB872A023C8}" type="sibTrans" cxnId="{0C7D5B62-BD0B-4B4E-8DF7-04081721F0F4}">
      <dgm:prSet/>
      <dgm:spPr/>
      <dgm:t>
        <a:bodyPr/>
        <a:lstStyle/>
        <a:p>
          <a:endParaRPr lang="ru-RU"/>
        </a:p>
      </dgm:t>
    </dgm:pt>
    <dgm:pt modelId="{AC71812C-B807-4E99-BDDF-91BB47C41E30}">
      <dgm:prSet phldrT="[Текст]"/>
      <dgm:spPr/>
      <dgm:t>
        <a:bodyPr/>
        <a:lstStyle/>
        <a:p>
          <a:r>
            <a:rPr lang="en-US" dirty="0"/>
            <a:t>II</a:t>
          </a:r>
          <a:r>
            <a:rPr lang="ru-RU" dirty="0"/>
            <a:t> Заготовка формы</a:t>
          </a:r>
        </a:p>
        <a:p>
          <a:r>
            <a:rPr lang="ru-RU" dirty="0"/>
            <a:t>Переработанный материал прессуется в специализированную форму под действием высоких температур</a:t>
          </a:r>
        </a:p>
      </dgm:t>
    </dgm:pt>
    <dgm:pt modelId="{04B5250A-CD8A-4A33-B7DC-718C519AD07C}" type="parTrans" cxnId="{C93376D4-3FF7-480A-A6A3-8FBB0690EC0A}">
      <dgm:prSet/>
      <dgm:spPr/>
      <dgm:t>
        <a:bodyPr/>
        <a:lstStyle/>
        <a:p>
          <a:endParaRPr lang="ru-RU"/>
        </a:p>
      </dgm:t>
    </dgm:pt>
    <dgm:pt modelId="{F6F3DB06-D897-440F-82F2-441BBB83C5B5}" type="sibTrans" cxnId="{C93376D4-3FF7-480A-A6A3-8FBB0690EC0A}">
      <dgm:prSet/>
      <dgm:spPr/>
      <dgm:t>
        <a:bodyPr/>
        <a:lstStyle/>
        <a:p>
          <a:endParaRPr lang="ru-RU"/>
        </a:p>
      </dgm:t>
    </dgm:pt>
    <dgm:pt modelId="{7E961484-D23B-4D14-A361-294B00C78F84}">
      <dgm:prSet phldrT="[Текст]" custT="1"/>
      <dgm:spPr/>
      <dgm:t>
        <a:bodyPr/>
        <a:lstStyle/>
        <a:p>
          <a:r>
            <a:rPr lang="ru-RU" sz="1800" dirty="0">
              <a:latin typeface="Consolas" panose="020B0609020204030204" pitchFamily="49" charset="0"/>
            </a:rPr>
            <a:t>Витаминная прослойка</a:t>
          </a:r>
        </a:p>
      </dgm:t>
    </dgm:pt>
    <dgm:pt modelId="{6A7A3ACB-4DF0-4F2B-80E9-580A8E8A0423}" type="parTrans" cxnId="{D8D9384A-4245-4233-8011-A9E4F9C80009}">
      <dgm:prSet/>
      <dgm:spPr/>
      <dgm:t>
        <a:bodyPr/>
        <a:lstStyle/>
        <a:p>
          <a:endParaRPr lang="ru-RU"/>
        </a:p>
      </dgm:t>
    </dgm:pt>
    <dgm:pt modelId="{6F02AC04-D314-48F3-A9F2-F53B7D4AC474}" type="sibTrans" cxnId="{D8D9384A-4245-4233-8011-A9E4F9C80009}">
      <dgm:prSet/>
      <dgm:spPr/>
      <dgm:t>
        <a:bodyPr/>
        <a:lstStyle/>
        <a:p>
          <a:endParaRPr lang="ru-RU"/>
        </a:p>
      </dgm:t>
    </dgm:pt>
    <dgm:pt modelId="{10A2264B-1FE6-4222-8F6F-1A2F38F04F9F}">
      <dgm:prSet phldrT="[Текст]"/>
      <dgm:spPr/>
      <dgm:t>
        <a:bodyPr/>
        <a:lstStyle/>
        <a:p>
          <a:r>
            <a:rPr lang="en-US" dirty="0"/>
            <a:t>I</a:t>
          </a:r>
          <a:r>
            <a:rPr lang="ru-RU" dirty="0"/>
            <a:t> Подготовка</a:t>
          </a:r>
        </a:p>
        <a:p>
          <a:r>
            <a:rPr lang="ru-RU" dirty="0"/>
            <a:t>Растительный материал тщательно отбирают, очищают от различных загрязнений и органических остатков</a:t>
          </a:r>
        </a:p>
      </dgm:t>
    </dgm:pt>
    <dgm:pt modelId="{CE59F9D7-6C83-4A86-9A46-59DF2A9406A7}" type="parTrans" cxnId="{0F533CD1-37D3-4608-99F7-23C5BE6E64B1}">
      <dgm:prSet/>
      <dgm:spPr/>
      <dgm:t>
        <a:bodyPr/>
        <a:lstStyle/>
        <a:p>
          <a:endParaRPr lang="ru-RU"/>
        </a:p>
      </dgm:t>
    </dgm:pt>
    <dgm:pt modelId="{C7E5D5C9-042B-400A-A8C8-342D72460DCC}" type="sibTrans" cxnId="{0F533CD1-37D3-4608-99F7-23C5BE6E64B1}">
      <dgm:prSet/>
      <dgm:spPr/>
      <dgm:t>
        <a:bodyPr/>
        <a:lstStyle/>
        <a:p>
          <a:endParaRPr lang="ru-RU"/>
        </a:p>
      </dgm:t>
    </dgm:pt>
    <dgm:pt modelId="{79C48B40-EE9A-47DD-BD7B-36516A2691CB}">
      <dgm:prSet phldrT="[Текст]"/>
      <dgm:spPr/>
      <dgm:t>
        <a:bodyPr/>
        <a:lstStyle/>
        <a:p>
          <a:r>
            <a:rPr lang="en-US" dirty="0"/>
            <a:t>II </a:t>
          </a:r>
          <a:r>
            <a:rPr lang="ru-RU" dirty="0"/>
            <a:t>Дегидратация</a:t>
          </a:r>
        </a:p>
        <a:p>
          <a:r>
            <a:rPr lang="ru-RU" dirty="0"/>
            <a:t>Очищенная продукция подвергается процессам сушки и выпаривания для избавления от лишней влаги</a:t>
          </a:r>
        </a:p>
      </dgm:t>
    </dgm:pt>
    <dgm:pt modelId="{A11A8ABB-B944-407C-B97B-DA900F5487B1}" type="parTrans" cxnId="{F5A03084-5A0A-4D86-8CA0-AB038A4FB5D2}">
      <dgm:prSet/>
      <dgm:spPr/>
      <dgm:t>
        <a:bodyPr/>
        <a:lstStyle/>
        <a:p>
          <a:endParaRPr lang="ru-RU"/>
        </a:p>
      </dgm:t>
    </dgm:pt>
    <dgm:pt modelId="{2F63364E-FF84-4407-B170-DB6FB37FB74E}" type="sibTrans" cxnId="{F5A03084-5A0A-4D86-8CA0-AB038A4FB5D2}">
      <dgm:prSet/>
      <dgm:spPr/>
      <dgm:t>
        <a:bodyPr/>
        <a:lstStyle/>
        <a:p>
          <a:endParaRPr lang="ru-RU"/>
        </a:p>
      </dgm:t>
    </dgm:pt>
    <dgm:pt modelId="{E94F75BB-820D-402E-8B65-FD16F739197C}">
      <dgm:prSet phldrT="[Текст]" custT="1"/>
      <dgm:spPr/>
      <dgm:t>
        <a:bodyPr/>
        <a:lstStyle/>
        <a:p>
          <a:r>
            <a:rPr lang="ru-RU" sz="2000" dirty="0">
              <a:latin typeface="Consolas" panose="020B0609020204030204" pitchFamily="49" charset="0"/>
            </a:rPr>
            <a:t>Приложение</a:t>
          </a:r>
          <a:endParaRPr lang="ru-RU" sz="1800" dirty="0">
            <a:latin typeface="Consolas" panose="020B0609020204030204" pitchFamily="49" charset="0"/>
          </a:endParaRPr>
        </a:p>
      </dgm:t>
    </dgm:pt>
    <dgm:pt modelId="{74057AA1-F28F-4A28-A88A-2506E40A2039}" type="parTrans" cxnId="{BE87D5D2-C30C-443A-AA60-CD3DFDF6C498}">
      <dgm:prSet/>
      <dgm:spPr/>
      <dgm:t>
        <a:bodyPr/>
        <a:lstStyle/>
        <a:p>
          <a:endParaRPr lang="ru-RU"/>
        </a:p>
      </dgm:t>
    </dgm:pt>
    <dgm:pt modelId="{D35DF3B8-2BDF-4D28-AFD5-C24098AA5E64}" type="sibTrans" cxnId="{BE87D5D2-C30C-443A-AA60-CD3DFDF6C498}">
      <dgm:prSet/>
      <dgm:spPr/>
      <dgm:t>
        <a:bodyPr/>
        <a:lstStyle/>
        <a:p>
          <a:endParaRPr lang="ru-RU"/>
        </a:p>
      </dgm:t>
    </dgm:pt>
    <dgm:pt modelId="{D9527CFA-5CBE-40FA-8F39-A1B2A0381189}">
      <dgm:prSet phldrT="[Текст]"/>
      <dgm:spPr/>
      <dgm:t>
        <a:bodyPr/>
        <a:lstStyle/>
        <a:p>
          <a:r>
            <a:rPr lang="en-US" dirty="0"/>
            <a:t>I </a:t>
          </a:r>
          <a:r>
            <a:rPr lang="ru-RU" dirty="0"/>
            <a:t>Создание</a:t>
          </a:r>
          <a:r>
            <a:rPr lang="en-US" dirty="0"/>
            <a:t> </a:t>
          </a:r>
          <a:r>
            <a:rPr lang="ru-RU" dirty="0"/>
            <a:t>программы</a:t>
          </a:r>
        </a:p>
        <a:p>
          <a:r>
            <a:rPr lang="ru-RU" dirty="0"/>
            <a:t>Наем программиста, написание кода приложения</a:t>
          </a:r>
        </a:p>
      </dgm:t>
    </dgm:pt>
    <dgm:pt modelId="{96ED3DF0-91A1-446D-8A58-9946E8EEDDE0}" type="parTrans" cxnId="{56FB039A-7ACF-4C1A-8BFA-DB178195692B}">
      <dgm:prSet/>
      <dgm:spPr/>
      <dgm:t>
        <a:bodyPr/>
        <a:lstStyle/>
        <a:p>
          <a:endParaRPr lang="ru-RU"/>
        </a:p>
      </dgm:t>
    </dgm:pt>
    <dgm:pt modelId="{3CF3D292-A98B-4B6A-BBF9-36840BF551CF}" type="sibTrans" cxnId="{56FB039A-7ACF-4C1A-8BFA-DB178195692B}">
      <dgm:prSet/>
      <dgm:spPr/>
      <dgm:t>
        <a:bodyPr/>
        <a:lstStyle/>
        <a:p>
          <a:endParaRPr lang="ru-RU"/>
        </a:p>
      </dgm:t>
    </dgm:pt>
    <dgm:pt modelId="{B5806489-B095-4379-81B0-1D80DB4BF3B5}">
      <dgm:prSet phldrT="[Текст]"/>
      <dgm:spPr/>
      <dgm:t>
        <a:bodyPr/>
        <a:lstStyle/>
        <a:p>
          <a:r>
            <a:rPr lang="en-US" dirty="0"/>
            <a:t>II </a:t>
          </a:r>
          <a:r>
            <a:rPr lang="ru-RU" dirty="0"/>
            <a:t>Внедрение функции биометрии, работающей с помощью ИИ</a:t>
          </a:r>
        </a:p>
      </dgm:t>
    </dgm:pt>
    <dgm:pt modelId="{D4D6054D-5E6C-4FA3-B346-9197065BFC6C}" type="parTrans" cxnId="{599209B1-EF89-428C-BB4A-C45A8482940F}">
      <dgm:prSet/>
      <dgm:spPr/>
      <dgm:t>
        <a:bodyPr/>
        <a:lstStyle/>
        <a:p>
          <a:endParaRPr lang="ru-RU"/>
        </a:p>
      </dgm:t>
    </dgm:pt>
    <dgm:pt modelId="{0270D5B1-DA57-4764-9BD3-A39C76E89913}" type="sibTrans" cxnId="{599209B1-EF89-428C-BB4A-C45A8482940F}">
      <dgm:prSet/>
      <dgm:spPr/>
      <dgm:t>
        <a:bodyPr/>
        <a:lstStyle/>
        <a:p>
          <a:endParaRPr lang="ru-RU"/>
        </a:p>
      </dgm:t>
    </dgm:pt>
    <dgm:pt modelId="{4EE1837E-10D2-4D52-9BF0-DAB82E71BDA4}">
      <dgm:prSet/>
      <dgm:spPr/>
      <dgm:t>
        <a:bodyPr/>
        <a:lstStyle/>
        <a:p>
          <a:r>
            <a:rPr lang="en-US" dirty="0"/>
            <a:t>III </a:t>
          </a:r>
          <a:r>
            <a:rPr lang="ru-RU" dirty="0"/>
            <a:t>Карбонизация</a:t>
          </a:r>
        </a:p>
        <a:p>
          <a:r>
            <a:rPr lang="ru-RU" dirty="0"/>
            <a:t>Бамбуковые стаканы подвергаются процессу карбонизации.</a:t>
          </a:r>
        </a:p>
      </dgm:t>
    </dgm:pt>
    <dgm:pt modelId="{0759CEDB-BA7F-49E9-9F17-8509FC3086B8}" type="parTrans" cxnId="{D75AE4FE-B99C-4B9C-84BE-E08AD8EA1A3D}">
      <dgm:prSet/>
      <dgm:spPr/>
      <dgm:t>
        <a:bodyPr/>
        <a:lstStyle/>
        <a:p>
          <a:endParaRPr lang="ru-RU"/>
        </a:p>
      </dgm:t>
    </dgm:pt>
    <dgm:pt modelId="{C5CEB473-EA2B-4B4B-AD74-EB3B0B7542B5}" type="sibTrans" cxnId="{D75AE4FE-B99C-4B9C-84BE-E08AD8EA1A3D}">
      <dgm:prSet/>
      <dgm:spPr/>
      <dgm:t>
        <a:bodyPr/>
        <a:lstStyle/>
        <a:p>
          <a:endParaRPr lang="ru-RU"/>
        </a:p>
      </dgm:t>
    </dgm:pt>
    <dgm:pt modelId="{86EF8F02-9573-44A5-8B80-2975BB1EEB8E}">
      <dgm:prSet/>
      <dgm:spPr/>
      <dgm:t>
        <a:bodyPr/>
        <a:lstStyle/>
        <a:p>
          <a:r>
            <a:rPr lang="en-US" dirty="0"/>
            <a:t>III</a:t>
          </a:r>
          <a:r>
            <a:rPr lang="ru-RU" dirty="0"/>
            <a:t> Измельчение</a:t>
          </a:r>
          <a:endParaRPr lang="en-US" dirty="0"/>
        </a:p>
        <a:p>
          <a:r>
            <a:rPr lang="ru-RU" dirty="0"/>
            <a:t>Сухой материал измельчается для удобства дальнейшего использования</a:t>
          </a:r>
        </a:p>
      </dgm:t>
    </dgm:pt>
    <dgm:pt modelId="{DD38FAC1-C7B1-4CC4-B50A-4B36B1508A50}" type="parTrans" cxnId="{06A9F699-5A4A-4340-91AF-BCA72F9E697E}">
      <dgm:prSet/>
      <dgm:spPr/>
      <dgm:t>
        <a:bodyPr/>
        <a:lstStyle/>
        <a:p>
          <a:endParaRPr lang="ru-RU"/>
        </a:p>
      </dgm:t>
    </dgm:pt>
    <dgm:pt modelId="{8695C3E4-5F01-419A-AC84-F8B14E9DE3F5}" type="sibTrans" cxnId="{06A9F699-5A4A-4340-91AF-BCA72F9E697E}">
      <dgm:prSet/>
      <dgm:spPr/>
      <dgm:t>
        <a:bodyPr/>
        <a:lstStyle/>
        <a:p>
          <a:endParaRPr lang="ru-RU"/>
        </a:p>
      </dgm:t>
    </dgm:pt>
    <dgm:pt modelId="{13F9A536-42F6-4F1A-BF81-ED7836F8727C}">
      <dgm:prSet custT="1"/>
      <dgm:spPr/>
      <dgm:t>
        <a:bodyPr/>
        <a:lstStyle/>
        <a:p>
          <a:r>
            <a:rPr lang="en-US" sz="800" dirty="0"/>
            <a:t>III </a:t>
          </a:r>
          <a:r>
            <a:rPr lang="ru-RU" sz="800" dirty="0"/>
            <a:t>Разработка функционала приложения</a:t>
          </a:r>
        </a:p>
        <a:p>
          <a:r>
            <a:rPr lang="ru-RU" sz="800" dirty="0"/>
            <a:t>После прохождения биометрии будет предложен тест с дополнительными вопросами</a:t>
          </a:r>
          <a:endParaRPr lang="ru-RU" sz="700" dirty="0"/>
        </a:p>
      </dgm:t>
    </dgm:pt>
    <dgm:pt modelId="{E18EFEFA-D803-40F0-ABDD-0635E4A4F7C1}" type="parTrans" cxnId="{1958C5A9-ACC6-4D8C-842C-3D5129CF0207}">
      <dgm:prSet/>
      <dgm:spPr/>
      <dgm:t>
        <a:bodyPr/>
        <a:lstStyle/>
        <a:p>
          <a:endParaRPr lang="ru-RU"/>
        </a:p>
      </dgm:t>
    </dgm:pt>
    <dgm:pt modelId="{DF011B7F-EC80-4FAB-A57E-F3D45D45C0EC}" type="sibTrans" cxnId="{1958C5A9-ACC6-4D8C-842C-3D5129CF0207}">
      <dgm:prSet/>
      <dgm:spPr/>
      <dgm:t>
        <a:bodyPr/>
        <a:lstStyle/>
        <a:p>
          <a:endParaRPr lang="ru-RU"/>
        </a:p>
      </dgm:t>
    </dgm:pt>
    <dgm:pt modelId="{3149A96B-074F-4683-BCF0-801A1E876AB7}">
      <dgm:prSet/>
      <dgm:spPr/>
      <dgm:t>
        <a:bodyPr/>
        <a:lstStyle/>
        <a:p>
          <a:r>
            <a:rPr lang="en-US" dirty="0"/>
            <a:t>IV</a:t>
          </a:r>
          <a:r>
            <a:rPr lang="ru-RU" dirty="0"/>
            <a:t> Дополнительная обработка</a:t>
          </a:r>
        </a:p>
        <a:p>
          <a:r>
            <a:rPr lang="ru-RU" dirty="0"/>
            <a:t>Затем бамбуковые </a:t>
          </a:r>
          <a:r>
            <a:rPr lang="ru-RU" b="1" dirty="0"/>
            <a:t>стаканы</a:t>
          </a:r>
          <a:r>
            <a:rPr lang="ru-RU" dirty="0"/>
            <a:t> подвергаются специальной гигиенический обработке.</a:t>
          </a:r>
        </a:p>
      </dgm:t>
    </dgm:pt>
    <dgm:pt modelId="{B7F3FC00-9ED0-4614-899A-B9815499E815}" type="parTrans" cxnId="{C3EE42AB-7248-4010-A68B-167A66110F4C}">
      <dgm:prSet/>
      <dgm:spPr/>
      <dgm:t>
        <a:bodyPr/>
        <a:lstStyle/>
        <a:p>
          <a:endParaRPr lang="ru-RU"/>
        </a:p>
      </dgm:t>
    </dgm:pt>
    <dgm:pt modelId="{CD0EA50B-8AAB-4C9F-8A24-BD5BE1A18078}" type="sibTrans" cxnId="{C3EE42AB-7248-4010-A68B-167A66110F4C}">
      <dgm:prSet/>
      <dgm:spPr/>
      <dgm:t>
        <a:bodyPr/>
        <a:lstStyle/>
        <a:p>
          <a:endParaRPr lang="ru-RU"/>
        </a:p>
      </dgm:t>
    </dgm:pt>
    <dgm:pt modelId="{1D50E588-3E4D-4783-BDA4-9253D0C1F57F}">
      <dgm:prSet/>
      <dgm:spPr/>
      <dgm:t>
        <a:bodyPr/>
        <a:lstStyle/>
        <a:p>
          <a:r>
            <a:rPr lang="en-US" dirty="0"/>
            <a:t>IV</a:t>
          </a:r>
          <a:r>
            <a:rPr lang="ru-RU" dirty="0"/>
            <a:t> Прессование</a:t>
          </a:r>
        </a:p>
        <a:p>
          <a:r>
            <a:rPr lang="ru-RU" dirty="0"/>
            <a:t>Сухой и измельчённый материал прессуется под определённую форму и соединяется со стаканом</a:t>
          </a:r>
        </a:p>
      </dgm:t>
    </dgm:pt>
    <dgm:pt modelId="{26F7C75F-683C-429B-9686-487706386D06}" type="parTrans" cxnId="{D91A0B81-DD4A-41EF-A68D-54191864474F}">
      <dgm:prSet/>
      <dgm:spPr/>
      <dgm:t>
        <a:bodyPr/>
        <a:lstStyle/>
        <a:p>
          <a:endParaRPr lang="ru-RU"/>
        </a:p>
      </dgm:t>
    </dgm:pt>
    <dgm:pt modelId="{2EEE58E7-D171-40D2-B070-7EE273CF2E33}" type="sibTrans" cxnId="{D91A0B81-DD4A-41EF-A68D-54191864474F}">
      <dgm:prSet/>
      <dgm:spPr/>
      <dgm:t>
        <a:bodyPr/>
        <a:lstStyle/>
        <a:p>
          <a:endParaRPr lang="ru-RU"/>
        </a:p>
      </dgm:t>
    </dgm:pt>
    <dgm:pt modelId="{38861FB9-A39B-4854-AED3-1E5A5F98BEB1}" type="pres">
      <dgm:prSet presAssocID="{9C3AC713-D0E4-42F9-96CC-01F4D7CBEC4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DA8E056E-553D-43AD-8890-E4D43BE947FB}" type="pres">
      <dgm:prSet presAssocID="{AB9C768A-DECA-49CC-92CB-3F9D523DE76B}" presName="horFlow" presStyleCnt="0"/>
      <dgm:spPr/>
    </dgm:pt>
    <dgm:pt modelId="{8F74E2E6-5EFA-4D8F-B4A8-97C3A7BCD032}" type="pres">
      <dgm:prSet presAssocID="{AB9C768A-DECA-49CC-92CB-3F9D523DE76B}" presName="bigChev" presStyleLbl="node1" presStyleIdx="0" presStyleCnt="3"/>
      <dgm:spPr/>
    </dgm:pt>
    <dgm:pt modelId="{8A9B96B9-6968-4BEF-84FE-127FEC13E524}" type="pres">
      <dgm:prSet presAssocID="{0C279162-8B7A-43BD-993C-428ABDCA1B79}" presName="parTrans" presStyleCnt="0"/>
      <dgm:spPr/>
    </dgm:pt>
    <dgm:pt modelId="{37255CC3-D7BA-42EA-BFC6-4B0B313800B5}" type="pres">
      <dgm:prSet presAssocID="{34AF9175-C9C0-420D-AC9C-4AC3193C4D7E}" presName="node" presStyleLbl="alignAccFollowNode1" presStyleIdx="0" presStyleCnt="11">
        <dgm:presLayoutVars>
          <dgm:bulletEnabled val="1"/>
        </dgm:presLayoutVars>
      </dgm:prSet>
      <dgm:spPr/>
    </dgm:pt>
    <dgm:pt modelId="{0B7BF297-9763-4F02-86D0-41808E9E383F}" type="pres">
      <dgm:prSet presAssocID="{ACDF2A2A-182E-45B9-AE9D-9BB872A023C8}" presName="sibTrans" presStyleCnt="0"/>
      <dgm:spPr/>
    </dgm:pt>
    <dgm:pt modelId="{EDA0CCD6-5B4B-477B-82FD-639C93DAAEC9}" type="pres">
      <dgm:prSet presAssocID="{AC71812C-B807-4E99-BDDF-91BB47C41E30}" presName="node" presStyleLbl="alignAccFollowNode1" presStyleIdx="1" presStyleCnt="11" custLinFactNeighborX="-14363" custLinFactNeighborY="198">
        <dgm:presLayoutVars>
          <dgm:bulletEnabled val="1"/>
        </dgm:presLayoutVars>
      </dgm:prSet>
      <dgm:spPr/>
    </dgm:pt>
    <dgm:pt modelId="{5F225632-F368-42AF-A562-3C206CA7F9F9}" type="pres">
      <dgm:prSet presAssocID="{F6F3DB06-D897-440F-82F2-441BBB83C5B5}" presName="sibTrans" presStyleCnt="0"/>
      <dgm:spPr/>
    </dgm:pt>
    <dgm:pt modelId="{2C957CEE-EB8A-44EC-A785-92F1E8934DC5}" type="pres">
      <dgm:prSet presAssocID="{4EE1837E-10D2-4D52-9BF0-DAB82E71BDA4}" presName="node" presStyleLbl="alignAccFollowNode1" presStyleIdx="2" presStyleCnt="11">
        <dgm:presLayoutVars>
          <dgm:bulletEnabled val="1"/>
        </dgm:presLayoutVars>
      </dgm:prSet>
      <dgm:spPr/>
    </dgm:pt>
    <dgm:pt modelId="{A20E3838-EB22-49B6-A4FC-8A424C412C58}" type="pres">
      <dgm:prSet presAssocID="{C5CEB473-EA2B-4B4B-AD74-EB3B0B7542B5}" presName="sibTrans" presStyleCnt="0"/>
      <dgm:spPr/>
    </dgm:pt>
    <dgm:pt modelId="{1639E3B0-0051-445D-ACE9-B25AC9CC73FF}" type="pres">
      <dgm:prSet presAssocID="{3149A96B-074F-4683-BCF0-801A1E876AB7}" presName="node" presStyleLbl="alignAccFollowNode1" presStyleIdx="3" presStyleCnt="11">
        <dgm:presLayoutVars>
          <dgm:bulletEnabled val="1"/>
        </dgm:presLayoutVars>
      </dgm:prSet>
      <dgm:spPr/>
    </dgm:pt>
    <dgm:pt modelId="{E35428E2-92AC-4174-8DD9-212BAEF1DCA3}" type="pres">
      <dgm:prSet presAssocID="{AB9C768A-DECA-49CC-92CB-3F9D523DE76B}" presName="vSp" presStyleCnt="0"/>
      <dgm:spPr/>
    </dgm:pt>
    <dgm:pt modelId="{9F555778-0773-4912-B190-FACB8A64E64C}" type="pres">
      <dgm:prSet presAssocID="{7E961484-D23B-4D14-A361-294B00C78F84}" presName="horFlow" presStyleCnt="0"/>
      <dgm:spPr/>
    </dgm:pt>
    <dgm:pt modelId="{CA338D0B-EEDE-4383-A3AA-013B3349F31C}" type="pres">
      <dgm:prSet presAssocID="{7E961484-D23B-4D14-A361-294B00C78F84}" presName="bigChev" presStyleLbl="node1" presStyleIdx="1" presStyleCnt="3"/>
      <dgm:spPr/>
    </dgm:pt>
    <dgm:pt modelId="{1B6AC69D-49A3-4A22-9135-C14C40121720}" type="pres">
      <dgm:prSet presAssocID="{CE59F9D7-6C83-4A86-9A46-59DF2A9406A7}" presName="parTrans" presStyleCnt="0"/>
      <dgm:spPr/>
    </dgm:pt>
    <dgm:pt modelId="{683C5499-ABCB-41F7-BAB5-633B3789A09D}" type="pres">
      <dgm:prSet presAssocID="{10A2264B-1FE6-4222-8F6F-1A2F38F04F9F}" presName="node" presStyleLbl="alignAccFollowNode1" presStyleIdx="4" presStyleCnt="11">
        <dgm:presLayoutVars>
          <dgm:bulletEnabled val="1"/>
        </dgm:presLayoutVars>
      </dgm:prSet>
      <dgm:spPr/>
    </dgm:pt>
    <dgm:pt modelId="{0DE8E9AF-1794-4A38-83EC-353A4E0B0C4C}" type="pres">
      <dgm:prSet presAssocID="{C7E5D5C9-042B-400A-A8C8-342D72460DCC}" presName="sibTrans" presStyleCnt="0"/>
      <dgm:spPr/>
    </dgm:pt>
    <dgm:pt modelId="{8972CE07-B7AE-46FF-9BBE-AC4789035A9C}" type="pres">
      <dgm:prSet presAssocID="{79C48B40-EE9A-47DD-BD7B-36516A2691CB}" presName="node" presStyleLbl="alignAccFollowNode1" presStyleIdx="5" presStyleCnt="11">
        <dgm:presLayoutVars>
          <dgm:bulletEnabled val="1"/>
        </dgm:presLayoutVars>
      </dgm:prSet>
      <dgm:spPr/>
    </dgm:pt>
    <dgm:pt modelId="{66C535DC-1CCA-44A0-8629-2A221B072E6D}" type="pres">
      <dgm:prSet presAssocID="{2F63364E-FF84-4407-B170-DB6FB37FB74E}" presName="sibTrans" presStyleCnt="0"/>
      <dgm:spPr/>
    </dgm:pt>
    <dgm:pt modelId="{5A8708CC-8C14-4569-AF3F-2AD1AC30B116}" type="pres">
      <dgm:prSet presAssocID="{86EF8F02-9573-44A5-8B80-2975BB1EEB8E}" presName="node" presStyleLbl="alignAccFollowNode1" presStyleIdx="6" presStyleCnt="11">
        <dgm:presLayoutVars>
          <dgm:bulletEnabled val="1"/>
        </dgm:presLayoutVars>
      </dgm:prSet>
      <dgm:spPr/>
    </dgm:pt>
    <dgm:pt modelId="{B0498BFF-597B-4860-AFEC-03918C7AD38F}" type="pres">
      <dgm:prSet presAssocID="{8695C3E4-5F01-419A-AC84-F8B14E9DE3F5}" presName="sibTrans" presStyleCnt="0"/>
      <dgm:spPr/>
    </dgm:pt>
    <dgm:pt modelId="{5134773F-F8E6-4ECE-83A5-05B61AE8461E}" type="pres">
      <dgm:prSet presAssocID="{1D50E588-3E4D-4783-BDA4-9253D0C1F57F}" presName="node" presStyleLbl="alignAccFollowNode1" presStyleIdx="7" presStyleCnt="11">
        <dgm:presLayoutVars>
          <dgm:bulletEnabled val="1"/>
        </dgm:presLayoutVars>
      </dgm:prSet>
      <dgm:spPr/>
    </dgm:pt>
    <dgm:pt modelId="{C2789BF3-E89B-4F95-A624-4B10E3C3BFD0}" type="pres">
      <dgm:prSet presAssocID="{7E961484-D23B-4D14-A361-294B00C78F84}" presName="vSp" presStyleCnt="0"/>
      <dgm:spPr/>
    </dgm:pt>
    <dgm:pt modelId="{D79306B4-EAA1-4674-929E-4D320A812C3D}" type="pres">
      <dgm:prSet presAssocID="{E94F75BB-820D-402E-8B65-FD16F739197C}" presName="horFlow" presStyleCnt="0"/>
      <dgm:spPr/>
    </dgm:pt>
    <dgm:pt modelId="{107638EE-1A07-4F4B-A813-0C2305B09454}" type="pres">
      <dgm:prSet presAssocID="{E94F75BB-820D-402E-8B65-FD16F739197C}" presName="bigChev" presStyleLbl="node1" presStyleIdx="2" presStyleCnt="3" custScaleX="106640"/>
      <dgm:spPr/>
    </dgm:pt>
    <dgm:pt modelId="{5A0FA017-4D29-4024-9A62-D73CB6A91888}" type="pres">
      <dgm:prSet presAssocID="{96ED3DF0-91A1-446D-8A58-9946E8EEDDE0}" presName="parTrans" presStyleCnt="0"/>
      <dgm:spPr/>
    </dgm:pt>
    <dgm:pt modelId="{9E21FF7D-2455-45DC-867E-B91AD201B349}" type="pres">
      <dgm:prSet presAssocID="{D9527CFA-5CBE-40FA-8F39-A1B2A0381189}" presName="node" presStyleLbl="alignAccFollowNode1" presStyleIdx="8" presStyleCnt="11">
        <dgm:presLayoutVars>
          <dgm:bulletEnabled val="1"/>
        </dgm:presLayoutVars>
      </dgm:prSet>
      <dgm:spPr/>
    </dgm:pt>
    <dgm:pt modelId="{D196D72A-AA78-4560-A0B8-FBFC0DCE0CA4}" type="pres">
      <dgm:prSet presAssocID="{3CF3D292-A98B-4B6A-BBF9-36840BF551CF}" presName="sibTrans" presStyleCnt="0"/>
      <dgm:spPr/>
    </dgm:pt>
    <dgm:pt modelId="{5EFB8BAD-A16C-4F5D-BAEC-D118DE59F83A}" type="pres">
      <dgm:prSet presAssocID="{B5806489-B095-4379-81B0-1D80DB4BF3B5}" presName="node" presStyleLbl="alignAccFollowNode1" presStyleIdx="9" presStyleCnt="11">
        <dgm:presLayoutVars>
          <dgm:bulletEnabled val="1"/>
        </dgm:presLayoutVars>
      </dgm:prSet>
      <dgm:spPr/>
    </dgm:pt>
    <dgm:pt modelId="{7D1F1BE1-FB2A-483F-A442-F3BD52531D03}" type="pres">
      <dgm:prSet presAssocID="{0270D5B1-DA57-4764-9BD3-A39C76E89913}" presName="sibTrans" presStyleCnt="0"/>
      <dgm:spPr/>
    </dgm:pt>
    <dgm:pt modelId="{C47D3F20-4458-4AAC-BF33-71432D56672B}" type="pres">
      <dgm:prSet presAssocID="{13F9A536-42F6-4F1A-BF81-ED7836F8727C}" presName="node" presStyleLbl="alignAccFollowNode1" presStyleIdx="10" presStyleCnt="11" custScaleX="127582">
        <dgm:presLayoutVars>
          <dgm:bulletEnabled val="1"/>
        </dgm:presLayoutVars>
      </dgm:prSet>
      <dgm:spPr/>
    </dgm:pt>
  </dgm:ptLst>
  <dgm:cxnLst>
    <dgm:cxn modelId="{F7C8B808-381B-40E9-975F-E05E8D06F4CA}" srcId="{9C3AC713-D0E4-42F9-96CC-01F4D7CBEC43}" destId="{AB9C768A-DECA-49CC-92CB-3F9D523DE76B}" srcOrd="0" destOrd="0" parTransId="{1C2EE955-DBEA-4423-BA91-AC28C47924B6}" sibTransId="{9FA25E40-2DE9-4AE2-BD15-CF2E6D63E27C}"/>
    <dgm:cxn modelId="{C48F6F12-557A-4E0E-8136-A6EB67808C96}" type="presOf" srcId="{AC71812C-B807-4E99-BDDF-91BB47C41E30}" destId="{EDA0CCD6-5B4B-477B-82FD-639C93DAAEC9}" srcOrd="0" destOrd="0" presId="urn:microsoft.com/office/officeart/2005/8/layout/lProcess3"/>
    <dgm:cxn modelId="{0BA41B27-E539-4581-AD4B-96B8165D545D}" type="presOf" srcId="{13F9A536-42F6-4F1A-BF81-ED7836F8727C}" destId="{C47D3F20-4458-4AAC-BF33-71432D56672B}" srcOrd="0" destOrd="0" presId="urn:microsoft.com/office/officeart/2005/8/layout/lProcess3"/>
    <dgm:cxn modelId="{4660BB32-1BE3-4580-9F8B-40C1113E7150}" type="presOf" srcId="{1D50E588-3E4D-4783-BDA4-9253D0C1F57F}" destId="{5134773F-F8E6-4ECE-83A5-05B61AE8461E}" srcOrd="0" destOrd="0" presId="urn:microsoft.com/office/officeart/2005/8/layout/lProcess3"/>
    <dgm:cxn modelId="{C5FD495E-55C1-4552-9515-3A398356EB4A}" type="presOf" srcId="{E94F75BB-820D-402E-8B65-FD16F739197C}" destId="{107638EE-1A07-4F4B-A813-0C2305B09454}" srcOrd="0" destOrd="0" presId="urn:microsoft.com/office/officeart/2005/8/layout/lProcess3"/>
    <dgm:cxn modelId="{0C7D5B62-BD0B-4B4E-8DF7-04081721F0F4}" srcId="{AB9C768A-DECA-49CC-92CB-3F9D523DE76B}" destId="{34AF9175-C9C0-420D-AC9C-4AC3193C4D7E}" srcOrd="0" destOrd="0" parTransId="{0C279162-8B7A-43BD-993C-428ABDCA1B79}" sibTransId="{ACDF2A2A-182E-45B9-AE9D-9BB872A023C8}"/>
    <dgm:cxn modelId="{2A801B43-B51A-472F-B802-FA1639B3E975}" type="presOf" srcId="{86EF8F02-9573-44A5-8B80-2975BB1EEB8E}" destId="{5A8708CC-8C14-4569-AF3F-2AD1AC30B116}" srcOrd="0" destOrd="0" presId="urn:microsoft.com/office/officeart/2005/8/layout/lProcess3"/>
    <dgm:cxn modelId="{D8D9384A-4245-4233-8011-A9E4F9C80009}" srcId="{9C3AC713-D0E4-42F9-96CC-01F4D7CBEC43}" destId="{7E961484-D23B-4D14-A361-294B00C78F84}" srcOrd="1" destOrd="0" parTransId="{6A7A3ACB-4DF0-4F2B-80E9-580A8E8A0423}" sibTransId="{6F02AC04-D314-48F3-A9F2-F53B7D4AC474}"/>
    <dgm:cxn modelId="{6E5D7A4A-73F8-43CE-9F1B-4DC8BFB29843}" type="presOf" srcId="{D9527CFA-5CBE-40FA-8F39-A1B2A0381189}" destId="{9E21FF7D-2455-45DC-867E-B91AD201B349}" srcOrd="0" destOrd="0" presId="urn:microsoft.com/office/officeart/2005/8/layout/lProcess3"/>
    <dgm:cxn modelId="{D91A0B81-DD4A-41EF-A68D-54191864474F}" srcId="{7E961484-D23B-4D14-A361-294B00C78F84}" destId="{1D50E588-3E4D-4783-BDA4-9253D0C1F57F}" srcOrd="3" destOrd="0" parTransId="{26F7C75F-683C-429B-9686-487706386D06}" sibTransId="{2EEE58E7-D171-40D2-B070-7EE273CF2E33}"/>
    <dgm:cxn modelId="{F5A03084-5A0A-4D86-8CA0-AB038A4FB5D2}" srcId="{7E961484-D23B-4D14-A361-294B00C78F84}" destId="{79C48B40-EE9A-47DD-BD7B-36516A2691CB}" srcOrd="1" destOrd="0" parTransId="{A11A8ABB-B944-407C-B97B-DA900F5487B1}" sibTransId="{2F63364E-FF84-4407-B170-DB6FB37FB74E}"/>
    <dgm:cxn modelId="{9BA29A8E-E2AB-4929-A288-FF15B6C72AB1}" type="presOf" srcId="{7E961484-D23B-4D14-A361-294B00C78F84}" destId="{CA338D0B-EEDE-4383-A3AA-013B3349F31C}" srcOrd="0" destOrd="0" presId="urn:microsoft.com/office/officeart/2005/8/layout/lProcess3"/>
    <dgm:cxn modelId="{DF22CD91-3F6B-4ED1-8259-1F3823FB9903}" type="presOf" srcId="{AB9C768A-DECA-49CC-92CB-3F9D523DE76B}" destId="{8F74E2E6-5EFA-4D8F-B4A8-97C3A7BCD032}" srcOrd="0" destOrd="0" presId="urn:microsoft.com/office/officeart/2005/8/layout/lProcess3"/>
    <dgm:cxn modelId="{06A9F699-5A4A-4340-91AF-BCA72F9E697E}" srcId="{7E961484-D23B-4D14-A361-294B00C78F84}" destId="{86EF8F02-9573-44A5-8B80-2975BB1EEB8E}" srcOrd="2" destOrd="0" parTransId="{DD38FAC1-C7B1-4CC4-B50A-4B36B1508A50}" sibTransId="{8695C3E4-5F01-419A-AC84-F8B14E9DE3F5}"/>
    <dgm:cxn modelId="{56FB039A-7ACF-4C1A-8BFA-DB178195692B}" srcId="{E94F75BB-820D-402E-8B65-FD16F739197C}" destId="{D9527CFA-5CBE-40FA-8F39-A1B2A0381189}" srcOrd="0" destOrd="0" parTransId="{96ED3DF0-91A1-446D-8A58-9946E8EEDDE0}" sibTransId="{3CF3D292-A98B-4B6A-BBF9-36840BF551CF}"/>
    <dgm:cxn modelId="{1958C5A9-ACC6-4D8C-842C-3D5129CF0207}" srcId="{E94F75BB-820D-402E-8B65-FD16F739197C}" destId="{13F9A536-42F6-4F1A-BF81-ED7836F8727C}" srcOrd="2" destOrd="0" parTransId="{E18EFEFA-D803-40F0-ABDD-0635E4A4F7C1}" sibTransId="{DF011B7F-EC80-4FAB-A57E-F3D45D45C0EC}"/>
    <dgm:cxn modelId="{C3EE42AB-7248-4010-A68B-167A66110F4C}" srcId="{AB9C768A-DECA-49CC-92CB-3F9D523DE76B}" destId="{3149A96B-074F-4683-BCF0-801A1E876AB7}" srcOrd="3" destOrd="0" parTransId="{B7F3FC00-9ED0-4614-899A-B9815499E815}" sibTransId="{CD0EA50B-8AAB-4C9F-8A24-BD5BE1A18078}"/>
    <dgm:cxn modelId="{599209B1-EF89-428C-BB4A-C45A8482940F}" srcId="{E94F75BB-820D-402E-8B65-FD16F739197C}" destId="{B5806489-B095-4379-81B0-1D80DB4BF3B5}" srcOrd="1" destOrd="0" parTransId="{D4D6054D-5E6C-4FA3-B346-9197065BFC6C}" sibTransId="{0270D5B1-DA57-4764-9BD3-A39C76E89913}"/>
    <dgm:cxn modelId="{6133EDB4-D03E-4454-8E4D-9DC359EBCE87}" type="presOf" srcId="{B5806489-B095-4379-81B0-1D80DB4BF3B5}" destId="{5EFB8BAD-A16C-4F5D-BAEC-D118DE59F83A}" srcOrd="0" destOrd="0" presId="urn:microsoft.com/office/officeart/2005/8/layout/lProcess3"/>
    <dgm:cxn modelId="{DAB60BB9-3400-48BF-80F8-5C4D704AD35E}" type="presOf" srcId="{34AF9175-C9C0-420D-AC9C-4AC3193C4D7E}" destId="{37255CC3-D7BA-42EA-BFC6-4B0B313800B5}" srcOrd="0" destOrd="0" presId="urn:microsoft.com/office/officeart/2005/8/layout/lProcess3"/>
    <dgm:cxn modelId="{9E875EC3-56D1-444F-ADF2-EA09A4EAAA8C}" type="presOf" srcId="{4EE1837E-10D2-4D52-9BF0-DAB82E71BDA4}" destId="{2C957CEE-EB8A-44EC-A785-92F1E8934DC5}" srcOrd="0" destOrd="0" presId="urn:microsoft.com/office/officeart/2005/8/layout/lProcess3"/>
    <dgm:cxn modelId="{0F533CD1-37D3-4608-99F7-23C5BE6E64B1}" srcId="{7E961484-D23B-4D14-A361-294B00C78F84}" destId="{10A2264B-1FE6-4222-8F6F-1A2F38F04F9F}" srcOrd="0" destOrd="0" parTransId="{CE59F9D7-6C83-4A86-9A46-59DF2A9406A7}" sibTransId="{C7E5D5C9-042B-400A-A8C8-342D72460DCC}"/>
    <dgm:cxn modelId="{BE87D5D2-C30C-443A-AA60-CD3DFDF6C498}" srcId="{9C3AC713-D0E4-42F9-96CC-01F4D7CBEC43}" destId="{E94F75BB-820D-402E-8B65-FD16F739197C}" srcOrd="2" destOrd="0" parTransId="{74057AA1-F28F-4A28-A88A-2506E40A2039}" sibTransId="{D35DF3B8-2BDF-4D28-AFD5-C24098AA5E64}"/>
    <dgm:cxn modelId="{C93376D4-3FF7-480A-A6A3-8FBB0690EC0A}" srcId="{AB9C768A-DECA-49CC-92CB-3F9D523DE76B}" destId="{AC71812C-B807-4E99-BDDF-91BB47C41E30}" srcOrd="1" destOrd="0" parTransId="{04B5250A-CD8A-4A33-B7DC-718C519AD07C}" sibTransId="{F6F3DB06-D897-440F-82F2-441BBB83C5B5}"/>
    <dgm:cxn modelId="{2B1552E7-2FCC-4D5D-BD7A-434FFC34A2D5}" type="presOf" srcId="{3149A96B-074F-4683-BCF0-801A1E876AB7}" destId="{1639E3B0-0051-445D-ACE9-B25AC9CC73FF}" srcOrd="0" destOrd="0" presId="urn:microsoft.com/office/officeart/2005/8/layout/lProcess3"/>
    <dgm:cxn modelId="{207481EC-65DA-4843-97D1-37573C8F0075}" type="presOf" srcId="{9C3AC713-D0E4-42F9-96CC-01F4D7CBEC43}" destId="{38861FB9-A39B-4854-AED3-1E5A5F98BEB1}" srcOrd="0" destOrd="0" presId="urn:microsoft.com/office/officeart/2005/8/layout/lProcess3"/>
    <dgm:cxn modelId="{00F987F5-3C63-426C-B0B3-5639432EBB9E}" type="presOf" srcId="{10A2264B-1FE6-4222-8F6F-1A2F38F04F9F}" destId="{683C5499-ABCB-41F7-BAB5-633B3789A09D}" srcOrd="0" destOrd="0" presId="urn:microsoft.com/office/officeart/2005/8/layout/lProcess3"/>
    <dgm:cxn modelId="{6B9D5FFE-9542-482B-903A-C7F488F7F7FC}" type="presOf" srcId="{79C48B40-EE9A-47DD-BD7B-36516A2691CB}" destId="{8972CE07-B7AE-46FF-9BBE-AC4789035A9C}" srcOrd="0" destOrd="0" presId="urn:microsoft.com/office/officeart/2005/8/layout/lProcess3"/>
    <dgm:cxn modelId="{D75AE4FE-B99C-4B9C-84BE-E08AD8EA1A3D}" srcId="{AB9C768A-DECA-49CC-92CB-3F9D523DE76B}" destId="{4EE1837E-10D2-4D52-9BF0-DAB82E71BDA4}" srcOrd="2" destOrd="0" parTransId="{0759CEDB-BA7F-49E9-9F17-8509FC3086B8}" sibTransId="{C5CEB473-EA2B-4B4B-AD74-EB3B0B7542B5}"/>
    <dgm:cxn modelId="{6C39A028-6884-4B3F-894A-239BD207BFF3}" type="presParOf" srcId="{38861FB9-A39B-4854-AED3-1E5A5F98BEB1}" destId="{DA8E056E-553D-43AD-8890-E4D43BE947FB}" srcOrd="0" destOrd="0" presId="urn:microsoft.com/office/officeart/2005/8/layout/lProcess3"/>
    <dgm:cxn modelId="{A77C02CF-259E-4AEF-BA62-295DB59DCAB5}" type="presParOf" srcId="{DA8E056E-553D-43AD-8890-E4D43BE947FB}" destId="{8F74E2E6-5EFA-4D8F-B4A8-97C3A7BCD032}" srcOrd="0" destOrd="0" presId="urn:microsoft.com/office/officeart/2005/8/layout/lProcess3"/>
    <dgm:cxn modelId="{6297808E-6E0B-4BA5-95AA-06E6F75C5610}" type="presParOf" srcId="{DA8E056E-553D-43AD-8890-E4D43BE947FB}" destId="{8A9B96B9-6968-4BEF-84FE-127FEC13E524}" srcOrd="1" destOrd="0" presId="urn:microsoft.com/office/officeart/2005/8/layout/lProcess3"/>
    <dgm:cxn modelId="{E8A0D28A-965E-4925-BDB2-B2F932AD8989}" type="presParOf" srcId="{DA8E056E-553D-43AD-8890-E4D43BE947FB}" destId="{37255CC3-D7BA-42EA-BFC6-4B0B313800B5}" srcOrd="2" destOrd="0" presId="urn:microsoft.com/office/officeart/2005/8/layout/lProcess3"/>
    <dgm:cxn modelId="{57BC040B-3635-4AAF-9C27-C229A6727CE8}" type="presParOf" srcId="{DA8E056E-553D-43AD-8890-E4D43BE947FB}" destId="{0B7BF297-9763-4F02-86D0-41808E9E383F}" srcOrd="3" destOrd="0" presId="urn:microsoft.com/office/officeart/2005/8/layout/lProcess3"/>
    <dgm:cxn modelId="{BAB6A691-BF2D-45C3-A4B5-E9B049DCCBA8}" type="presParOf" srcId="{DA8E056E-553D-43AD-8890-E4D43BE947FB}" destId="{EDA0CCD6-5B4B-477B-82FD-639C93DAAEC9}" srcOrd="4" destOrd="0" presId="urn:microsoft.com/office/officeart/2005/8/layout/lProcess3"/>
    <dgm:cxn modelId="{555C0708-376A-4271-9D77-BD9843E88EDD}" type="presParOf" srcId="{DA8E056E-553D-43AD-8890-E4D43BE947FB}" destId="{5F225632-F368-42AF-A562-3C206CA7F9F9}" srcOrd="5" destOrd="0" presId="urn:microsoft.com/office/officeart/2005/8/layout/lProcess3"/>
    <dgm:cxn modelId="{42A836DB-FB68-4C08-8C5B-CBE58B964274}" type="presParOf" srcId="{DA8E056E-553D-43AD-8890-E4D43BE947FB}" destId="{2C957CEE-EB8A-44EC-A785-92F1E8934DC5}" srcOrd="6" destOrd="0" presId="urn:microsoft.com/office/officeart/2005/8/layout/lProcess3"/>
    <dgm:cxn modelId="{0F61E476-3D82-4E66-9D44-5885D91803EB}" type="presParOf" srcId="{DA8E056E-553D-43AD-8890-E4D43BE947FB}" destId="{A20E3838-EB22-49B6-A4FC-8A424C412C58}" srcOrd="7" destOrd="0" presId="urn:microsoft.com/office/officeart/2005/8/layout/lProcess3"/>
    <dgm:cxn modelId="{495106FC-7F99-426B-AD76-C204A8BFE43D}" type="presParOf" srcId="{DA8E056E-553D-43AD-8890-E4D43BE947FB}" destId="{1639E3B0-0051-445D-ACE9-B25AC9CC73FF}" srcOrd="8" destOrd="0" presId="urn:microsoft.com/office/officeart/2005/8/layout/lProcess3"/>
    <dgm:cxn modelId="{76EFF5C9-90BE-46D2-811D-CA244C1BFA1D}" type="presParOf" srcId="{38861FB9-A39B-4854-AED3-1E5A5F98BEB1}" destId="{E35428E2-92AC-4174-8DD9-212BAEF1DCA3}" srcOrd="1" destOrd="0" presId="urn:microsoft.com/office/officeart/2005/8/layout/lProcess3"/>
    <dgm:cxn modelId="{90045176-CB5B-4E0C-AE27-88C8D2270A40}" type="presParOf" srcId="{38861FB9-A39B-4854-AED3-1E5A5F98BEB1}" destId="{9F555778-0773-4912-B190-FACB8A64E64C}" srcOrd="2" destOrd="0" presId="urn:microsoft.com/office/officeart/2005/8/layout/lProcess3"/>
    <dgm:cxn modelId="{B63763B4-0C0D-4CE7-93EF-EA17CD5F32A8}" type="presParOf" srcId="{9F555778-0773-4912-B190-FACB8A64E64C}" destId="{CA338D0B-EEDE-4383-A3AA-013B3349F31C}" srcOrd="0" destOrd="0" presId="urn:microsoft.com/office/officeart/2005/8/layout/lProcess3"/>
    <dgm:cxn modelId="{C81CEC43-F0B3-4E96-82B0-D589D3BD7699}" type="presParOf" srcId="{9F555778-0773-4912-B190-FACB8A64E64C}" destId="{1B6AC69D-49A3-4A22-9135-C14C40121720}" srcOrd="1" destOrd="0" presId="urn:microsoft.com/office/officeart/2005/8/layout/lProcess3"/>
    <dgm:cxn modelId="{5981A83C-5289-4F65-95B5-EF6E01500E5A}" type="presParOf" srcId="{9F555778-0773-4912-B190-FACB8A64E64C}" destId="{683C5499-ABCB-41F7-BAB5-633B3789A09D}" srcOrd="2" destOrd="0" presId="urn:microsoft.com/office/officeart/2005/8/layout/lProcess3"/>
    <dgm:cxn modelId="{08EE1D97-4FF6-4436-A0A4-331AED803ED3}" type="presParOf" srcId="{9F555778-0773-4912-B190-FACB8A64E64C}" destId="{0DE8E9AF-1794-4A38-83EC-353A4E0B0C4C}" srcOrd="3" destOrd="0" presId="urn:microsoft.com/office/officeart/2005/8/layout/lProcess3"/>
    <dgm:cxn modelId="{0F11E5A8-32FD-4DAC-9127-B7CB4DA00FA8}" type="presParOf" srcId="{9F555778-0773-4912-B190-FACB8A64E64C}" destId="{8972CE07-B7AE-46FF-9BBE-AC4789035A9C}" srcOrd="4" destOrd="0" presId="urn:microsoft.com/office/officeart/2005/8/layout/lProcess3"/>
    <dgm:cxn modelId="{2F410D17-CD01-4423-8A33-F90307E54E9D}" type="presParOf" srcId="{9F555778-0773-4912-B190-FACB8A64E64C}" destId="{66C535DC-1CCA-44A0-8629-2A221B072E6D}" srcOrd="5" destOrd="0" presId="urn:microsoft.com/office/officeart/2005/8/layout/lProcess3"/>
    <dgm:cxn modelId="{7B5A7C81-231D-4180-B3C8-AFC192223617}" type="presParOf" srcId="{9F555778-0773-4912-B190-FACB8A64E64C}" destId="{5A8708CC-8C14-4569-AF3F-2AD1AC30B116}" srcOrd="6" destOrd="0" presId="urn:microsoft.com/office/officeart/2005/8/layout/lProcess3"/>
    <dgm:cxn modelId="{18F08951-96AE-41F3-B9A3-610364C91CD4}" type="presParOf" srcId="{9F555778-0773-4912-B190-FACB8A64E64C}" destId="{B0498BFF-597B-4860-AFEC-03918C7AD38F}" srcOrd="7" destOrd="0" presId="urn:microsoft.com/office/officeart/2005/8/layout/lProcess3"/>
    <dgm:cxn modelId="{1796A573-43B5-401C-9F3B-E645BB2CE060}" type="presParOf" srcId="{9F555778-0773-4912-B190-FACB8A64E64C}" destId="{5134773F-F8E6-4ECE-83A5-05B61AE8461E}" srcOrd="8" destOrd="0" presId="urn:microsoft.com/office/officeart/2005/8/layout/lProcess3"/>
    <dgm:cxn modelId="{6FA5E654-D81E-42C5-8BCD-CD4EE4308071}" type="presParOf" srcId="{38861FB9-A39B-4854-AED3-1E5A5F98BEB1}" destId="{C2789BF3-E89B-4F95-A624-4B10E3C3BFD0}" srcOrd="3" destOrd="0" presId="urn:microsoft.com/office/officeart/2005/8/layout/lProcess3"/>
    <dgm:cxn modelId="{0065B1C4-EB91-4C63-9684-734ABC813045}" type="presParOf" srcId="{38861FB9-A39B-4854-AED3-1E5A5F98BEB1}" destId="{D79306B4-EAA1-4674-929E-4D320A812C3D}" srcOrd="4" destOrd="0" presId="urn:microsoft.com/office/officeart/2005/8/layout/lProcess3"/>
    <dgm:cxn modelId="{0B9E4F97-5A4A-4A3C-A2A5-1209A22E9FCF}" type="presParOf" srcId="{D79306B4-EAA1-4674-929E-4D320A812C3D}" destId="{107638EE-1A07-4F4B-A813-0C2305B09454}" srcOrd="0" destOrd="0" presId="urn:microsoft.com/office/officeart/2005/8/layout/lProcess3"/>
    <dgm:cxn modelId="{8E7852F2-02D1-46EC-AD3F-49112D79A6CB}" type="presParOf" srcId="{D79306B4-EAA1-4674-929E-4D320A812C3D}" destId="{5A0FA017-4D29-4024-9A62-D73CB6A91888}" srcOrd="1" destOrd="0" presId="urn:microsoft.com/office/officeart/2005/8/layout/lProcess3"/>
    <dgm:cxn modelId="{EA4B2B35-BC0E-4582-BD69-61A905542EB8}" type="presParOf" srcId="{D79306B4-EAA1-4674-929E-4D320A812C3D}" destId="{9E21FF7D-2455-45DC-867E-B91AD201B349}" srcOrd="2" destOrd="0" presId="urn:microsoft.com/office/officeart/2005/8/layout/lProcess3"/>
    <dgm:cxn modelId="{A0D7668C-F9C3-4992-A925-8C80FEB3A676}" type="presParOf" srcId="{D79306B4-EAA1-4674-929E-4D320A812C3D}" destId="{D196D72A-AA78-4560-A0B8-FBFC0DCE0CA4}" srcOrd="3" destOrd="0" presId="urn:microsoft.com/office/officeart/2005/8/layout/lProcess3"/>
    <dgm:cxn modelId="{077F103F-10ED-4EA3-B68B-67D416E3AE12}" type="presParOf" srcId="{D79306B4-EAA1-4674-929E-4D320A812C3D}" destId="{5EFB8BAD-A16C-4F5D-BAEC-D118DE59F83A}" srcOrd="4" destOrd="0" presId="urn:microsoft.com/office/officeart/2005/8/layout/lProcess3"/>
    <dgm:cxn modelId="{BD9628AF-AE15-4EC0-8E06-73F1551C844D}" type="presParOf" srcId="{D79306B4-EAA1-4674-929E-4D320A812C3D}" destId="{7D1F1BE1-FB2A-483F-A442-F3BD52531D03}" srcOrd="5" destOrd="0" presId="urn:microsoft.com/office/officeart/2005/8/layout/lProcess3"/>
    <dgm:cxn modelId="{241E43DA-B6A9-4EE3-8AC2-6C57AB41F091}" type="presParOf" srcId="{D79306B4-EAA1-4674-929E-4D320A812C3D}" destId="{C47D3F20-4458-4AAC-BF33-71432D56672B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89226D-AC7C-41CF-A700-1DC2DEBC848D}" type="doc">
      <dgm:prSet loTypeId="urn:microsoft.com/office/officeart/2005/8/layout/process5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2656F1B-911E-4E70-A6C3-4C75F0D22FFA}">
      <dgm:prSet/>
      <dgm:spPr/>
      <dgm:t>
        <a:bodyPr/>
        <a:lstStyle/>
        <a:p>
          <a:r>
            <a:rPr lang="ru-RU" b="0" i="0" dirty="0">
              <a:solidFill>
                <a:schemeClr val="tx1"/>
              </a:solidFill>
              <a:latin typeface="Consolas" panose="020B0609020204030204" pitchFamily="49" charset="0"/>
            </a:rPr>
            <a:t>Мы, компания </a:t>
          </a:r>
          <a:r>
            <a:rPr lang="ru-RU" b="0" i="0" dirty="0" err="1">
              <a:solidFill>
                <a:schemeClr val="tx1"/>
              </a:solidFill>
              <a:latin typeface="Consolas" panose="020B0609020204030204" pitchFamily="49" charset="0"/>
            </a:rPr>
            <a:t>ЭкоHUB</a:t>
          </a:r>
          <a:endParaRPr lang="en-US" dirty="0">
            <a:solidFill>
              <a:schemeClr val="tx1"/>
            </a:solidFill>
            <a:latin typeface="Consolas" panose="020B0609020204030204" pitchFamily="49" charset="0"/>
          </a:endParaRPr>
        </a:p>
      </dgm:t>
    </dgm:pt>
    <dgm:pt modelId="{DA24FEDE-050E-40EB-A066-03F1670CFBBB}" type="parTrans" cxnId="{0BB78649-EDE7-48C5-941D-BF85A683927C}">
      <dgm:prSet/>
      <dgm:spPr/>
      <dgm:t>
        <a:bodyPr/>
        <a:lstStyle/>
        <a:p>
          <a:endParaRPr lang="en-US">
            <a:latin typeface="Consolas" panose="020B0609020204030204" pitchFamily="49" charset="0"/>
          </a:endParaRPr>
        </a:p>
      </dgm:t>
    </dgm:pt>
    <dgm:pt modelId="{1BF4E75D-9604-49CB-A850-49205C5BEDE6}" type="sibTrans" cxnId="{0BB78649-EDE7-48C5-941D-BF85A683927C}">
      <dgm:prSet/>
      <dgm:spPr/>
      <dgm:t>
        <a:bodyPr/>
        <a:lstStyle/>
        <a:p>
          <a:endParaRPr lang="en-US">
            <a:latin typeface="Consolas" panose="020B0609020204030204" pitchFamily="49" charset="0"/>
          </a:endParaRPr>
        </a:p>
      </dgm:t>
    </dgm:pt>
    <dgm:pt modelId="{2905C323-74D7-481C-9909-0C1BC1645518}">
      <dgm:prSet/>
      <dgm:spPr/>
      <dgm:t>
        <a:bodyPr/>
        <a:lstStyle/>
        <a:p>
          <a:r>
            <a:rPr lang="ru-RU" b="0" i="0" dirty="0">
              <a:solidFill>
                <a:schemeClr val="tx1"/>
              </a:solidFill>
              <a:latin typeface="Consolas" panose="020B0609020204030204" pitchFamily="49" charset="0"/>
            </a:rPr>
            <a:t>помогаем клиентам – студентам, путешественникам и другим категориям людей </a:t>
          </a:r>
          <a:endParaRPr lang="en-US" dirty="0">
            <a:solidFill>
              <a:schemeClr val="tx1"/>
            </a:solidFill>
            <a:latin typeface="Consolas" panose="020B0609020204030204" pitchFamily="49" charset="0"/>
          </a:endParaRPr>
        </a:p>
      </dgm:t>
    </dgm:pt>
    <dgm:pt modelId="{34183A83-30F0-422D-89AC-1153F2535CE3}" type="parTrans" cxnId="{873BCDC3-F1C2-4E22-9903-010E1587A9BB}">
      <dgm:prSet/>
      <dgm:spPr/>
      <dgm:t>
        <a:bodyPr/>
        <a:lstStyle/>
        <a:p>
          <a:endParaRPr lang="en-US">
            <a:latin typeface="Consolas" panose="020B0609020204030204" pitchFamily="49" charset="0"/>
          </a:endParaRPr>
        </a:p>
      </dgm:t>
    </dgm:pt>
    <dgm:pt modelId="{1C83B858-2225-4A77-89F4-FC0AEEB32664}" type="sibTrans" cxnId="{873BCDC3-F1C2-4E22-9903-010E1587A9BB}">
      <dgm:prSet/>
      <dgm:spPr/>
      <dgm:t>
        <a:bodyPr/>
        <a:lstStyle/>
        <a:p>
          <a:endParaRPr lang="en-US">
            <a:latin typeface="Consolas" panose="020B0609020204030204" pitchFamily="49" charset="0"/>
          </a:endParaRPr>
        </a:p>
      </dgm:t>
    </dgm:pt>
    <dgm:pt modelId="{F37B4793-076B-4743-AEC0-3C4D3C477B82}">
      <dgm:prSet/>
      <dgm:spPr/>
      <dgm:t>
        <a:bodyPr/>
        <a:lstStyle/>
        <a:p>
          <a:r>
            <a:rPr lang="ru-RU" b="0" i="0" dirty="0">
              <a:solidFill>
                <a:schemeClr val="tx1"/>
              </a:solidFill>
              <a:latin typeface="Consolas" panose="020B0609020204030204" pitchFamily="49" charset="0"/>
            </a:rPr>
            <a:t>в ситуации с дефицитом витаминов и отсутствием  мест для утилизации пластика на природе</a:t>
          </a:r>
          <a:endParaRPr lang="en-US" dirty="0">
            <a:solidFill>
              <a:schemeClr val="tx1"/>
            </a:solidFill>
            <a:latin typeface="Consolas" panose="020B0609020204030204" pitchFamily="49" charset="0"/>
          </a:endParaRPr>
        </a:p>
      </dgm:t>
    </dgm:pt>
    <dgm:pt modelId="{ADDFD97C-829C-42B7-8DCA-7C392A00AD0E}" type="parTrans" cxnId="{495088CB-8BB5-4EE3-9A6E-DD90AB4545FE}">
      <dgm:prSet/>
      <dgm:spPr/>
      <dgm:t>
        <a:bodyPr/>
        <a:lstStyle/>
        <a:p>
          <a:endParaRPr lang="en-US">
            <a:latin typeface="Consolas" panose="020B0609020204030204" pitchFamily="49" charset="0"/>
          </a:endParaRPr>
        </a:p>
      </dgm:t>
    </dgm:pt>
    <dgm:pt modelId="{7E53911E-969D-417E-895A-7D59E68C8D80}" type="sibTrans" cxnId="{495088CB-8BB5-4EE3-9A6E-DD90AB4545FE}">
      <dgm:prSet/>
      <dgm:spPr/>
      <dgm:t>
        <a:bodyPr/>
        <a:lstStyle/>
        <a:p>
          <a:endParaRPr lang="en-US">
            <a:latin typeface="Consolas" panose="020B0609020204030204" pitchFamily="49" charset="0"/>
          </a:endParaRPr>
        </a:p>
      </dgm:t>
    </dgm:pt>
    <dgm:pt modelId="{F985102A-668F-413E-9F91-BA13ABC9BF20}">
      <dgm:prSet custT="1"/>
      <dgm:spPr/>
      <dgm:t>
        <a:bodyPr/>
        <a:lstStyle/>
        <a:p>
          <a:r>
            <a:rPr lang="ru-RU" sz="1050" b="0" i="0" dirty="0">
              <a:solidFill>
                <a:schemeClr val="tx1"/>
              </a:solidFill>
              <a:latin typeface="Consolas" panose="020B0609020204030204" pitchFamily="49" charset="0"/>
            </a:rPr>
            <a:t>решать проблему с  загрязнением окружающей среды от пластиковой и бумажной продукции, а также простым способом восполнить витамины в организме</a:t>
          </a:r>
          <a:endParaRPr lang="en-US" sz="1050" dirty="0">
            <a:solidFill>
              <a:schemeClr val="tx1"/>
            </a:solidFill>
            <a:latin typeface="Consolas" panose="020B0609020204030204" pitchFamily="49" charset="0"/>
          </a:endParaRPr>
        </a:p>
      </dgm:t>
    </dgm:pt>
    <dgm:pt modelId="{FFAD840D-329B-4327-B8CB-E76F0D8111D0}" type="parTrans" cxnId="{8087924D-748E-47FA-86D8-DEBE0A4148E6}">
      <dgm:prSet/>
      <dgm:spPr/>
      <dgm:t>
        <a:bodyPr/>
        <a:lstStyle/>
        <a:p>
          <a:endParaRPr lang="en-US">
            <a:latin typeface="Consolas" panose="020B0609020204030204" pitchFamily="49" charset="0"/>
          </a:endParaRPr>
        </a:p>
      </dgm:t>
    </dgm:pt>
    <dgm:pt modelId="{4678E440-3E33-4152-9616-EC5C34E4D13C}" type="sibTrans" cxnId="{8087924D-748E-47FA-86D8-DEBE0A4148E6}">
      <dgm:prSet/>
      <dgm:spPr/>
      <dgm:t>
        <a:bodyPr/>
        <a:lstStyle/>
        <a:p>
          <a:endParaRPr lang="en-US">
            <a:latin typeface="Consolas" panose="020B0609020204030204" pitchFamily="49" charset="0"/>
          </a:endParaRPr>
        </a:p>
      </dgm:t>
    </dgm:pt>
    <dgm:pt modelId="{8DD73433-734D-415F-B0F9-17153D101DCA}">
      <dgm:prSet/>
      <dgm:spPr/>
      <dgm:t>
        <a:bodyPr/>
        <a:lstStyle/>
        <a:p>
          <a:r>
            <a:rPr lang="ru-RU" b="0" i="0" dirty="0">
              <a:solidFill>
                <a:schemeClr val="tx1"/>
              </a:solidFill>
              <a:latin typeface="Consolas" panose="020B0609020204030204" pitchFamily="49" charset="0"/>
            </a:rPr>
            <a:t>с помощью технологии создания </a:t>
          </a:r>
          <a:r>
            <a:rPr lang="ru-RU" b="0" i="0" dirty="0" err="1">
              <a:solidFill>
                <a:schemeClr val="tx1"/>
              </a:solidFill>
              <a:latin typeface="Consolas" panose="020B0609020204030204" pitchFamily="49" charset="0"/>
            </a:rPr>
            <a:t>экостаканов</a:t>
          </a:r>
          <a:r>
            <a:rPr lang="ru-RU" b="0" i="0" dirty="0">
              <a:solidFill>
                <a:schemeClr val="tx1"/>
              </a:solidFill>
              <a:latin typeface="Consolas" panose="020B0609020204030204" pitchFamily="49" charset="0"/>
            </a:rPr>
            <a:t> с витаминной прослойкой и разработкой приложения</a:t>
          </a:r>
          <a:endParaRPr lang="en-US" dirty="0">
            <a:solidFill>
              <a:schemeClr val="tx1"/>
            </a:solidFill>
            <a:latin typeface="Consolas" panose="020B0609020204030204" pitchFamily="49" charset="0"/>
          </a:endParaRPr>
        </a:p>
      </dgm:t>
    </dgm:pt>
    <dgm:pt modelId="{126AE440-36D7-4851-99CB-8E3F6C6C7EDB}" type="parTrans" cxnId="{55872B4B-5E1F-4F04-813B-75A9FAD36793}">
      <dgm:prSet/>
      <dgm:spPr/>
      <dgm:t>
        <a:bodyPr/>
        <a:lstStyle/>
        <a:p>
          <a:endParaRPr lang="en-US">
            <a:latin typeface="Consolas" panose="020B0609020204030204" pitchFamily="49" charset="0"/>
          </a:endParaRPr>
        </a:p>
      </dgm:t>
    </dgm:pt>
    <dgm:pt modelId="{BFD0D121-0913-49E7-98FC-71EAF4049641}" type="sibTrans" cxnId="{55872B4B-5E1F-4F04-813B-75A9FAD36793}">
      <dgm:prSet/>
      <dgm:spPr/>
      <dgm:t>
        <a:bodyPr/>
        <a:lstStyle/>
        <a:p>
          <a:endParaRPr lang="en-US">
            <a:latin typeface="Consolas" panose="020B0609020204030204" pitchFamily="49" charset="0"/>
          </a:endParaRPr>
        </a:p>
      </dgm:t>
    </dgm:pt>
    <dgm:pt modelId="{87D74492-6143-4D02-8628-492BE7701F00}">
      <dgm:prSet/>
      <dgm:spPr/>
      <dgm:t>
        <a:bodyPr/>
        <a:lstStyle/>
        <a:p>
          <a:r>
            <a:rPr lang="ru-RU" b="0" i="0" dirty="0">
              <a:solidFill>
                <a:schemeClr val="tx1"/>
              </a:solidFill>
              <a:latin typeface="Consolas" panose="020B0609020204030204" pitchFamily="49" charset="0"/>
            </a:rPr>
            <a:t>и получать ценность в виде минимизации отходов и профилактики здоровья.</a:t>
          </a:r>
          <a:endParaRPr lang="en-US" dirty="0">
            <a:solidFill>
              <a:schemeClr val="tx1"/>
            </a:solidFill>
            <a:latin typeface="Consolas" panose="020B0609020204030204" pitchFamily="49" charset="0"/>
          </a:endParaRPr>
        </a:p>
      </dgm:t>
    </dgm:pt>
    <dgm:pt modelId="{0C0062E4-89A8-4B81-90CF-3F6D0F32FB97}" type="parTrans" cxnId="{B15F53B2-C64E-4D1D-AF23-9D390EB5595F}">
      <dgm:prSet/>
      <dgm:spPr/>
      <dgm:t>
        <a:bodyPr/>
        <a:lstStyle/>
        <a:p>
          <a:endParaRPr lang="en-US">
            <a:latin typeface="Consolas" panose="020B0609020204030204" pitchFamily="49" charset="0"/>
          </a:endParaRPr>
        </a:p>
      </dgm:t>
    </dgm:pt>
    <dgm:pt modelId="{3702356E-504A-4123-9E0F-6F6480D27BA4}" type="sibTrans" cxnId="{B15F53B2-C64E-4D1D-AF23-9D390EB5595F}">
      <dgm:prSet/>
      <dgm:spPr/>
      <dgm:t>
        <a:bodyPr/>
        <a:lstStyle/>
        <a:p>
          <a:endParaRPr lang="en-US">
            <a:latin typeface="Consolas" panose="020B0609020204030204" pitchFamily="49" charset="0"/>
          </a:endParaRPr>
        </a:p>
      </dgm:t>
    </dgm:pt>
    <dgm:pt modelId="{93DA4863-89D6-47EC-88DE-9A8298479E5E}" type="pres">
      <dgm:prSet presAssocID="{F189226D-AC7C-41CF-A700-1DC2DEBC848D}" presName="diagram" presStyleCnt="0">
        <dgm:presLayoutVars>
          <dgm:dir/>
          <dgm:resizeHandles val="exact"/>
        </dgm:presLayoutVars>
      </dgm:prSet>
      <dgm:spPr/>
    </dgm:pt>
    <dgm:pt modelId="{74F8FABE-BC55-4EDE-86C0-2E3E80FB060F}" type="pres">
      <dgm:prSet presAssocID="{82656F1B-911E-4E70-A6C3-4C75F0D22FFA}" presName="node" presStyleLbl="node1" presStyleIdx="0" presStyleCnt="6">
        <dgm:presLayoutVars>
          <dgm:bulletEnabled val="1"/>
        </dgm:presLayoutVars>
      </dgm:prSet>
      <dgm:spPr/>
    </dgm:pt>
    <dgm:pt modelId="{DEC1F19C-FADA-4209-BCB6-7C2DD8B1C768}" type="pres">
      <dgm:prSet presAssocID="{1BF4E75D-9604-49CB-A850-49205C5BEDE6}" presName="sibTrans" presStyleLbl="sibTrans2D1" presStyleIdx="0" presStyleCnt="5"/>
      <dgm:spPr/>
    </dgm:pt>
    <dgm:pt modelId="{A5458158-1D47-4F32-910D-5FE9D5E478C0}" type="pres">
      <dgm:prSet presAssocID="{1BF4E75D-9604-49CB-A850-49205C5BEDE6}" presName="connectorText" presStyleLbl="sibTrans2D1" presStyleIdx="0" presStyleCnt="5"/>
      <dgm:spPr/>
    </dgm:pt>
    <dgm:pt modelId="{BB8E1D56-2522-41B9-AE07-5E4B371F1B6F}" type="pres">
      <dgm:prSet presAssocID="{2905C323-74D7-481C-9909-0C1BC1645518}" presName="node" presStyleLbl="node1" presStyleIdx="1" presStyleCnt="6">
        <dgm:presLayoutVars>
          <dgm:bulletEnabled val="1"/>
        </dgm:presLayoutVars>
      </dgm:prSet>
      <dgm:spPr/>
    </dgm:pt>
    <dgm:pt modelId="{F80BC142-DE12-4653-8476-6CD9B92C4C6D}" type="pres">
      <dgm:prSet presAssocID="{1C83B858-2225-4A77-89F4-FC0AEEB32664}" presName="sibTrans" presStyleLbl="sibTrans2D1" presStyleIdx="1" presStyleCnt="5"/>
      <dgm:spPr/>
    </dgm:pt>
    <dgm:pt modelId="{28689C12-1187-4F42-8526-DFEC0383BB6D}" type="pres">
      <dgm:prSet presAssocID="{1C83B858-2225-4A77-89F4-FC0AEEB32664}" presName="connectorText" presStyleLbl="sibTrans2D1" presStyleIdx="1" presStyleCnt="5"/>
      <dgm:spPr/>
    </dgm:pt>
    <dgm:pt modelId="{3AA08202-C48D-4E5D-AE9A-21B28F6A899A}" type="pres">
      <dgm:prSet presAssocID="{F37B4793-076B-4743-AEC0-3C4D3C477B82}" presName="node" presStyleLbl="node1" presStyleIdx="2" presStyleCnt="6">
        <dgm:presLayoutVars>
          <dgm:bulletEnabled val="1"/>
        </dgm:presLayoutVars>
      </dgm:prSet>
      <dgm:spPr/>
    </dgm:pt>
    <dgm:pt modelId="{253CD0B7-5211-4AD9-89FC-C1416FBFAB89}" type="pres">
      <dgm:prSet presAssocID="{7E53911E-969D-417E-895A-7D59E68C8D80}" presName="sibTrans" presStyleLbl="sibTrans2D1" presStyleIdx="2" presStyleCnt="5"/>
      <dgm:spPr/>
    </dgm:pt>
    <dgm:pt modelId="{0146927F-6763-47E2-AB58-B9380BBD03B8}" type="pres">
      <dgm:prSet presAssocID="{7E53911E-969D-417E-895A-7D59E68C8D80}" presName="connectorText" presStyleLbl="sibTrans2D1" presStyleIdx="2" presStyleCnt="5"/>
      <dgm:spPr/>
    </dgm:pt>
    <dgm:pt modelId="{FDF47483-87F9-497C-97EE-9C095B7622C5}" type="pres">
      <dgm:prSet presAssocID="{F985102A-668F-413E-9F91-BA13ABC9BF20}" presName="node" presStyleLbl="node1" presStyleIdx="3" presStyleCnt="6">
        <dgm:presLayoutVars>
          <dgm:bulletEnabled val="1"/>
        </dgm:presLayoutVars>
      </dgm:prSet>
      <dgm:spPr/>
    </dgm:pt>
    <dgm:pt modelId="{A9C95932-14E3-44BC-85C1-24050D97953D}" type="pres">
      <dgm:prSet presAssocID="{4678E440-3E33-4152-9616-EC5C34E4D13C}" presName="sibTrans" presStyleLbl="sibTrans2D1" presStyleIdx="3" presStyleCnt="5"/>
      <dgm:spPr/>
    </dgm:pt>
    <dgm:pt modelId="{191CE44D-BC9F-46F0-BC03-46A056DC651B}" type="pres">
      <dgm:prSet presAssocID="{4678E440-3E33-4152-9616-EC5C34E4D13C}" presName="connectorText" presStyleLbl="sibTrans2D1" presStyleIdx="3" presStyleCnt="5"/>
      <dgm:spPr/>
    </dgm:pt>
    <dgm:pt modelId="{0254734A-41E4-478B-91EF-0059D69A832D}" type="pres">
      <dgm:prSet presAssocID="{8DD73433-734D-415F-B0F9-17153D101DCA}" presName="node" presStyleLbl="node1" presStyleIdx="4" presStyleCnt="6">
        <dgm:presLayoutVars>
          <dgm:bulletEnabled val="1"/>
        </dgm:presLayoutVars>
      </dgm:prSet>
      <dgm:spPr/>
    </dgm:pt>
    <dgm:pt modelId="{190D0A96-83D7-4407-A67B-1E5B33FFC1DC}" type="pres">
      <dgm:prSet presAssocID="{BFD0D121-0913-49E7-98FC-71EAF4049641}" presName="sibTrans" presStyleLbl="sibTrans2D1" presStyleIdx="4" presStyleCnt="5"/>
      <dgm:spPr/>
    </dgm:pt>
    <dgm:pt modelId="{D9B1BF72-4CF7-40D6-B933-94E7629448F5}" type="pres">
      <dgm:prSet presAssocID="{BFD0D121-0913-49E7-98FC-71EAF4049641}" presName="connectorText" presStyleLbl="sibTrans2D1" presStyleIdx="4" presStyleCnt="5"/>
      <dgm:spPr/>
    </dgm:pt>
    <dgm:pt modelId="{D36120AA-B78D-42CA-A612-8865D8DD7583}" type="pres">
      <dgm:prSet presAssocID="{87D74492-6143-4D02-8628-492BE7701F00}" presName="node" presStyleLbl="node1" presStyleIdx="5" presStyleCnt="6">
        <dgm:presLayoutVars>
          <dgm:bulletEnabled val="1"/>
        </dgm:presLayoutVars>
      </dgm:prSet>
      <dgm:spPr/>
    </dgm:pt>
  </dgm:ptLst>
  <dgm:cxnLst>
    <dgm:cxn modelId="{1DBE2D03-7164-408F-9B67-EC76A3962812}" type="presOf" srcId="{87D74492-6143-4D02-8628-492BE7701F00}" destId="{D36120AA-B78D-42CA-A612-8865D8DD7583}" srcOrd="0" destOrd="0" presId="urn:microsoft.com/office/officeart/2005/8/layout/process5"/>
    <dgm:cxn modelId="{0AF14409-C399-4F52-856B-7CD9C96D8523}" type="presOf" srcId="{7E53911E-969D-417E-895A-7D59E68C8D80}" destId="{253CD0B7-5211-4AD9-89FC-C1416FBFAB89}" srcOrd="0" destOrd="0" presId="urn:microsoft.com/office/officeart/2005/8/layout/process5"/>
    <dgm:cxn modelId="{6A9D5C16-C221-4E6C-8CBD-332C26995BB2}" type="presOf" srcId="{BFD0D121-0913-49E7-98FC-71EAF4049641}" destId="{190D0A96-83D7-4407-A67B-1E5B33FFC1DC}" srcOrd="0" destOrd="0" presId="urn:microsoft.com/office/officeart/2005/8/layout/process5"/>
    <dgm:cxn modelId="{D34B671A-A3CE-48B8-A08E-F52AD26A5352}" type="presOf" srcId="{2905C323-74D7-481C-9909-0C1BC1645518}" destId="{BB8E1D56-2522-41B9-AE07-5E4B371F1B6F}" srcOrd="0" destOrd="0" presId="urn:microsoft.com/office/officeart/2005/8/layout/process5"/>
    <dgm:cxn modelId="{CBA5AF22-FE57-46D7-B429-65E46B99F6D0}" type="presOf" srcId="{1C83B858-2225-4A77-89F4-FC0AEEB32664}" destId="{F80BC142-DE12-4653-8476-6CD9B92C4C6D}" srcOrd="0" destOrd="0" presId="urn:microsoft.com/office/officeart/2005/8/layout/process5"/>
    <dgm:cxn modelId="{6FCFF937-779A-4BDC-8827-AB1788B55A7F}" type="presOf" srcId="{7E53911E-969D-417E-895A-7D59E68C8D80}" destId="{0146927F-6763-47E2-AB58-B9380BBD03B8}" srcOrd="1" destOrd="0" presId="urn:microsoft.com/office/officeart/2005/8/layout/process5"/>
    <dgm:cxn modelId="{FF75C63F-584D-48F0-800D-323247EABF0F}" type="presOf" srcId="{82656F1B-911E-4E70-A6C3-4C75F0D22FFA}" destId="{74F8FABE-BC55-4EDE-86C0-2E3E80FB060F}" srcOrd="0" destOrd="0" presId="urn:microsoft.com/office/officeart/2005/8/layout/process5"/>
    <dgm:cxn modelId="{C4308D43-98AC-44F6-852D-514F7DEBB208}" type="presOf" srcId="{8DD73433-734D-415F-B0F9-17153D101DCA}" destId="{0254734A-41E4-478B-91EF-0059D69A832D}" srcOrd="0" destOrd="0" presId="urn:microsoft.com/office/officeart/2005/8/layout/process5"/>
    <dgm:cxn modelId="{0BB78649-EDE7-48C5-941D-BF85A683927C}" srcId="{F189226D-AC7C-41CF-A700-1DC2DEBC848D}" destId="{82656F1B-911E-4E70-A6C3-4C75F0D22FFA}" srcOrd="0" destOrd="0" parTransId="{DA24FEDE-050E-40EB-A066-03F1670CFBBB}" sibTransId="{1BF4E75D-9604-49CB-A850-49205C5BEDE6}"/>
    <dgm:cxn modelId="{55872B4B-5E1F-4F04-813B-75A9FAD36793}" srcId="{F189226D-AC7C-41CF-A700-1DC2DEBC848D}" destId="{8DD73433-734D-415F-B0F9-17153D101DCA}" srcOrd="4" destOrd="0" parTransId="{126AE440-36D7-4851-99CB-8E3F6C6C7EDB}" sibTransId="{BFD0D121-0913-49E7-98FC-71EAF4049641}"/>
    <dgm:cxn modelId="{8087924D-748E-47FA-86D8-DEBE0A4148E6}" srcId="{F189226D-AC7C-41CF-A700-1DC2DEBC848D}" destId="{F985102A-668F-413E-9F91-BA13ABC9BF20}" srcOrd="3" destOrd="0" parTransId="{FFAD840D-329B-4327-B8CB-E76F0D8111D0}" sibTransId="{4678E440-3E33-4152-9616-EC5C34E4D13C}"/>
    <dgm:cxn modelId="{68AEE970-F0A8-493E-8E69-AF0258487B9A}" type="presOf" srcId="{1C83B858-2225-4A77-89F4-FC0AEEB32664}" destId="{28689C12-1187-4F42-8526-DFEC0383BB6D}" srcOrd="1" destOrd="0" presId="urn:microsoft.com/office/officeart/2005/8/layout/process5"/>
    <dgm:cxn modelId="{CE2A3680-5733-4BC6-81F8-B4A4CC27A799}" type="presOf" srcId="{F985102A-668F-413E-9F91-BA13ABC9BF20}" destId="{FDF47483-87F9-497C-97EE-9C095B7622C5}" srcOrd="0" destOrd="0" presId="urn:microsoft.com/office/officeart/2005/8/layout/process5"/>
    <dgm:cxn modelId="{74C26680-8FDF-4F3B-ADAA-365D454A257C}" type="presOf" srcId="{1BF4E75D-9604-49CB-A850-49205C5BEDE6}" destId="{DEC1F19C-FADA-4209-BCB6-7C2DD8B1C768}" srcOrd="0" destOrd="0" presId="urn:microsoft.com/office/officeart/2005/8/layout/process5"/>
    <dgm:cxn modelId="{52EF6F80-36D8-41A6-BDFB-335715AEBC03}" type="presOf" srcId="{1BF4E75D-9604-49CB-A850-49205C5BEDE6}" destId="{A5458158-1D47-4F32-910D-5FE9D5E478C0}" srcOrd="1" destOrd="0" presId="urn:microsoft.com/office/officeart/2005/8/layout/process5"/>
    <dgm:cxn modelId="{9916E98A-EDE2-4F23-8E93-34C18EC05A71}" type="presOf" srcId="{F37B4793-076B-4743-AEC0-3C4D3C477B82}" destId="{3AA08202-C48D-4E5D-AE9A-21B28F6A899A}" srcOrd="0" destOrd="0" presId="urn:microsoft.com/office/officeart/2005/8/layout/process5"/>
    <dgm:cxn modelId="{90D7249F-C7B1-4BD1-A6D2-669604447E9C}" type="presOf" srcId="{F189226D-AC7C-41CF-A700-1DC2DEBC848D}" destId="{93DA4863-89D6-47EC-88DE-9A8298479E5E}" srcOrd="0" destOrd="0" presId="urn:microsoft.com/office/officeart/2005/8/layout/process5"/>
    <dgm:cxn modelId="{34EE7EA7-B86B-43B3-A7C1-8BBD1A408688}" type="presOf" srcId="{4678E440-3E33-4152-9616-EC5C34E4D13C}" destId="{191CE44D-BC9F-46F0-BC03-46A056DC651B}" srcOrd="1" destOrd="0" presId="urn:microsoft.com/office/officeart/2005/8/layout/process5"/>
    <dgm:cxn modelId="{F7B29BAD-F3F9-4B3E-82DF-BB00D227866B}" type="presOf" srcId="{4678E440-3E33-4152-9616-EC5C34E4D13C}" destId="{A9C95932-14E3-44BC-85C1-24050D97953D}" srcOrd="0" destOrd="0" presId="urn:microsoft.com/office/officeart/2005/8/layout/process5"/>
    <dgm:cxn modelId="{B15F53B2-C64E-4D1D-AF23-9D390EB5595F}" srcId="{F189226D-AC7C-41CF-A700-1DC2DEBC848D}" destId="{87D74492-6143-4D02-8628-492BE7701F00}" srcOrd="5" destOrd="0" parTransId="{0C0062E4-89A8-4B81-90CF-3F6D0F32FB97}" sibTransId="{3702356E-504A-4123-9E0F-6F6480D27BA4}"/>
    <dgm:cxn modelId="{873BCDC3-F1C2-4E22-9903-010E1587A9BB}" srcId="{F189226D-AC7C-41CF-A700-1DC2DEBC848D}" destId="{2905C323-74D7-481C-9909-0C1BC1645518}" srcOrd="1" destOrd="0" parTransId="{34183A83-30F0-422D-89AC-1153F2535CE3}" sibTransId="{1C83B858-2225-4A77-89F4-FC0AEEB32664}"/>
    <dgm:cxn modelId="{495088CB-8BB5-4EE3-9A6E-DD90AB4545FE}" srcId="{F189226D-AC7C-41CF-A700-1DC2DEBC848D}" destId="{F37B4793-076B-4743-AEC0-3C4D3C477B82}" srcOrd="2" destOrd="0" parTransId="{ADDFD97C-829C-42B7-8DCA-7C392A00AD0E}" sibTransId="{7E53911E-969D-417E-895A-7D59E68C8D80}"/>
    <dgm:cxn modelId="{45D611CD-051B-44DC-91CA-CF0506AF0A18}" type="presOf" srcId="{BFD0D121-0913-49E7-98FC-71EAF4049641}" destId="{D9B1BF72-4CF7-40D6-B933-94E7629448F5}" srcOrd="1" destOrd="0" presId="urn:microsoft.com/office/officeart/2005/8/layout/process5"/>
    <dgm:cxn modelId="{8B268EC5-CD11-4339-B63E-0D5F68874E82}" type="presParOf" srcId="{93DA4863-89D6-47EC-88DE-9A8298479E5E}" destId="{74F8FABE-BC55-4EDE-86C0-2E3E80FB060F}" srcOrd="0" destOrd="0" presId="urn:microsoft.com/office/officeart/2005/8/layout/process5"/>
    <dgm:cxn modelId="{7699BD82-971D-49FF-A45E-E2898EE5ADFC}" type="presParOf" srcId="{93DA4863-89D6-47EC-88DE-9A8298479E5E}" destId="{DEC1F19C-FADA-4209-BCB6-7C2DD8B1C768}" srcOrd="1" destOrd="0" presId="urn:microsoft.com/office/officeart/2005/8/layout/process5"/>
    <dgm:cxn modelId="{5D209889-3B71-4877-BF93-E4E327EB3BAF}" type="presParOf" srcId="{DEC1F19C-FADA-4209-BCB6-7C2DD8B1C768}" destId="{A5458158-1D47-4F32-910D-5FE9D5E478C0}" srcOrd="0" destOrd="0" presId="urn:microsoft.com/office/officeart/2005/8/layout/process5"/>
    <dgm:cxn modelId="{E8D6D19A-FE34-4B10-A125-7791571CE8AE}" type="presParOf" srcId="{93DA4863-89D6-47EC-88DE-9A8298479E5E}" destId="{BB8E1D56-2522-41B9-AE07-5E4B371F1B6F}" srcOrd="2" destOrd="0" presId="urn:microsoft.com/office/officeart/2005/8/layout/process5"/>
    <dgm:cxn modelId="{F9DC2A6B-36F7-43DD-97BC-5FBEA28E3F41}" type="presParOf" srcId="{93DA4863-89D6-47EC-88DE-9A8298479E5E}" destId="{F80BC142-DE12-4653-8476-6CD9B92C4C6D}" srcOrd="3" destOrd="0" presId="urn:microsoft.com/office/officeart/2005/8/layout/process5"/>
    <dgm:cxn modelId="{897395FE-1F14-42DD-8B6D-ED7F6F0E8E2C}" type="presParOf" srcId="{F80BC142-DE12-4653-8476-6CD9B92C4C6D}" destId="{28689C12-1187-4F42-8526-DFEC0383BB6D}" srcOrd="0" destOrd="0" presId="urn:microsoft.com/office/officeart/2005/8/layout/process5"/>
    <dgm:cxn modelId="{B7D4C76F-D471-49E4-B531-4BEBD5F6B459}" type="presParOf" srcId="{93DA4863-89D6-47EC-88DE-9A8298479E5E}" destId="{3AA08202-C48D-4E5D-AE9A-21B28F6A899A}" srcOrd="4" destOrd="0" presId="urn:microsoft.com/office/officeart/2005/8/layout/process5"/>
    <dgm:cxn modelId="{C48E0364-08AD-49CC-8133-5EBA810D1A64}" type="presParOf" srcId="{93DA4863-89D6-47EC-88DE-9A8298479E5E}" destId="{253CD0B7-5211-4AD9-89FC-C1416FBFAB89}" srcOrd="5" destOrd="0" presId="urn:microsoft.com/office/officeart/2005/8/layout/process5"/>
    <dgm:cxn modelId="{1D99B58C-DCC2-43A0-921F-8217E03E9E3D}" type="presParOf" srcId="{253CD0B7-5211-4AD9-89FC-C1416FBFAB89}" destId="{0146927F-6763-47E2-AB58-B9380BBD03B8}" srcOrd="0" destOrd="0" presId="urn:microsoft.com/office/officeart/2005/8/layout/process5"/>
    <dgm:cxn modelId="{46F9CA71-17C7-4D65-8500-CB1FD83B0CA9}" type="presParOf" srcId="{93DA4863-89D6-47EC-88DE-9A8298479E5E}" destId="{FDF47483-87F9-497C-97EE-9C095B7622C5}" srcOrd="6" destOrd="0" presId="urn:microsoft.com/office/officeart/2005/8/layout/process5"/>
    <dgm:cxn modelId="{20B88820-D4DD-49A2-A62C-A122AC56A8D9}" type="presParOf" srcId="{93DA4863-89D6-47EC-88DE-9A8298479E5E}" destId="{A9C95932-14E3-44BC-85C1-24050D97953D}" srcOrd="7" destOrd="0" presId="urn:microsoft.com/office/officeart/2005/8/layout/process5"/>
    <dgm:cxn modelId="{4F2B5040-070A-416F-AC5D-44C36AF3E98C}" type="presParOf" srcId="{A9C95932-14E3-44BC-85C1-24050D97953D}" destId="{191CE44D-BC9F-46F0-BC03-46A056DC651B}" srcOrd="0" destOrd="0" presId="urn:microsoft.com/office/officeart/2005/8/layout/process5"/>
    <dgm:cxn modelId="{300F3B7A-4115-4DDF-A949-0C13A1312F34}" type="presParOf" srcId="{93DA4863-89D6-47EC-88DE-9A8298479E5E}" destId="{0254734A-41E4-478B-91EF-0059D69A832D}" srcOrd="8" destOrd="0" presId="urn:microsoft.com/office/officeart/2005/8/layout/process5"/>
    <dgm:cxn modelId="{C0B67FAC-DE79-4F5B-BF39-F2A91219BC9A}" type="presParOf" srcId="{93DA4863-89D6-47EC-88DE-9A8298479E5E}" destId="{190D0A96-83D7-4407-A67B-1E5B33FFC1DC}" srcOrd="9" destOrd="0" presId="urn:microsoft.com/office/officeart/2005/8/layout/process5"/>
    <dgm:cxn modelId="{3B0541B8-708F-489F-87AA-4547C4D914B7}" type="presParOf" srcId="{190D0A96-83D7-4407-A67B-1E5B33FFC1DC}" destId="{D9B1BF72-4CF7-40D6-B933-94E7629448F5}" srcOrd="0" destOrd="0" presId="urn:microsoft.com/office/officeart/2005/8/layout/process5"/>
    <dgm:cxn modelId="{E2260D50-50C2-4E78-A589-57AD8C5856FD}" type="presParOf" srcId="{93DA4863-89D6-47EC-88DE-9A8298479E5E}" destId="{D36120AA-B78D-42CA-A612-8865D8DD7583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1C8035-96F7-4A1E-8DEF-7DD26EB33E3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5A39B3A-E5DB-4F83-895B-2D4D58C95E61}">
      <dgm:prSet phldrT="[Текст]" custT="1"/>
      <dgm:spPr/>
      <dgm:t>
        <a:bodyPr/>
        <a:lstStyle/>
        <a:p>
          <a:pPr algn="l"/>
          <a:r>
            <a:rPr lang="ru-RU" sz="1200" b="0" i="0" u="none" strike="noStrike" cap="none" dirty="0">
              <a:solidFill>
                <a:schemeClr val="tx1"/>
              </a:solidFill>
              <a:latin typeface="Consolas" panose="020B0609020204030204" pitchFamily="49" charset="0"/>
              <a:ea typeface="+mn-ea"/>
              <a:cs typeface="+mn-cs"/>
            </a:rPr>
            <a:t>РЫНОК, на котором </a:t>
          </a:r>
          <a:r>
            <a:rPr lang="ru-RU" sz="1200" dirty="0">
              <a:solidFill>
                <a:schemeClr val="tx1"/>
              </a:solidFill>
              <a:latin typeface="Consolas" panose="020B0609020204030204" pitchFamily="49" charset="0"/>
              <a:ea typeface="+mn-ea"/>
              <a:cs typeface="+mn-cs"/>
            </a:rPr>
            <a:t>м</a:t>
          </a:r>
          <a:r>
            <a:rPr lang="ru-RU" sz="1200" b="0" i="0" u="none" strike="noStrike" cap="none" dirty="0">
              <a:solidFill>
                <a:schemeClr val="tx1"/>
              </a:solidFill>
              <a:latin typeface="Consolas" panose="020B0609020204030204" pitchFamily="49" charset="0"/>
              <a:ea typeface="+mn-ea"/>
              <a:cs typeface="+mn-cs"/>
            </a:rPr>
            <a:t>ы </a:t>
          </a:r>
          <a:r>
            <a:rPr lang="ru-RU" sz="1200" dirty="0">
              <a:solidFill>
                <a:schemeClr val="tx1"/>
              </a:solidFill>
              <a:latin typeface="Consolas" panose="020B0609020204030204" pitchFamily="49" charset="0"/>
              <a:ea typeface="+mn-ea"/>
              <a:cs typeface="+mn-cs"/>
            </a:rPr>
            <a:t>будем работать - B2C и B2B,</a:t>
          </a:r>
          <a:r>
            <a:rPr lang="ru-RU" sz="1200" b="0" i="0" u="none" strike="noStrike" cap="none" dirty="0">
              <a:solidFill>
                <a:schemeClr val="tx1"/>
              </a:solidFill>
              <a:latin typeface="Consolas" panose="020B0609020204030204" pitchFamily="49" charset="0"/>
              <a:ea typeface="+mn-ea"/>
              <a:cs typeface="+mn-cs"/>
            </a:rPr>
            <a:t> </a:t>
          </a:r>
          <a:r>
            <a:rPr lang="ru-RU" sz="1200" dirty="0">
              <a:solidFill>
                <a:schemeClr val="tx1"/>
              </a:solidFill>
              <a:latin typeface="Consolas" panose="020B0609020204030204" pitchFamily="49" charset="0"/>
              <a:ea typeface="+mn-ea"/>
              <a:cs typeface="+mn-cs"/>
            </a:rPr>
            <a:t>продажа рассчитана на территории РФ, начальный объем продукции будет составлять 500 </a:t>
          </a:r>
          <a:r>
            <a:rPr lang="ru-RU" sz="1200" dirty="0" err="1">
              <a:solidFill>
                <a:schemeClr val="tx1"/>
              </a:solidFill>
              <a:latin typeface="Consolas" panose="020B0609020204030204" pitchFamily="49" charset="0"/>
              <a:ea typeface="+mn-ea"/>
              <a:cs typeface="+mn-cs"/>
            </a:rPr>
            <a:t>шт</a:t>
          </a:r>
          <a:r>
            <a:rPr lang="ru-RU" sz="1200" b="0" i="0" u="none" strike="noStrike" cap="none" dirty="0">
              <a:solidFill>
                <a:schemeClr val="tx1"/>
              </a:solidFill>
              <a:latin typeface="Consolas" panose="020B0609020204030204" pitchFamily="49" charset="0"/>
              <a:ea typeface="+mn-ea"/>
              <a:cs typeface="+mn-cs"/>
            </a:rPr>
            <a:t>, </a:t>
          </a:r>
          <a:r>
            <a:rPr lang="ru-RU" sz="1200" dirty="0">
              <a:solidFill>
                <a:schemeClr val="tx1"/>
              </a:solidFill>
              <a:latin typeface="Consolas" panose="020B0609020204030204" pitchFamily="49" charset="0"/>
              <a:ea typeface="+mn-ea"/>
              <a:cs typeface="+mn-cs"/>
            </a:rPr>
            <a:t>в будущем объем будет повышаться. Охват рынка среди студентов составляет 3%, среди путешественников и любителей активного отдыха - 8,9%. Стоимость бамбукового стакана будет составлять 40 рублей. </a:t>
          </a:r>
        </a:p>
      </dgm:t>
    </dgm:pt>
    <dgm:pt modelId="{66889910-B000-4A67-8089-D4A2ADD6133F}" type="parTrans" cxnId="{F2656F18-CA0A-4F63-AEF7-5A4E83711A5F}">
      <dgm:prSet/>
      <dgm:spPr/>
      <dgm:t>
        <a:bodyPr/>
        <a:lstStyle/>
        <a:p>
          <a:endParaRPr lang="ru-RU"/>
        </a:p>
      </dgm:t>
    </dgm:pt>
    <dgm:pt modelId="{6B80DB59-EAF8-4373-9105-C966B01C4F75}" type="sibTrans" cxnId="{F2656F18-CA0A-4F63-AEF7-5A4E83711A5F}">
      <dgm:prSet/>
      <dgm:spPr/>
      <dgm:t>
        <a:bodyPr/>
        <a:lstStyle/>
        <a:p>
          <a:endParaRPr lang="ru-RU"/>
        </a:p>
      </dgm:t>
    </dgm:pt>
    <dgm:pt modelId="{AFEA39F3-907C-4462-9B9F-FEE34177784C}">
      <dgm:prSet phldrT="[Текст]"/>
      <dgm:spPr/>
      <dgm:t>
        <a:bodyPr/>
        <a:lstStyle/>
        <a:p>
          <a:r>
            <a:rPr lang="ru-RU" b="1" dirty="0">
              <a:latin typeface="Consolas" panose="020B0609020204030204" pitchFamily="49" charset="0"/>
            </a:rPr>
            <a:t>ТАМ (</a:t>
          </a:r>
          <a:r>
            <a:rPr lang="ru-RU" b="1" dirty="0" err="1">
              <a:latin typeface="Consolas" panose="020B0609020204030204" pitchFamily="49" charset="0"/>
            </a:rPr>
            <a:t>total</a:t>
          </a:r>
          <a:r>
            <a:rPr lang="ru-RU" b="1" dirty="0">
              <a:latin typeface="Consolas" panose="020B0609020204030204" pitchFamily="49" charset="0"/>
            </a:rPr>
            <a:t> </a:t>
          </a:r>
          <a:r>
            <a:rPr lang="ru-RU" b="1" dirty="0" err="1">
              <a:latin typeface="Consolas" panose="020B0609020204030204" pitchFamily="49" charset="0"/>
            </a:rPr>
            <a:t>addressable</a:t>
          </a:r>
          <a:r>
            <a:rPr lang="ru-RU" b="1" dirty="0">
              <a:latin typeface="Consolas" panose="020B0609020204030204" pitchFamily="49" charset="0"/>
            </a:rPr>
            <a:t> </a:t>
          </a:r>
          <a:r>
            <a:rPr lang="ru-RU" b="1" dirty="0" err="1">
              <a:latin typeface="Consolas" panose="020B0609020204030204" pitchFamily="49" charset="0"/>
            </a:rPr>
            <a:t>market</a:t>
          </a:r>
          <a:r>
            <a:rPr lang="ru-RU" b="1" dirty="0">
              <a:latin typeface="Consolas" panose="020B0609020204030204" pitchFamily="49" charset="0"/>
            </a:rPr>
            <a:t>) потенциальный объем – рынка.</a:t>
          </a:r>
        </a:p>
        <a:p>
          <a:r>
            <a:rPr lang="ru-RU" dirty="0">
              <a:latin typeface="Consolas" panose="020B0609020204030204" pitchFamily="49" charset="0"/>
            </a:rPr>
            <a:t>ТАМ р</a:t>
          </a:r>
          <a:r>
            <a:rPr lang="ru-RU" b="0" i="0" dirty="0">
              <a:solidFill>
                <a:schemeClr val="tx1"/>
              </a:solidFill>
              <a:latin typeface="Consolas" panose="020B0609020204030204" pitchFamily="49" charset="0"/>
              <a:ea typeface="Arial"/>
              <a:cs typeface="Arial"/>
            </a:rPr>
            <a:t>асчётное количество покупаемых стаканов – 41 000 000 000 </a:t>
          </a:r>
          <a:r>
            <a:rPr lang="ru-RU" b="0" i="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  <a:ea typeface="Arial"/>
              <a:cs typeface="Arial"/>
            </a:rPr>
            <a:t>в год</a:t>
          </a:r>
        </a:p>
        <a:p>
          <a:r>
            <a:rPr lang="en-US" dirty="0">
              <a:latin typeface="Consolas" panose="020B0609020204030204" pitchFamily="49" charset="0"/>
            </a:rPr>
            <a:t>TAM </a:t>
          </a:r>
          <a:r>
            <a:rPr lang="ru-RU" dirty="0">
              <a:latin typeface="Consolas" panose="020B0609020204030204" pitchFamily="49" charset="0"/>
            </a:rPr>
            <a:t>расчетное количество покупателей - 126 116 962</a:t>
          </a:r>
        </a:p>
      </dgm:t>
    </dgm:pt>
    <dgm:pt modelId="{52713FF8-F289-42B4-95E4-DFD10013C36C}" type="parTrans" cxnId="{99BF5C34-321A-40D5-B7DB-0BD317C90BB6}">
      <dgm:prSet/>
      <dgm:spPr/>
      <dgm:t>
        <a:bodyPr/>
        <a:lstStyle/>
        <a:p>
          <a:endParaRPr lang="ru-RU"/>
        </a:p>
      </dgm:t>
    </dgm:pt>
    <dgm:pt modelId="{28591E20-9227-44BD-9068-9B3934E3FD12}" type="sibTrans" cxnId="{99BF5C34-321A-40D5-B7DB-0BD317C90BB6}">
      <dgm:prSet/>
      <dgm:spPr/>
      <dgm:t>
        <a:bodyPr/>
        <a:lstStyle/>
        <a:p>
          <a:endParaRPr lang="ru-RU"/>
        </a:p>
      </dgm:t>
    </dgm:pt>
    <dgm:pt modelId="{0144304E-2BFE-4066-8B77-516E22E97769}">
      <dgm:prSet phldrT="[Текст]"/>
      <dgm:spPr/>
      <dgm:t>
        <a:bodyPr/>
        <a:lstStyle/>
        <a:p>
          <a:r>
            <a:rPr lang="ru-RU" b="1" dirty="0">
              <a:latin typeface="Consolas" panose="020B0609020204030204" pitchFamily="49" charset="0"/>
            </a:rPr>
            <a:t>SAM (</a:t>
          </a:r>
          <a:r>
            <a:rPr lang="ru-RU" b="1" dirty="0" err="1">
              <a:latin typeface="Consolas" panose="020B0609020204030204" pitchFamily="49" charset="0"/>
            </a:rPr>
            <a:t>serviceable</a:t>
          </a:r>
          <a:r>
            <a:rPr lang="ru-RU" b="1" dirty="0">
              <a:latin typeface="Consolas" panose="020B0609020204030204" pitchFamily="49" charset="0"/>
            </a:rPr>
            <a:t> </a:t>
          </a:r>
          <a:r>
            <a:rPr lang="ru-RU" b="1" dirty="0" err="1">
              <a:latin typeface="Consolas" panose="020B0609020204030204" pitchFamily="49" charset="0"/>
            </a:rPr>
            <a:t>available</a:t>
          </a:r>
          <a:r>
            <a:rPr lang="ru-RU" b="1" dirty="0">
              <a:latin typeface="Consolas" panose="020B0609020204030204" pitchFamily="49" charset="0"/>
            </a:rPr>
            <a:t> </a:t>
          </a:r>
          <a:r>
            <a:rPr lang="ru-RU" b="1" dirty="0" err="1">
              <a:latin typeface="Consolas" panose="020B0609020204030204" pitchFamily="49" charset="0"/>
            </a:rPr>
            <a:t>market</a:t>
          </a:r>
          <a:r>
            <a:rPr lang="ru-RU" b="1" dirty="0">
              <a:latin typeface="Consolas" panose="020B0609020204030204" pitchFamily="49" charset="0"/>
            </a:rPr>
            <a:t>) 25% доступный объем рынка с учетом конкурентной обстановки.</a:t>
          </a:r>
        </a:p>
        <a:p>
          <a:r>
            <a:rPr lang="ru-RU" dirty="0">
              <a:latin typeface="Consolas" panose="020B0609020204030204" pitchFamily="49" charset="0"/>
            </a:rPr>
            <a:t>ЅАМ р</a:t>
          </a:r>
          <a:r>
            <a:rPr lang="ru-RU" b="0" i="0" dirty="0">
              <a:solidFill>
                <a:schemeClr val="tx1"/>
              </a:solidFill>
              <a:latin typeface="Consolas" panose="020B0609020204030204" pitchFamily="49" charset="0"/>
              <a:ea typeface="Arial"/>
              <a:cs typeface="Arial"/>
            </a:rPr>
            <a:t>асчётное количество покупаемых стаканов - </a:t>
          </a:r>
          <a:r>
            <a:rPr lang="ru-RU" b="0" i="0" dirty="0">
              <a:solidFill>
                <a:schemeClr val="tx1"/>
              </a:solidFill>
              <a:latin typeface="Consolas" panose="020B0609020204030204" pitchFamily="49" charset="0"/>
              <a:cs typeface="Arial"/>
            </a:rPr>
            <a:t>10 250 000 000 </a:t>
          </a:r>
          <a:r>
            <a:rPr lang="ru-RU" b="0" i="0" u="sng" dirty="0">
              <a:solidFill>
                <a:schemeClr val="tx1"/>
              </a:solidFill>
              <a:latin typeface="Consolas" panose="020B0609020204030204" pitchFamily="49" charset="0"/>
              <a:cs typeface="Arial"/>
            </a:rPr>
            <a:t>в год </a:t>
          </a:r>
          <a:r>
            <a:rPr lang="ru-RU" dirty="0">
              <a:latin typeface="Consolas" panose="020B0609020204030204" pitchFamily="49" charset="0"/>
            </a:rPr>
            <a:t>(75% занимают конкуренты)</a:t>
          </a:r>
        </a:p>
        <a:p>
          <a:r>
            <a:rPr lang="en-US" dirty="0">
              <a:latin typeface="Consolas" panose="020B0609020204030204" pitchFamily="49" charset="0"/>
            </a:rPr>
            <a:t>SAM </a:t>
          </a:r>
          <a:r>
            <a:rPr lang="ru-RU" dirty="0">
              <a:latin typeface="Consolas" panose="020B0609020204030204" pitchFamily="49" charset="0"/>
            </a:rPr>
            <a:t>расчетное количество покупателей, взятых из статистики интервью - 17 536 181 (наша целевая аудитория)</a:t>
          </a:r>
        </a:p>
      </dgm:t>
    </dgm:pt>
    <dgm:pt modelId="{EEA8D1A5-2660-45A3-B6DE-DC091146E87E}" type="parTrans" cxnId="{26D9C28E-4A7A-4233-9C85-BB51D2FAEEB6}">
      <dgm:prSet/>
      <dgm:spPr/>
      <dgm:t>
        <a:bodyPr/>
        <a:lstStyle/>
        <a:p>
          <a:endParaRPr lang="ru-RU"/>
        </a:p>
      </dgm:t>
    </dgm:pt>
    <dgm:pt modelId="{13CFB7B6-5CF6-4B04-9EFF-4C0C832AA6C2}" type="sibTrans" cxnId="{26D9C28E-4A7A-4233-9C85-BB51D2FAEEB6}">
      <dgm:prSet/>
      <dgm:spPr/>
      <dgm:t>
        <a:bodyPr/>
        <a:lstStyle/>
        <a:p>
          <a:endParaRPr lang="ru-RU"/>
        </a:p>
      </dgm:t>
    </dgm:pt>
    <dgm:pt modelId="{1641E538-CC6B-44A3-9B42-A342442E4FF3}">
      <dgm:prSet phldrT="[Текст]"/>
      <dgm:spPr/>
      <dgm:t>
        <a:bodyPr/>
        <a:lstStyle/>
        <a:p>
          <a:pPr>
            <a:buNone/>
          </a:pPr>
          <a:r>
            <a:rPr lang="ru-RU" b="1" dirty="0">
              <a:latin typeface="Consolas" panose="020B0609020204030204" pitchFamily="49" charset="0"/>
            </a:rPr>
            <a:t>SOM (</a:t>
          </a:r>
          <a:r>
            <a:rPr lang="ru-RU" b="1" dirty="0" err="1">
              <a:latin typeface="Consolas" panose="020B0609020204030204" pitchFamily="49" charset="0"/>
            </a:rPr>
            <a:t>serviceable</a:t>
          </a:r>
          <a:r>
            <a:rPr lang="ru-RU" b="1" dirty="0">
              <a:latin typeface="Consolas" panose="020B0609020204030204" pitchFamily="49" charset="0"/>
            </a:rPr>
            <a:t> &amp; </a:t>
          </a:r>
          <a:r>
            <a:rPr lang="ru-RU" b="1" dirty="0" err="1">
              <a:latin typeface="Consolas" panose="020B0609020204030204" pitchFamily="49" charset="0"/>
            </a:rPr>
            <a:t>obtainable</a:t>
          </a:r>
          <a:r>
            <a:rPr lang="ru-RU" b="1" dirty="0">
              <a:latin typeface="Consolas" panose="020B0609020204030204" pitchFamily="49" charset="0"/>
            </a:rPr>
            <a:t> </a:t>
          </a:r>
          <a:r>
            <a:rPr lang="ru-RU" b="1" dirty="0" err="1">
              <a:latin typeface="Consolas" panose="020B0609020204030204" pitchFamily="49" charset="0"/>
            </a:rPr>
            <a:t>market</a:t>
          </a:r>
          <a:r>
            <a:rPr lang="ru-RU" b="1" dirty="0">
              <a:latin typeface="Consolas" panose="020B0609020204030204" pitchFamily="49" charset="0"/>
            </a:rPr>
            <a:t>)</a:t>
          </a:r>
          <a:r>
            <a:rPr lang="ru-RU" dirty="0">
              <a:latin typeface="Consolas" panose="020B0609020204030204" pitchFamily="49" charset="0"/>
            </a:rPr>
            <a:t> – реально достижимый объем рынка</a:t>
          </a:r>
        </a:p>
        <a:p>
          <a:pPr>
            <a:buFont typeface="Arial" panose="020B0604020202020204" pitchFamily="34" charset="0"/>
            <a:buChar char="•"/>
          </a:pPr>
          <a:r>
            <a:rPr lang="ru-RU" dirty="0">
              <a:latin typeface="Consolas" panose="020B0609020204030204" pitchFamily="49" charset="0"/>
            </a:rPr>
            <a:t>ЅОМ р</a:t>
          </a:r>
          <a:r>
            <a:rPr lang="ru-RU" b="0" i="0" dirty="0">
              <a:solidFill>
                <a:schemeClr val="tx1"/>
              </a:solidFill>
              <a:latin typeface="Consolas" panose="020B0609020204030204" pitchFamily="49" charset="0"/>
              <a:ea typeface="Arial"/>
              <a:cs typeface="Arial"/>
            </a:rPr>
            <a:t>асчётное количество покупаемых стаканов </a:t>
          </a:r>
          <a:r>
            <a:rPr lang="ru-RU" dirty="0">
              <a:latin typeface="Consolas" panose="020B0609020204030204" pitchFamily="49" charset="0"/>
            </a:rPr>
            <a:t>6 500 000 000 </a:t>
          </a:r>
          <a:r>
            <a:rPr lang="ru-RU" u="sng" dirty="0">
              <a:latin typeface="Consolas" panose="020B0609020204030204" pitchFamily="49" charset="0"/>
            </a:rPr>
            <a:t>в год </a:t>
          </a:r>
          <a:r>
            <a:rPr lang="ru-RU" dirty="0">
              <a:latin typeface="Consolas" panose="020B0609020204030204" pitchFamily="49" charset="0"/>
            </a:rPr>
            <a:t>(частота покупки – 1-2 стакана в день)</a:t>
          </a:r>
        </a:p>
        <a:p>
          <a:pPr>
            <a:buNone/>
          </a:pPr>
          <a:r>
            <a:rPr lang="ru-RU" dirty="0">
              <a:latin typeface="Consolas" panose="020B0609020204030204" pitchFamily="49" charset="0"/>
            </a:rPr>
            <a:t>ЅОМ расчетное количество покупателей, взятых из статистики интервью  - 17 536 181 </a:t>
          </a:r>
          <a:r>
            <a:rPr lang="ru-RU" u="sng" dirty="0">
              <a:latin typeface="Consolas" panose="020B0609020204030204" pitchFamily="49" charset="0"/>
            </a:rPr>
            <a:t>в год</a:t>
          </a:r>
        </a:p>
      </dgm:t>
    </dgm:pt>
    <dgm:pt modelId="{FB2643B8-43F1-4001-8EB9-AF7E17EF8DCE}" type="parTrans" cxnId="{60461E03-CA73-45EE-B01B-219D83DC1B0C}">
      <dgm:prSet/>
      <dgm:spPr/>
      <dgm:t>
        <a:bodyPr/>
        <a:lstStyle/>
        <a:p>
          <a:endParaRPr lang="ru-RU"/>
        </a:p>
      </dgm:t>
    </dgm:pt>
    <dgm:pt modelId="{1242B5EC-8C0E-4111-98B5-5671F75ABA8D}" type="sibTrans" cxnId="{60461E03-CA73-45EE-B01B-219D83DC1B0C}">
      <dgm:prSet/>
      <dgm:spPr/>
      <dgm:t>
        <a:bodyPr/>
        <a:lstStyle/>
        <a:p>
          <a:endParaRPr lang="ru-RU"/>
        </a:p>
      </dgm:t>
    </dgm:pt>
    <dgm:pt modelId="{0445296D-A965-4CCA-AB70-7CDA6276770D}" type="pres">
      <dgm:prSet presAssocID="{651C8035-96F7-4A1E-8DEF-7DD26EB33E38}" presName="vert0" presStyleCnt="0">
        <dgm:presLayoutVars>
          <dgm:dir/>
          <dgm:animOne val="branch"/>
          <dgm:animLvl val="lvl"/>
        </dgm:presLayoutVars>
      </dgm:prSet>
      <dgm:spPr/>
    </dgm:pt>
    <dgm:pt modelId="{3E9D9D95-1F5A-4226-9AE7-5ABB8783B846}" type="pres">
      <dgm:prSet presAssocID="{A5A39B3A-E5DB-4F83-895B-2D4D58C95E61}" presName="thickLine" presStyleLbl="alignNode1" presStyleIdx="0" presStyleCnt="1"/>
      <dgm:spPr/>
    </dgm:pt>
    <dgm:pt modelId="{8716B05F-6EC3-42F6-8D40-1892E6050CAE}" type="pres">
      <dgm:prSet presAssocID="{A5A39B3A-E5DB-4F83-895B-2D4D58C95E61}" presName="horz1" presStyleCnt="0"/>
      <dgm:spPr/>
    </dgm:pt>
    <dgm:pt modelId="{A0D5C406-FFA1-4B20-B173-1D83421377AF}" type="pres">
      <dgm:prSet presAssocID="{A5A39B3A-E5DB-4F83-895B-2D4D58C95E61}" presName="tx1" presStyleLbl="revTx" presStyleIdx="0" presStyleCnt="4" custScaleX="172343"/>
      <dgm:spPr/>
    </dgm:pt>
    <dgm:pt modelId="{619AA303-2FC4-4C87-920B-3E7633A955BA}" type="pres">
      <dgm:prSet presAssocID="{A5A39B3A-E5DB-4F83-895B-2D4D58C95E61}" presName="vert1" presStyleCnt="0"/>
      <dgm:spPr/>
    </dgm:pt>
    <dgm:pt modelId="{85960F96-7ED8-44A5-BACA-6E0C2ECDFD56}" type="pres">
      <dgm:prSet presAssocID="{AFEA39F3-907C-4462-9B9F-FEE34177784C}" presName="vertSpace2a" presStyleCnt="0"/>
      <dgm:spPr/>
    </dgm:pt>
    <dgm:pt modelId="{8D44E4ED-A06A-4C8C-AC47-6894A18B3286}" type="pres">
      <dgm:prSet presAssocID="{AFEA39F3-907C-4462-9B9F-FEE34177784C}" presName="horz2" presStyleCnt="0"/>
      <dgm:spPr/>
    </dgm:pt>
    <dgm:pt modelId="{F6CDC315-B8B9-4BA5-855E-27982A9D56D6}" type="pres">
      <dgm:prSet presAssocID="{AFEA39F3-907C-4462-9B9F-FEE34177784C}" presName="horzSpace2" presStyleCnt="0"/>
      <dgm:spPr/>
    </dgm:pt>
    <dgm:pt modelId="{64638153-3C14-40AE-97D5-C4F7AFBC1882}" type="pres">
      <dgm:prSet presAssocID="{AFEA39F3-907C-4462-9B9F-FEE34177784C}" presName="tx2" presStyleLbl="revTx" presStyleIdx="1" presStyleCnt="4"/>
      <dgm:spPr/>
    </dgm:pt>
    <dgm:pt modelId="{309A023A-E074-4A69-8D1B-5DC92C8591AF}" type="pres">
      <dgm:prSet presAssocID="{AFEA39F3-907C-4462-9B9F-FEE34177784C}" presName="vert2" presStyleCnt="0"/>
      <dgm:spPr/>
    </dgm:pt>
    <dgm:pt modelId="{C56623BF-A400-4C70-B193-426D6E6BCA1E}" type="pres">
      <dgm:prSet presAssocID="{AFEA39F3-907C-4462-9B9F-FEE34177784C}" presName="thinLine2b" presStyleLbl="callout" presStyleIdx="0" presStyleCnt="3"/>
      <dgm:spPr/>
    </dgm:pt>
    <dgm:pt modelId="{7259DB6E-676B-4AC5-9747-4F224B867131}" type="pres">
      <dgm:prSet presAssocID="{AFEA39F3-907C-4462-9B9F-FEE34177784C}" presName="vertSpace2b" presStyleCnt="0"/>
      <dgm:spPr/>
    </dgm:pt>
    <dgm:pt modelId="{9461DCD7-EDB6-4CE8-9833-D96A737175A4}" type="pres">
      <dgm:prSet presAssocID="{0144304E-2BFE-4066-8B77-516E22E97769}" presName="horz2" presStyleCnt="0"/>
      <dgm:spPr/>
    </dgm:pt>
    <dgm:pt modelId="{837F99F0-FEC1-489B-B0FA-96787FDC2AA1}" type="pres">
      <dgm:prSet presAssocID="{0144304E-2BFE-4066-8B77-516E22E97769}" presName="horzSpace2" presStyleCnt="0"/>
      <dgm:spPr/>
    </dgm:pt>
    <dgm:pt modelId="{DA27A3C2-1A13-4CE3-BE4E-24F188084EA5}" type="pres">
      <dgm:prSet presAssocID="{0144304E-2BFE-4066-8B77-516E22E97769}" presName="tx2" presStyleLbl="revTx" presStyleIdx="2" presStyleCnt="4"/>
      <dgm:spPr/>
    </dgm:pt>
    <dgm:pt modelId="{09C378CE-E5B3-4171-A51F-CFDC738A009D}" type="pres">
      <dgm:prSet presAssocID="{0144304E-2BFE-4066-8B77-516E22E97769}" presName="vert2" presStyleCnt="0"/>
      <dgm:spPr/>
    </dgm:pt>
    <dgm:pt modelId="{A416EEDC-B115-4ADF-B2FB-5A0BAC5993AC}" type="pres">
      <dgm:prSet presAssocID="{0144304E-2BFE-4066-8B77-516E22E97769}" presName="thinLine2b" presStyleLbl="callout" presStyleIdx="1" presStyleCnt="3"/>
      <dgm:spPr/>
    </dgm:pt>
    <dgm:pt modelId="{5FC899A3-2C2C-4B0C-84DC-F7CD2E1C7F65}" type="pres">
      <dgm:prSet presAssocID="{0144304E-2BFE-4066-8B77-516E22E97769}" presName="vertSpace2b" presStyleCnt="0"/>
      <dgm:spPr/>
    </dgm:pt>
    <dgm:pt modelId="{9662B7CD-BD95-4967-9C7B-DF69427B9B89}" type="pres">
      <dgm:prSet presAssocID="{1641E538-CC6B-44A3-9B42-A342442E4FF3}" presName="horz2" presStyleCnt="0"/>
      <dgm:spPr/>
    </dgm:pt>
    <dgm:pt modelId="{046B0CD6-27EF-4459-B206-C0D65D80F530}" type="pres">
      <dgm:prSet presAssocID="{1641E538-CC6B-44A3-9B42-A342442E4FF3}" presName="horzSpace2" presStyleCnt="0"/>
      <dgm:spPr/>
    </dgm:pt>
    <dgm:pt modelId="{83BFE813-9975-421F-90BC-E43CCFD849D4}" type="pres">
      <dgm:prSet presAssocID="{1641E538-CC6B-44A3-9B42-A342442E4FF3}" presName="tx2" presStyleLbl="revTx" presStyleIdx="3" presStyleCnt="4"/>
      <dgm:spPr/>
    </dgm:pt>
    <dgm:pt modelId="{7C5E214F-E289-4F95-AF9F-CB1556EB48A1}" type="pres">
      <dgm:prSet presAssocID="{1641E538-CC6B-44A3-9B42-A342442E4FF3}" presName="vert2" presStyleCnt="0"/>
      <dgm:spPr/>
    </dgm:pt>
    <dgm:pt modelId="{0F3B3DC5-C573-42F3-9FA3-D33F7C6D824A}" type="pres">
      <dgm:prSet presAssocID="{1641E538-CC6B-44A3-9B42-A342442E4FF3}" presName="thinLine2b" presStyleLbl="callout" presStyleIdx="2" presStyleCnt="3"/>
      <dgm:spPr/>
    </dgm:pt>
    <dgm:pt modelId="{AC1C3F77-A28E-418B-91CF-99FADEFC5D66}" type="pres">
      <dgm:prSet presAssocID="{1641E538-CC6B-44A3-9B42-A342442E4FF3}" presName="vertSpace2b" presStyleCnt="0"/>
      <dgm:spPr/>
    </dgm:pt>
  </dgm:ptLst>
  <dgm:cxnLst>
    <dgm:cxn modelId="{60461E03-CA73-45EE-B01B-219D83DC1B0C}" srcId="{A5A39B3A-E5DB-4F83-895B-2D4D58C95E61}" destId="{1641E538-CC6B-44A3-9B42-A342442E4FF3}" srcOrd="2" destOrd="0" parTransId="{FB2643B8-43F1-4001-8EB9-AF7E17EF8DCE}" sibTransId="{1242B5EC-8C0E-4111-98B5-5671F75ABA8D}"/>
    <dgm:cxn modelId="{2665FD06-08D0-4CF3-A618-ED4DD79E9317}" type="presOf" srcId="{AFEA39F3-907C-4462-9B9F-FEE34177784C}" destId="{64638153-3C14-40AE-97D5-C4F7AFBC1882}" srcOrd="0" destOrd="0" presId="urn:microsoft.com/office/officeart/2008/layout/LinedList"/>
    <dgm:cxn modelId="{06A26A09-1944-4756-A2AC-98578AA8748C}" type="presOf" srcId="{651C8035-96F7-4A1E-8DEF-7DD26EB33E38}" destId="{0445296D-A965-4CCA-AB70-7CDA6276770D}" srcOrd="0" destOrd="0" presId="urn:microsoft.com/office/officeart/2008/layout/LinedList"/>
    <dgm:cxn modelId="{F2656F18-CA0A-4F63-AEF7-5A4E83711A5F}" srcId="{651C8035-96F7-4A1E-8DEF-7DD26EB33E38}" destId="{A5A39B3A-E5DB-4F83-895B-2D4D58C95E61}" srcOrd="0" destOrd="0" parTransId="{66889910-B000-4A67-8089-D4A2ADD6133F}" sibTransId="{6B80DB59-EAF8-4373-9105-C966B01C4F75}"/>
    <dgm:cxn modelId="{99BF5C34-321A-40D5-B7DB-0BD317C90BB6}" srcId="{A5A39B3A-E5DB-4F83-895B-2D4D58C95E61}" destId="{AFEA39F3-907C-4462-9B9F-FEE34177784C}" srcOrd="0" destOrd="0" parTransId="{52713FF8-F289-42B4-95E4-DFD10013C36C}" sibTransId="{28591E20-9227-44BD-9068-9B3934E3FD12}"/>
    <dgm:cxn modelId="{511E6035-BEDA-41E8-8E73-30204D0FF0D9}" type="presOf" srcId="{1641E538-CC6B-44A3-9B42-A342442E4FF3}" destId="{83BFE813-9975-421F-90BC-E43CCFD849D4}" srcOrd="0" destOrd="0" presId="urn:microsoft.com/office/officeart/2008/layout/LinedList"/>
    <dgm:cxn modelId="{26D9C28E-4A7A-4233-9C85-BB51D2FAEEB6}" srcId="{A5A39B3A-E5DB-4F83-895B-2D4D58C95E61}" destId="{0144304E-2BFE-4066-8B77-516E22E97769}" srcOrd="1" destOrd="0" parTransId="{EEA8D1A5-2660-45A3-B6DE-DC091146E87E}" sibTransId="{13CFB7B6-5CF6-4B04-9EFF-4C0C832AA6C2}"/>
    <dgm:cxn modelId="{374D0EA6-F94A-4872-AC30-5B463F906FEE}" type="presOf" srcId="{0144304E-2BFE-4066-8B77-516E22E97769}" destId="{DA27A3C2-1A13-4CE3-BE4E-24F188084EA5}" srcOrd="0" destOrd="0" presId="urn:microsoft.com/office/officeart/2008/layout/LinedList"/>
    <dgm:cxn modelId="{29D545A7-0EA7-448B-B8B3-AC4B683DF76B}" type="presOf" srcId="{A5A39B3A-E5DB-4F83-895B-2D4D58C95E61}" destId="{A0D5C406-FFA1-4B20-B173-1D83421377AF}" srcOrd="0" destOrd="0" presId="urn:microsoft.com/office/officeart/2008/layout/LinedList"/>
    <dgm:cxn modelId="{0121D7CE-5668-4759-9B7F-BEA06FD6E259}" type="presParOf" srcId="{0445296D-A965-4CCA-AB70-7CDA6276770D}" destId="{3E9D9D95-1F5A-4226-9AE7-5ABB8783B846}" srcOrd="0" destOrd="0" presId="urn:microsoft.com/office/officeart/2008/layout/LinedList"/>
    <dgm:cxn modelId="{A079D26C-A96D-4CF8-9FF9-DC07769A544D}" type="presParOf" srcId="{0445296D-A965-4CCA-AB70-7CDA6276770D}" destId="{8716B05F-6EC3-42F6-8D40-1892E6050CAE}" srcOrd="1" destOrd="0" presId="urn:microsoft.com/office/officeart/2008/layout/LinedList"/>
    <dgm:cxn modelId="{FCBE5486-1ABA-4BB0-9F1F-84CB4DA642B8}" type="presParOf" srcId="{8716B05F-6EC3-42F6-8D40-1892E6050CAE}" destId="{A0D5C406-FFA1-4B20-B173-1D83421377AF}" srcOrd="0" destOrd="0" presId="urn:microsoft.com/office/officeart/2008/layout/LinedList"/>
    <dgm:cxn modelId="{CB504A1B-6EDB-4FAF-BC26-FB6E39C55EC3}" type="presParOf" srcId="{8716B05F-6EC3-42F6-8D40-1892E6050CAE}" destId="{619AA303-2FC4-4C87-920B-3E7633A955BA}" srcOrd="1" destOrd="0" presId="urn:microsoft.com/office/officeart/2008/layout/LinedList"/>
    <dgm:cxn modelId="{241E67D4-8FC6-40A9-9328-D48632DADCC4}" type="presParOf" srcId="{619AA303-2FC4-4C87-920B-3E7633A955BA}" destId="{85960F96-7ED8-44A5-BACA-6E0C2ECDFD56}" srcOrd="0" destOrd="0" presId="urn:microsoft.com/office/officeart/2008/layout/LinedList"/>
    <dgm:cxn modelId="{885F94D0-9332-4836-B653-772088267A57}" type="presParOf" srcId="{619AA303-2FC4-4C87-920B-3E7633A955BA}" destId="{8D44E4ED-A06A-4C8C-AC47-6894A18B3286}" srcOrd="1" destOrd="0" presId="urn:microsoft.com/office/officeart/2008/layout/LinedList"/>
    <dgm:cxn modelId="{1C56DF76-AABB-49DF-997D-E8B07E57119F}" type="presParOf" srcId="{8D44E4ED-A06A-4C8C-AC47-6894A18B3286}" destId="{F6CDC315-B8B9-4BA5-855E-27982A9D56D6}" srcOrd="0" destOrd="0" presId="urn:microsoft.com/office/officeart/2008/layout/LinedList"/>
    <dgm:cxn modelId="{A5B4C1E8-C200-446E-8682-71204A688C13}" type="presParOf" srcId="{8D44E4ED-A06A-4C8C-AC47-6894A18B3286}" destId="{64638153-3C14-40AE-97D5-C4F7AFBC1882}" srcOrd="1" destOrd="0" presId="urn:microsoft.com/office/officeart/2008/layout/LinedList"/>
    <dgm:cxn modelId="{4612D4F0-89F4-4E16-B844-6087809B3E43}" type="presParOf" srcId="{8D44E4ED-A06A-4C8C-AC47-6894A18B3286}" destId="{309A023A-E074-4A69-8D1B-5DC92C8591AF}" srcOrd="2" destOrd="0" presId="urn:microsoft.com/office/officeart/2008/layout/LinedList"/>
    <dgm:cxn modelId="{958FD22F-3625-4D9C-8CE9-8DE6DCE298C9}" type="presParOf" srcId="{619AA303-2FC4-4C87-920B-3E7633A955BA}" destId="{C56623BF-A400-4C70-B193-426D6E6BCA1E}" srcOrd="2" destOrd="0" presId="urn:microsoft.com/office/officeart/2008/layout/LinedList"/>
    <dgm:cxn modelId="{9E68CCA6-32FB-4C96-90A0-5F7E1ECCA361}" type="presParOf" srcId="{619AA303-2FC4-4C87-920B-3E7633A955BA}" destId="{7259DB6E-676B-4AC5-9747-4F224B867131}" srcOrd="3" destOrd="0" presId="urn:microsoft.com/office/officeart/2008/layout/LinedList"/>
    <dgm:cxn modelId="{EB559144-8CEC-4DA1-AECE-602128826E42}" type="presParOf" srcId="{619AA303-2FC4-4C87-920B-3E7633A955BA}" destId="{9461DCD7-EDB6-4CE8-9833-D96A737175A4}" srcOrd="4" destOrd="0" presId="urn:microsoft.com/office/officeart/2008/layout/LinedList"/>
    <dgm:cxn modelId="{EFBD3ECA-1758-4418-9EDA-05C6EB4B2FF2}" type="presParOf" srcId="{9461DCD7-EDB6-4CE8-9833-D96A737175A4}" destId="{837F99F0-FEC1-489B-B0FA-96787FDC2AA1}" srcOrd="0" destOrd="0" presId="urn:microsoft.com/office/officeart/2008/layout/LinedList"/>
    <dgm:cxn modelId="{DCDCF4A8-ADB6-418F-8DAD-A5BCE6CE817D}" type="presParOf" srcId="{9461DCD7-EDB6-4CE8-9833-D96A737175A4}" destId="{DA27A3C2-1A13-4CE3-BE4E-24F188084EA5}" srcOrd="1" destOrd="0" presId="urn:microsoft.com/office/officeart/2008/layout/LinedList"/>
    <dgm:cxn modelId="{677F92C4-E037-4A92-B81E-827F906B0535}" type="presParOf" srcId="{9461DCD7-EDB6-4CE8-9833-D96A737175A4}" destId="{09C378CE-E5B3-4171-A51F-CFDC738A009D}" srcOrd="2" destOrd="0" presId="urn:microsoft.com/office/officeart/2008/layout/LinedList"/>
    <dgm:cxn modelId="{BD047722-FBBD-4B51-8379-36A24C42B16B}" type="presParOf" srcId="{619AA303-2FC4-4C87-920B-3E7633A955BA}" destId="{A416EEDC-B115-4ADF-B2FB-5A0BAC5993AC}" srcOrd="5" destOrd="0" presId="urn:microsoft.com/office/officeart/2008/layout/LinedList"/>
    <dgm:cxn modelId="{A926F8BA-35AB-49D1-9737-4D0C50E692A2}" type="presParOf" srcId="{619AA303-2FC4-4C87-920B-3E7633A955BA}" destId="{5FC899A3-2C2C-4B0C-84DC-F7CD2E1C7F65}" srcOrd="6" destOrd="0" presId="urn:microsoft.com/office/officeart/2008/layout/LinedList"/>
    <dgm:cxn modelId="{D6A3A896-92BC-4DD8-8277-6F93ED099581}" type="presParOf" srcId="{619AA303-2FC4-4C87-920B-3E7633A955BA}" destId="{9662B7CD-BD95-4967-9C7B-DF69427B9B89}" srcOrd="7" destOrd="0" presId="urn:microsoft.com/office/officeart/2008/layout/LinedList"/>
    <dgm:cxn modelId="{A2FC7BE8-71F1-4BD6-BBDB-C8F40F7DC29C}" type="presParOf" srcId="{9662B7CD-BD95-4967-9C7B-DF69427B9B89}" destId="{046B0CD6-27EF-4459-B206-C0D65D80F530}" srcOrd="0" destOrd="0" presId="urn:microsoft.com/office/officeart/2008/layout/LinedList"/>
    <dgm:cxn modelId="{40C60474-8150-494E-B4D7-FF03ECEA6356}" type="presParOf" srcId="{9662B7CD-BD95-4967-9C7B-DF69427B9B89}" destId="{83BFE813-9975-421F-90BC-E43CCFD849D4}" srcOrd="1" destOrd="0" presId="urn:microsoft.com/office/officeart/2008/layout/LinedList"/>
    <dgm:cxn modelId="{2BAD9F2A-1CD5-4F16-981C-95FB4EDDCDFE}" type="presParOf" srcId="{9662B7CD-BD95-4967-9C7B-DF69427B9B89}" destId="{7C5E214F-E289-4F95-AF9F-CB1556EB48A1}" srcOrd="2" destOrd="0" presId="urn:microsoft.com/office/officeart/2008/layout/LinedList"/>
    <dgm:cxn modelId="{96259268-88CF-4ED8-9479-5B3CE298578C}" type="presParOf" srcId="{619AA303-2FC4-4C87-920B-3E7633A955BA}" destId="{0F3B3DC5-C573-42F3-9FA3-D33F7C6D824A}" srcOrd="8" destOrd="0" presId="urn:microsoft.com/office/officeart/2008/layout/LinedList"/>
    <dgm:cxn modelId="{944FCEEF-A8DE-429D-90DE-D5C0A3358D0D}" type="presParOf" srcId="{619AA303-2FC4-4C87-920B-3E7633A955BA}" destId="{AC1C3F77-A28E-418B-91CF-99FADEFC5D66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069ABA-E621-474D-917B-F624B17FA3C6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449C4A-ACAC-485B-BDE0-D454C3746E82}">
      <dgm:prSet phldrT="[Текст]"/>
      <dgm:spPr/>
      <dgm:t>
        <a:bodyPr/>
        <a:lstStyle/>
        <a:p>
          <a:pPr algn="ctr"/>
          <a:r>
            <a:rPr lang="ru-RU" b="1" dirty="0">
              <a:latin typeface="Consolas" panose="020B0609020204030204" pitchFamily="49" charset="0"/>
            </a:rPr>
            <a:t>Изготовители бумажных и пластиковых стаканов</a:t>
          </a:r>
        </a:p>
        <a:p>
          <a:pPr algn="ctr"/>
          <a:r>
            <a:rPr lang="ru-RU" dirty="0">
              <a:latin typeface="Consolas" panose="020B0609020204030204" pitchFamily="49" charset="0"/>
            </a:rPr>
            <a:t>Плюсы: малая стоимость, высокая распространенность; </a:t>
          </a:r>
          <a:endParaRPr lang="en-US" dirty="0">
            <a:latin typeface="Consolas" panose="020B0609020204030204" pitchFamily="49" charset="0"/>
          </a:endParaRPr>
        </a:p>
        <a:p>
          <a:pPr algn="ctr"/>
          <a:r>
            <a:rPr lang="ru-RU" dirty="0">
              <a:latin typeface="Consolas" panose="020B0609020204030204" pitchFamily="49" charset="0"/>
            </a:rPr>
            <a:t>Минусы</a:t>
          </a:r>
          <a:r>
            <a:rPr lang="en-US" dirty="0">
              <a:latin typeface="Consolas" panose="020B0609020204030204" pitchFamily="49" charset="0"/>
            </a:rPr>
            <a:t>:</a:t>
          </a:r>
          <a:r>
            <a:rPr lang="ru-RU" dirty="0">
              <a:latin typeface="Consolas" panose="020B0609020204030204" pitchFamily="49" charset="0"/>
            </a:rPr>
            <a:t> загрязнение окружающей среды и организма;</a:t>
          </a:r>
        </a:p>
      </dgm:t>
    </dgm:pt>
    <dgm:pt modelId="{B4EA2158-843E-4959-97EE-C2EE1BF88211}" type="parTrans" cxnId="{1395E401-0B08-410C-9D1B-16BC960FF613}">
      <dgm:prSet/>
      <dgm:spPr/>
      <dgm:t>
        <a:bodyPr/>
        <a:lstStyle/>
        <a:p>
          <a:pPr algn="ctr"/>
          <a:endParaRPr lang="ru-RU"/>
        </a:p>
      </dgm:t>
    </dgm:pt>
    <dgm:pt modelId="{0E34A94C-8F74-4A13-A54F-5D1B18EECE9A}" type="sibTrans" cxnId="{1395E401-0B08-410C-9D1B-16BC960FF613}">
      <dgm:prSet/>
      <dgm:spPr/>
      <dgm:t>
        <a:bodyPr/>
        <a:lstStyle/>
        <a:p>
          <a:pPr algn="ctr"/>
          <a:endParaRPr lang="ru-RU"/>
        </a:p>
      </dgm:t>
    </dgm:pt>
    <dgm:pt modelId="{FEC7EBA1-2981-4AAD-A124-65E392ED8ED1}">
      <dgm:prSet phldrT="[Текст]"/>
      <dgm:spPr/>
      <dgm:t>
        <a:bodyPr/>
        <a:lstStyle/>
        <a:p>
          <a:pPr algn="ctr"/>
          <a:r>
            <a:rPr lang="ru-RU" b="1" dirty="0">
              <a:latin typeface="Consolas" panose="020B0609020204030204" pitchFamily="49" charset="0"/>
            </a:rPr>
            <a:t>Импортированная продукция</a:t>
          </a:r>
          <a:r>
            <a:rPr lang="ru-RU" dirty="0">
              <a:latin typeface="Consolas" panose="020B0609020204030204" pitchFamily="49" charset="0"/>
            </a:rPr>
            <a:t>:</a:t>
          </a:r>
        </a:p>
        <a:p>
          <a:pPr algn="ctr"/>
          <a:r>
            <a:rPr lang="ru-RU" dirty="0">
              <a:latin typeface="Consolas" panose="020B0609020204030204" pitchFamily="49" charset="0"/>
            </a:rPr>
            <a:t>Плюсы: Не затрачиваются силы и ресурсы на производство; </a:t>
          </a:r>
          <a:endParaRPr lang="en-US" dirty="0">
            <a:latin typeface="Consolas" panose="020B0609020204030204" pitchFamily="49" charset="0"/>
          </a:endParaRPr>
        </a:p>
        <a:p>
          <a:pPr algn="ctr"/>
          <a:r>
            <a:rPr lang="ru-RU" dirty="0">
              <a:latin typeface="Consolas" panose="020B0609020204030204" pitchFamily="49" charset="0"/>
            </a:rPr>
            <a:t>Минусы: Высокая стоимость;</a:t>
          </a:r>
        </a:p>
      </dgm:t>
    </dgm:pt>
    <dgm:pt modelId="{F57B812B-E4B6-4600-82F5-FD4B65092C74}" type="parTrans" cxnId="{9F89BA9D-E87B-445C-9A96-0C684FD309A5}">
      <dgm:prSet/>
      <dgm:spPr/>
      <dgm:t>
        <a:bodyPr/>
        <a:lstStyle/>
        <a:p>
          <a:pPr algn="ctr"/>
          <a:endParaRPr lang="ru-RU"/>
        </a:p>
      </dgm:t>
    </dgm:pt>
    <dgm:pt modelId="{A91DEA81-F38F-4CB0-9EB1-08AAE28DD819}" type="sibTrans" cxnId="{9F89BA9D-E87B-445C-9A96-0C684FD309A5}">
      <dgm:prSet/>
      <dgm:spPr/>
      <dgm:t>
        <a:bodyPr/>
        <a:lstStyle/>
        <a:p>
          <a:pPr algn="ctr"/>
          <a:endParaRPr lang="ru-RU"/>
        </a:p>
      </dgm:t>
    </dgm:pt>
    <dgm:pt modelId="{5E71AA9A-74F6-496F-BF53-65411492A13B}">
      <dgm:prSet phldrT="[Текст]"/>
      <dgm:spPr/>
      <dgm:t>
        <a:bodyPr/>
        <a:lstStyle/>
        <a:p>
          <a:pPr algn="ctr"/>
          <a:r>
            <a:rPr lang="ru-RU" b="1" dirty="0">
              <a:latin typeface="Consolas" panose="020B0609020204030204" pitchFamily="49" charset="0"/>
            </a:rPr>
            <a:t>Производители фармацевтических препаратов</a:t>
          </a:r>
          <a:r>
            <a:rPr lang="ru-RU" dirty="0">
              <a:latin typeface="Consolas" panose="020B0609020204030204" pitchFamily="49" charset="0"/>
            </a:rPr>
            <a:t>:</a:t>
          </a:r>
        </a:p>
        <a:p>
          <a:pPr algn="ctr"/>
          <a:r>
            <a:rPr lang="ru-RU" dirty="0">
              <a:latin typeface="Consolas" panose="020B0609020204030204" pitchFamily="49" charset="0"/>
            </a:rPr>
            <a:t>Плюсы: Высокая эффективность;</a:t>
          </a:r>
          <a:endParaRPr lang="en-US" dirty="0">
            <a:latin typeface="Consolas" panose="020B0609020204030204" pitchFamily="49" charset="0"/>
          </a:endParaRPr>
        </a:p>
        <a:p>
          <a:pPr algn="ctr"/>
          <a:r>
            <a:rPr lang="ru-RU" dirty="0">
              <a:latin typeface="Consolas" panose="020B0609020204030204" pitchFamily="49" charset="0"/>
            </a:rPr>
            <a:t>Минусы: Высокая стоимость; </a:t>
          </a:r>
        </a:p>
      </dgm:t>
    </dgm:pt>
    <dgm:pt modelId="{3E59BEC0-AA45-4816-81B5-C69185AC71DC}" type="parTrans" cxnId="{69DE1FB1-98DC-44F4-BAC5-A67C3EF7492E}">
      <dgm:prSet/>
      <dgm:spPr/>
      <dgm:t>
        <a:bodyPr/>
        <a:lstStyle/>
        <a:p>
          <a:pPr algn="ctr"/>
          <a:endParaRPr lang="ru-RU"/>
        </a:p>
      </dgm:t>
    </dgm:pt>
    <dgm:pt modelId="{8C63A86B-EB62-4D9C-BD09-23F1C5AAB1D8}" type="sibTrans" cxnId="{69DE1FB1-98DC-44F4-BAC5-A67C3EF7492E}">
      <dgm:prSet/>
      <dgm:spPr/>
      <dgm:t>
        <a:bodyPr/>
        <a:lstStyle/>
        <a:p>
          <a:pPr algn="ctr"/>
          <a:endParaRPr lang="ru-RU"/>
        </a:p>
      </dgm:t>
    </dgm:pt>
    <dgm:pt modelId="{A73B19A0-85A3-4146-BA25-07DB80AF9B68}" type="pres">
      <dgm:prSet presAssocID="{D6069ABA-E621-474D-917B-F624B17FA3C6}" presName="Name0" presStyleCnt="0">
        <dgm:presLayoutVars>
          <dgm:dir/>
          <dgm:resizeHandles val="exact"/>
        </dgm:presLayoutVars>
      </dgm:prSet>
      <dgm:spPr/>
    </dgm:pt>
    <dgm:pt modelId="{B322EB62-E059-4BCA-826B-6C448C12CD1E}" type="pres">
      <dgm:prSet presAssocID="{02449C4A-ACAC-485B-BDE0-D454C3746E82}" presName="composite" presStyleCnt="0"/>
      <dgm:spPr/>
    </dgm:pt>
    <dgm:pt modelId="{87500202-2BFB-4C35-8D68-5CCDCD886585}" type="pres">
      <dgm:prSet presAssocID="{02449C4A-ACAC-485B-BDE0-D454C3746E82}" presName="rect1" presStyleLbl="trAlignAcc1" presStyleIdx="0" presStyleCnt="3" custScaleY="87227" custLinFactNeighborX="-960" custLinFactNeighborY="-11536">
        <dgm:presLayoutVars>
          <dgm:bulletEnabled val="1"/>
        </dgm:presLayoutVars>
      </dgm:prSet>
      <dgm:spPr/>
    </dgm:pt>
    <dgm:pt modelId="{42EBF3CC-E2E3-48AE-A5F9-F8B6B1C68F33}" type="pres">
      <dgm:prSet presAssocID="{02449C4A-ACAC-485B-BDE0-D454C3746E82}" presName="rect2" presStyleLbl="fgImgPlace1" presStyleIdx="0" presStyleCnt="3" custScaleX="90915" custScaleY="99292" custLinFactNeighborX="-6352" custLinFactNeighborY="-498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</dgm:pt>
    <dgm:pt modelId="{DE0D080F-FB4C-47A8-83EE-CBD7405A2431}" type="pres">
      <dgm:prSet presAssocID="{0E34A94C-8F74-4A13-A54F-5D1B18EECE9A}" presName="sibTrans" presStyleCnt="0"/>
      <dgm:spPr/>
    </dgm:pt>
    <dgm:pt modelId="{50142E88-6E14-4965-853C-3CC0F4059D68}" type="pres">
      <dgm:prSet presAssocID="{FEC7EBA1-2981-4AAD-A124-65E392ED8ED1}" presName="composite" presStyleCnt="0"/>
      <dgm:spPr/>
    </dgm:pt>
    <dgm:pt modelId="{06908A1A-FAC0-404F-8277-959D859152CB}" type="pres">
      <dgm:prSet presAssocID="{FEC7EBA1-2981-4AAD-A124-65E392ED8ED1}" presName="rect1" presStyleLbl="trAlignAcc1" presStyleIdx="1" presStyleCnt="3" custScaleY="89453" custLinFactNeighborX="36" custLinFactNeighborY="-9168">
        <dgm:presLayoutVars>
          <dgm:bulletEnabled val="1"/>
        </dgm:presLayoutVars>
      </dgm:prSet>
      <dgm:spPr/>
    </dgm:pt>
    <dgm:pt modelId="{5F00F2FF-50A9-40AA-99C4-1DEE8AD82C7B}" type="pres">
      <dgm:prSet presAssocID="{FEC7EBA1-2981-4AAD-A124-65E392ED8ED1}" presName="rect2" presStyleLbl="fgImgPlace1" presStyleIdx="1" presStyleCnt="3" custScaleX="90890" custScaleY="91883" custLinFactNeighborX="1430" custLinFactNeighborY="-8079"/>
      <dgm:spPr>
        <a:blipFill rotWithShape="1">
          <a:blip xmlns:r="http://schemas.openxmlformats.org/officeDocument/2006/relationships" r:embed="rId2"/>
          <a:srcRect/>
          <a:stretch>
            <a:fillRect l="-26000" r="-26000"/>
          </a:stretch>
        </a:blipFill>
      </dgm:spPr>
    </dgm:pt>
    <dgm:pt modelId="{B1740BD8-7AD8-45E0-B59A-1C161B710FDC}" type="pres">
      <dgm:prSet presAssocID="{A91DEA81-F38F-4CB0-9EB1-08AAE28DD819}" presName="sibTrans" presStyleCnt="0"/>
      <dgm:spPr/>
    </dgm:pt>
    <dgm:pt modelId="{6A33E6C6-5FDB-47C8-B697-E7C229B11E95}" type="pres">
      <dgm:prSet presAssocID="{5E71AA9A-74F6-496F-BF53-65411492A13B}" presName="composite" presStyleCnt="0"/>
      <dgm:spPr/>
    </dgm:pt>
    <dgm:pt modelId="{4D4617BD-435B-4E9D-A466-D9698208054B}" type="pres">
      <dgm:prSet presAssocID="{5E71AA9A-74F6-496F-BF53-65411492A13B}" presName="rect1" presStyleLbl="trAlignAcc1" presStyleIdx="2" presStyleCnt="3" custLinFactNeighborX="2731" custLinFactNeighborY="-5859">
        <dgm:presLayoutVars>
          <dgm:bulletEnabled val="1"/>
        </dgm:presLayoutVars>
      </dgm:prSet>
      <dgm:spPr/>
    </dgm:pt>
    <dgm:pt modelId="{1D810501-0574-47ED-A7AA-7107428F0507}" type="pres">
      <dgm:prSet presAssocID="{5E71AA9A-74F6-496F-BF53-65411492A13B}" presName="rect2" presStyleLbl="fgImgPlace1" presStyleIdx="2" presStyleCnt="3" custLinFactNeighborX="17194" custLinFactNeighborY="-6087"/>
      <dgm:spPr>
        <a:blipFill rotWithShape="1">
          <a:blip xmlns:r="http://schemas.openxmlformats.org/officeDocument/2006/relationships" r:embed="rId3"/>
          <a:srcRect/>
          <a:stretch>
            <a:fillRect l="-60000" r="-60000"/>
          </a:stretch>
        </a:blipFill>
      </dgm:spPr>
    </dgm:pt>
  </dgm:ptLst>
  <dgm:cxnLst>
    <dgm:cxn modelId="{1395E401-0B08-410C-9D1B-16BC960FF613}" srcId="{D6069ABA-E621-474D-917B-F624B17FA3C6}" destId="{02449C4A-ACAC-485B-BDE0-D454C3746E82}" srcOrd="0" destOrd="0" parTransId="{B4EA2158-843E-4959-97EE-C2EE1BF88211}" sibTransId="{0E34A94C-8F74-4A13-A54F-5D1B18EECE9A}"/>
    <dgm:cxn modelId="{1C918D29-FD22-4131-8F82-1204A112B04C}" type="presOf" srcId="{02449C4A-ACAC-485B-BDE0-D454C3746E82}" destId="{87500202-2BFB-4C35-8D68-5CCDCD886585}" srcOrd="0" destOrd="0" presId="urn:microsoft.com/office/officeart/2008/layout/PictureStrips"/>
    <dgm:cxn modelId="{B710A99B-953F-434D-B612-3FA96B679C34}" type="presOf" srcId="{FEC7EBA1-2981-4AAD-A124-65E392ED8ED1}" destId="{06908A1A-FAC0-404F-8277-959D859152CB}" srcOrd="0" destOrd="0" presId="urn:microsoft.com/office/officeart/2008/layout/PictureStrips"/>
    <dgm:cxn modelId="{9F89BA9D-E87B-445C-9A96-0C684FD309A5}" srcId="{D6069ABA-E621-474D-917B-F624B17FA3C6}" destId="{FEC7EBA1-2981-4AAD-A124-65E392ED8ED1}" srcOrd="1" destOrd="0" parTransId="{F57B812B-E4B6-4600-82F5-FD4B65092C74}" sibTransId="{A91DEA81-F38F-4CB0-9EB1-08AAE28DD819}"/>
    <dgm:cxn modelId="{59B25BA1-32F8-43A4-BDC6-FF043070892F}" type="presOf" srcId="{5E71AA9A-74F6-496F-BF53-65411492A13B}" destId="{4D4617BD-435B-4E9D-A466-D9698208054B}" srcOrd="0" destOrd="0" presId="urn:microsoft.com/office/officeart/2008/layout/PictureStrips"/>
    <dgm:cxn modelId="{69DE1FB1-98DC-44F4-BAC5-A67C3EF7492E}" srcId="{D6069ABA-E621-474D-917B-F624B17FA3C6}" destId="{5E71AA9A-74F6-496F-BF53-65411492A13B}" srcOrd="2" destOrd="0" parTransId="{3E59BEC0-AA45-4816-81B5-C69185AC71DC}" sibTransId="{8C63A86B-EB62-4D9C-BD09-23F1C5AAB1D8}"/>
    <dgm:cxn modelId="{B89DC3FB-56D8-4BA8-BCC5-A4C50935485A}" type="presOf" srcId="{D6069ABA-E621-474D-917B-F624B17FA3C6}" destId="{A73B19A0-85A3-4146-BA25-07DB80AF9B68}" srcOrd="0" destOrd="0" presId="urn:microsoft.com/office/officeart/2008/layout/PictureStrips"/>
    <dgm:cxn modelId="{1C595B74-345F-4396-AB7D-61819F1DB4D8}" type="presParOf" srcId="{A73B19A0-85A3-4146-BA25-07DB80AF9B68}" destId="{B322EB62-E059-4BCA-826B-6C448C12CD1E}" srcOrd="0" destOrd="0" presId="urn:microsoft.com/office/officeart/2008/layout/PictureStrips"/>
    <dgm:cxn modelId="{8AEDDB3F-FEB1-4303-A179-04ADA9328F73}" type="presParOf" srcId="{B322EB62-E059-4BCA-826B-6C448C12CD1E}" destId="{87500202-2BFB-4C35-8D68-5CCDCD886585}" srcOrd="0" destOrd="0" presId="urn:microsoft.com/office/officeart/2008/layout/PictureStrips"/>
    <dgm:cxn modelId="{82B4CF77-92DB-4A03-B6EA-239634F50CBE}" type="presParOf" srcId="{B322EB62-E059-4BCA-826B-6C448C12CD1E}" destId="{42EBF3CC-E2E3-48AE-A5F9-F8B6B1C68F33}" srcOrd="1" destOrd="0" presId="urn:microsoft.com/office/officeart/2008/layout/PictureStrips"/>
    <dgm:cxn modelId="{9CB167C6-B67C-4EFD-BAB9-47E4DD9D0483}" type="presParOf" srcId="{A73B19A0-85A3-4146-BA25-07DB80AF9B68}" destId="{DE0D080F-FB4C-47A8-83EE-CBD7405A2431}" srcOrd="1" destOrd="0" presId="urn:microsoft.com/office/officeart/2008/layout/PictureStrips"/>
    <dgm:cxn modelId="{374B89FD-EA3E-45BD-BE92-9B9580D7BC0C}" type="presParOf" srcId="{A73B19A0-85A3-4146-BA25-07DB80AF9B68}" destId="{50142E88-6E14-4965-853C-3CC0F4059D68}" srcOrd="2" destOrd="0" presId="urn:microsoft.com/office/officeart/2008/layout/PictureStrips"/>
    <dgm:cxn modelId="{0F98825B-668E-4010-A719-EC68F0B4709D}" type="presParOf" srcId="{50142E88-6E14-4965-853C-3CC0F4059D68}" destId="{06908A1A-FAC0-404F-8277-959D859152CB}" srcOrd="0" destOrd="0" presId="urn:microsoft.com/office/officeart/2008/layout/PictureStrips"/>
    <dgm:cxn modelId="{F54F7DAC-0547-4620-9310-676DA92DE539}" type="presParOf" srcId="{50142E88-6E14-4965-853C-3CC0F4059D68}" destId="{5F00F2FF-50A9-40AA-99C4-1DEE8AD82C7B}" srcOrd="1" destOrd="0" presId="urn:microsoft.com/office/officeart/2008/layout/PictureStrips"/>
    <dgm:cxn modelId="{4FCF5971-B48B-4EAD-88B7-E0A9965116B1}" type="presParOf" srcId="{A73B19A0-85A3-4146-BA25-07DB80AF9B68}" destId="{B1740BD8-7AD8-45E0-B59A-1C161B710FDC}" srcOrd="3" destOrd="0" presId="urn:microsoft.com/office/officeart/2008/layout/PictureStrips"/>
    <dgm:cxn modelId="{755D260C-7771-47F7-857C-46333D5AD345}" type="presParOf" srcId="{A73B19A0-85A3-4146-BA25-07DB80AF9B68}" destId="{6A33E6C6-5FDB-47C8-B697-E7C229B11E95}" srcOrd="4" destOrd="0" presId="urn:microsoft.com/office/officeart/2008/layout/PictureStrips"/>
    <dgm:cxn modelId="{C89A93D7-CF65-43D0-BE79-1E2AB3FF0BE9}" type="presParOf" srcId="{6A33E6C6-5FDB-47C8-B697-E7C229B11E95}" destId="{4D4617BD-435B-4E9D-A466-D9698208054B}" srcOrd="0" destOrd="0" presId="urn:microsoft.com/office/officeart/2008/layout/PictureStrips"/>
    <dgm:cxn modelId="{8C6396C2-C259-4D69-B835-BA3D70C568A0}" type="presParOf" srcId="{6A33E6C6-5FDB-47C8-B697-E7C229B11E95}" destId="{1D810501-0574-47ED-A7AA-7107428F050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33C8218-917E-4517-A848-2B5C540CFBAD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E85914A-5A6A-47CC-8271-5A3EC0E83B09}">
      <dgm:prSet phldrT="[Текст]"/>
      <dgm:spPr/>
      <dgm:t>
        <a:bodyPr/>
        <a:lstStyle/>
        <a:p>
          <a:pPr>
            <a:buNone/>
          </a:pPr>
          <a:r>
            <a:rPr lang="ru-RU" dirty="0">
              <a:latin typeface="Consolas" panose="020B0609020204030204" pitchFamily="49" charset="0"/>
            </a:rPr>
            <a:t>Текущие результаты</a:t>
          </a:r>
          <a:endParaRPr lang="ru-RU" dirty="0"/>
        </a:p>
      </dgm:t>
    </dgm:pt>
    <dgm:pt modelId="{63AAF7F2-B5E6-4D55-B174-84348A61E894}" type="parTrans" cxnId="{20679504-6A8C-4B8C-90CB-5F7D7D9B4DCE}">
      <dgm:prSet/>
      <dgm:spPr/>
      <dgm:t>
        <a:bodyPr/>
        <a:lstStyle/>
        <a:p>
          <a:endParaRPr lang="ru-RU"/>
        </a:p>
      </dgm:t>
    </dgm:pt>
    <dgm:pt modelId="{3F966515-25C2-4343-9097-1354FCAB3B7E}" type="sibTrans" cxnId="{20679504-6A8C-4B8C-90CB-5F7D7D9B4DCE}">
      <dgm:prSet/>
      <dgm:spPr/>
      <dgm:t>
        <a:bodyPr/>
        <a:lstStyle/>
        <a:p>
          <a:endParaRPr lang="ru-RU"/>
        </a:p>
      </dgm:t>
    </dgm:pt>
    <dgm:pt modelId="{8DC3B817-430B-4A6E-9E27-79E786A7AE7A}">
      <dgm:prSet phldrT="[Текст]"/>
      <dgm:spPr/>
      <dgm:t>
        <a:bodyPr/>
        <a:lstStyle/>
        <a:p>
          <a:r>
            <a:rPr lang="ru-RU" dirty="0">
              <a:latin typeface="Consolas" panose="020B0609020204030204" pitchFamily="49" charset="0"/>
            </a:rPr>
            <a:t>Готовая технология производства бамбуковых стаканов</a:t>
          </a:r>
          <a:endParaRPr lang="ru-RU" dirty="0"/>
        </a:p>
      </dgm:t>
    </dgm:pt>
    <dgm:pt modelId="{2AD68EAA-7F7E-411A-AECA-4DC9ABA9A0EC}" type="parTrans" cxnId="{EB617E45-6932-4FC6-9DED-2A180716017E}">
      <dgm:prSet/>
      <dgm:spPr/>
      <dgm:t>
        <a:bodyPr/>
        <a:lstStyle/>
        <a:p>
          <a:endParaRPr lang="ru-RU"/>
        </a:p>
      </dgm:t>
    </dgm:pt>
    <dgm:pt modelId="{133D3561-BC74-4339-A0F1-B70439882E4A}" type="sibTrans" cxnId="{EB617E45-6932-4FC6-9DED-2A180716017E}">
      <dgm:prSet/>
      <dgm:spPr/>
      <dgm:t>
        <a:bodyPr/>
        <a:lstStyle/>
        <a:p>
          <a:endParaRPr lang="ru-RU"/>
        </a:p>
      </dgm:t>
    </dgm:pt>
    <dgm:pt modelId="{7AE792C6-04DE-4F4F-8FBD-A0DEDE0AA31B}">
      <dgm:prSet phldrT="[Текст]"/>
      <dgm:spPr/>
      <dgm:t>
        <a:bodyPr/>
        <a:lstStyle/>
        <a:p>
          <a:pPr>
            <a:buNone/>
          </a:pPr>
          <a:r>
            <a:rPr lang="ru-RU" dirty="0">
              <a:latin typeface="Consolas" panose="020B0609020204030204" pitchFamily="49" charset="0"/>
            </a:rPr>
            <a:t>Планы развития</a:t>
          </a:r>
          <a:endParaRPr lang="ru-RU" dirty="0"/>
        </a:p>
      </dgm:t>
    </dgm:pt>
    <dgm:pt modelId="{02A1F26B-74F6-4C44-B26D-89A7568FAA9A}" type="parTrans" cxnId="{1A208807-6F08-49D6-8ECC-C7CFA1E0A15C}">
      <dgm:prSet/>
      <dgm:spPr/>
      <dgm:t>
        <a:bodyPr/>
        <a:lstStyle/>
        <a:p>
          <a:endParaRPr lang="ru-RU"/>
        </a:p>
      </dgm:t>
    </dgm:pt>
    <dgm:pt modelId="{27D3FDCA-2ADF-40F3-ABED-E17FB48FCB30}" type="sibTrans" cxnId="{1A208807-6F08-49D6-8ECC-C7CFA1E0A15C}">
      <dgm:prSet/>
      <dgm:spPr/>
      <dgm:t>
        <a:bodyPr/>
        <a:lstStyle/>
        <a:p>
          <a:endParaRPr lang="ru-RU"/>
        </a:p>
      </dgm:t>
    </dgm:pt>
    <dgm:pt modelId="{176325A5-7ACE-4AE1-8DBC-7385E51D4941}">
      <dgm:prSet phldrT="[Текст]"/>
      <dgm:spPr/>
      <dgm:t>
        <a:bodyPr/>
        <a:lstStyle/>
        <a:p>
          <a:pPr>
            <a:buFont typeface="+mj-lt"/>
            <a:buNone/>
          </a:pPr>
          <a:endParaRPr lang="ru-RU" dirty="0"/>
        </a:p>
      </dgm:t>
    </dgm:pt>
    <dgm:pt modelId="{A9F65871-267D-4B1D-A7BD-FE1B418DBADC}" type="parTrans" cxnId="{0A0989C0-C04A-4E0A-870B-E45BB6208D8B}">
      <dgm:prSet/>
      <dgm:spPr/>
      <dgm:t>
        <a:bodyPr/>
        <a:lstStyle/>
        <a:p>
          <a:endParaRPr lang="ru-RU"/>
        </a:p>
      </dgm:t>
    </dgm:pt>
    <dgm:pt modelId="{0387C8F1-6715-48E7-BB80-23A343F2DDB4}" type="sibTrans" cxnId="{0A0989C0-C04A-4E0A-870B-E45BB6208D8B}">
      <dgm:prSet/>
      <dgm:spPr/>
      <dgm:t>
        <a:bodyPr/>
        <a:lstStyle/>
        <a:p>
          <a:endParaRPr lang="ru-RU"/>
        </a:p>
      </dgm:t>
    </dgm:pt>
    <dgm:pt modelId="{A2A60BA2-9B97-469D-BF43-A03CAE0B4A45}">
      <dgm:prSet/>
      <dgm:spPr/>
      <dgm:t>
        <a:bodyPr/>
        <a:lstStyle/>
        <a:p>
          <a:r>
            <a:rPr lang="ru-RU" dirty="0">
              <a:latin typeface="Consolas" panose="020B0609020204030204" pitchFamily="49" charset="0"/>
            </a:rPr>
            <a:t>Построенная бизнес-модель стартапа</a:t>
          </a:r>
        </a:p>
      </dgm:t>
    </dgm:pt>
    <dgm:pt modelId="{2BD0CBA9-1CC2-491A-A8F4-D8E615195651}" type="parTrans" cxnId="{C06EB48E-0EB8-4369-A0F1-C5114884BD8D}">
      <dgm:prSet/>
      <dgm:spPr/>
      <dgm:t>
        <a:bodyPr/>
        <a:lstStyle/>
        <a:p>
          <a:endParaRPr lang="ru-RU"/>
        </a:p>
      </dgm:t>
    </dgm:pt>
    <dgm:pt modelId="{DACEF5E3-28B3-4A02-A0C5-0474F090C16C}" type="sibTrans" cxnId="{C06EB48E-0EB8-4369-A0F1-C5114884BD8D}">
      <dgm:prSet/>
      <dgm:spPr/>
      <dgm:t>
        <a:bodyPr/>
        <a:lstStyle/>
        <a:p>
          <a:endParaRPr lang="ru-RU"/>
        </a:p>
      </dgm:t>
    </dgm:pt>
    <dgm:pt modelId="{072CA19A-D8C2-4274-9FD4-86E6CB0944F4}">
      <dgm:prSet/>
      <dgm:spPr/>
      <dgm:t>
        <a:bodyPr/>
        <a:lstStyle/>
        <a:p>
          <a:pPr>
            <a:buFont typeface="+mj-lt"/>
            <a:buAutoNum type="arabicPeriod"/>
          </a:pPr>
          <a:r>
            <a:rPr lang="ru-RU" dirty="0">
              <a:latin typeface="Consolas" panose="020B0609020204030204" pitchFamily="49" charset="0"/>
            </a:rPr>
            <a:t>Аренда помещения</a:t>
          </a:r>
        </a:p>
      </dgm:t>
    </dgm:pt>
    <dgm:pt modelId="{4F4D9700-E842-4FE0-8E28-6B0FF678E984}" type="parTrans" cxnId="{DB97D1DD-8FEC-4BEC-9FDC-B5A2C7B2625C}">
      <dgm:prSet/>
      <dgm:spPr/>
      <dgm:t>
        <a:bodyPr/>
        <a:lstStyle/>
        <a:p>
          <a:endParaRPr lang="ru-RU"/>
        </a:p>
      </dgm:t>
    </dgm:pt>
    <dgm:pt modelId="{2936EE79-19BF-48B6-9338-56EDEEF61758}" type="sibTrans" cxnId="{DB97D1DD-8FEC-4BEC-9FDC-B5A2C7B2625C}">
      <dgm:prSet/>
      <dgm:spPr/>
      <dgm:t>
        <a:bodyPr/>
        <a:lstStyle/>
        <a:p>
          <a:endParaRPr lang="ru-RU"/>
        </a:p>
      </dgm:t>
    </dgm:pt>
    <dgm:pt modelId="{7C7BB908-5D10-4329-B725-6DF7B47A8A98}">
      <dgm:prSet/>
      <dgm:spPr/>
      <dgm:t>
        <a:bodyPr/>
        <a:lstStyle/>
        <a:p>
          <a:pPr>
            <a:buFont typeface="+mj-lt"/>
            <a:buAutoNum type="arabicPeriod"/>
          </a:pPr>
          <a:r>
            <a:rPr lang="ru-RU" dirty="0">
              <a:latin typeface="Consolas" panose="020B0609020204030204" pitchFamily="49" charset="0"/>
            </a:rPr>
            <a:t>Закупка оборудование и материалов</a:t>
          </a:r>
        </a:p>
      </dgm:t>
    </dgm:pt>
    <dgm:pt modelId="{F0FE4A9E-59F5-44F2-9C1E-089B777A8C9D}" type="parTrans" cxnId="{DD9489C3-15A4-43F9-B80A-D4E6151EF0E6}">
      <dgm:prSet/>
      <dgm:spPr/>
      <dgm:t>
        <a:bodyPr/>
        <a:lstStyle/>
        <a:p>
          <a:endParaRPr lang="ru-RU"/>
        </a:p>
      </dgm:t>
    </dgm:pt>
    <dgm:pt modelId="{9D1BA560-C328-40C7-BEF3-087889D9E4D5}" type="sibTrans" cxnId="{DD9489C3-15A4-43F9-B80A-D4E6151EF0E6}">
      <dgm:prSet/>
      <dgm:spPr/>
      <dgm:t>
        <a:bodyPr/>
        <a:lstStyle/>
        <a:p>
          <a:endParaRPr lang="ru-RU"/>
        </a:p>
      </dgm:t>
    </dgm:pt>
    <dgm:pt modelId="{035E1F6C-C800-4FCA-AD8E-F9A23AA30663}">
      <dgm:prSet/>
      <dgm:spPr/>
      <dgm:t>
        <a:bodyPr/>
        <a:lstStyle/>
        <a:p>
          <a:pPr>
            <a:buFont typeface="+mj-lt"/>
            <a:buAutoNum type="arabicPeriod"/>
          </a:pPr>
          <a:r>
            <a:rPr lang="ru-RU" dirty="0">
              <a:latin typeface="Consolas" panose="020B0609020204030204" pitchFamily="49" charset="0"/>
            </a:rPr>
            <a:t>Создание пробной партии</a:t>
          </a:r>
        </a:p>
      </dgm:t>
    </dgm:pt>
    <dgm:pt modelId="{211BAE88-7FD3-4249-8645-0DB94EF9D627}" type="parTrans" cxnId="{3FF36A80-152D-4700-BA82-D48CEA8DD411}">
      <dgm:prSet/>
      <dgm:spPr/>
      <dgm:t>
        <a:bodyPr/>
        <a:lstStyle/>
        <a:p>
          <a:endParaRPr lang="ru-RU"/>
        </a:p>
      </dgm:t>
    </dgm:pt>
    <dgm:pt modelId="{95D9686A-8365-4CF1-8F90-13A955671A40}" type="sibTrans" cxnId="{3FF36A80-152D-4700-BA82-D48CEA8DD411}">
      <dgm:prSet/>
      <dgm:spPr/>
      <dgm:t>
        <a:bodyPr/>
        <a:lstStyle/>
        <a:p>
          <a:endParaRPr lang="ru-RU"/>
        </a:p>
      </dgm:t>
    </dgm:pt>
    <dgm:pt modelId="{C1590285-9470-4E14-9535-46225420B3DC}">
      <dgm:prSet/>
      <dgm:spPr/>
      <dgm:t>
        <a:bodyPr/>
        <a:lstStyle/>
        <a:p>
          <a:pPr>
            <a:buFont typeface="+mj-lt"/>
            <a:buAutoNum type="arabicPeriod"/>
          </a:pPr>
          <a:r>
            <a:rPr lang="ru-RU" dirty="0">
              <a:latin typeface="Consolas" panose="020B0609020204030204" pitchFamily="49" charset="0"/>
            </a:rPr>
            <a:t>Выпуск пробной партии на маркет-</a:t>
          </a:r>
          <a:r>
            <a:rPr lang="ru-RU" dirty="0" err="1">
              <a:latin typeface="Consolas" panose="020B0609020204030204" pitchFamily="49" charset="0"/>
            </a:rPr>
            <a:t>плейсы</a:t>
          </a:r>
          <a:endParaRPr lang="ru-RU" dirty="0">
            <a:latin typeface="Consolas" panose="020B0609020204030204" pitchFamily="49" charset="0"/>
          </a:endParaRPr>
        </a:p>
      </dgm:t>
    </dgm:pt>
    <dgm:pt modelId="{DF313585-EC95-41A9-A1D3-5CFB58A2FD1C}" type="parTrans" cxnId="{CF07EFFA-58E3-47D9-965D-0E65E186E424}">
      <dgm:prSet/>
      <dgm:spPr/>
      <dgm:t>
        <a:bodyPr/>
        <a:lstStyle/>
        <a:p>
          <a:endParaRPr lang="ru-RU"/>
        </a:p>
      </dgm:t>
    </dgm:pt>
    <dgm:pt modelId="{C86917C0-6491-4DF5-AC2A-CFB617CE8934}" type="sibTrans" cxnId="{CF07EFFA-58E3-47D9-965D-0E65E186E424}">
      <dgm:prSet/>
      <dgm:spPr/>
      <dgm:t>
        <a:bodyPr/>
        <a:lstStyle/>
        <a:p>
          <a:endParaRPr lang="ru-RU"/>
        </a:p>
      </dgm:t>
    </dgm:pt>
    <dgm:pt modelId="{54D2824A-1F24-4E6E-B054-6F0E2283C0F8}">
      <dgm:prSet/>
      <dgm:spPr/>
      <dgm:t>
        <a:bodyPr/>
        <a:lstStyle/>
        <a:p>
          <a:pPr>
            <a:buFont typeface="+mj-lt"/>
            <a:buAutoNum type="arabicPeriod"/>
          </a:pPr>
          <a:r>
            <a:rPr lang="ru-RU" dirty="0">
              <a:latin typeface="Consolas" panose="020B0609020204030204" pitchFamily="49" charset="0"/>
            </a:rPr>
            <a:t>Переход к следующему этапу: заключение договоров с компаниями</a:t>
          </a:r>
          <a:endParaRPr lang="ru-RU" dirty="0"/>
        </a:p>
      </dgm:t>
    </dgm:pt>
    <dgm:pt modelId="{7B07CC55-0C25-4B05-B5C6-B0BBA5B5616F}" type="parTrans" cxnId="{A013D420-4424-47AD-BC45-5032C4BD0048}">
      <dgm:prSet/>
      <dgm:spPr/>
      <dgm:t>
        <a:bodyPr/>
        <a:lstStyle/>
        <a:p>
          <a:endParaRPr lang="ru-RU"/>
        </a:p>
      </dgm:t>
    </dgm:pt>
    <dgm:pt modelId="{1C5AB571-4C5C-47E4-A17E-BDC31A039147}" type="sibTrans" cxnId="{A013D420-4424-47AD-BC45-5032C4BD0048}">
      <dgm:prSet/>
      <dgm:spPr/>
      <dgm:t>
        <a:bodyPr/>
        <a:lstStyle/>
        <a:p>
          <a:endParaRPr lang="ru-RU"/>
        </a:p>
      </dgm:t>
    </dgm:pt>
    <dgm:pt modelId="{5BC6A5A2-AC64-43E1-95EC-64B004D0FDD5}">
      <dgm:prSet/>
      <dgm:spPr/>
      <dgm:t>
        <a:bodyPr/>
        <a:lstStyle/>
        <a:p>
          <a:r>
            <a:rPr lang="ru-RU" dirty="0">
              <a:latin typeface="Consolas" panose="020B0609020204030204" pitchFamily="49" charset="0"/>
            </a:rPr>
            <a:t>Проведено исследование ЦА</a:t>
          </a:r>
        </a:p>
      </dgm:t>
    </dgm:pt>
    <dgm:pt modelId="{D2975E7A-3C29-4FCB-8FBC-4C37BF7A9B7A}" type="parTrans" cxnId="{B6376792-DDDA-4E14-AB67-37AF482053D1}">
      <dgm:prSet/>
      <dgm:spPr/>
      <dgm:t>
        <a:bodyPr/>
        <a:lstStyle/>
        <a:p>
          <a:endParaRPr lang="ru-RU"/>
        </a:p>
      </dgm:t>
    </dgm:pt>
    <dgm:pt modelId="{9EC8FA17-8C63-4777-AD33-CC8B350F27BE}" type="sibTrans" cxnId="{B6376792-DDDA-4E14-AB67-37AF482053D1}">
      <dgm:prSet/>
      <dgm:spPr/>
      <dgm:t>
        <a:bodyPr/>
        <a:lstStyle/>
        <a:p>
          <a:endParaRPr lang="ru-RU"/>
        </a:p>
      </dgm:t>
    </dgm:pt>
    <dgm:pt modelId="{6C2B8A18-54D8-4F9B-AC02-783F9DB9A2BA}">
      <dgm:prSet/>
      <dgm:spPr/>
      <dgm:t>
        <a:bodyPr/>
        <a:lstStyle/>
        <a:p>
          <a:r>
            <a:rPr lang="ru-RU" dirty="0">
              <a:latin typeface="Consolas" panose="020B0609020204030204" pitchFamily="49" charset="0"/>
            </a:rPr>
            <a:t>Рассчитана экономическая модель стартапа</a:t>
          </a:r>
        </a:p>
      </dgm:t>
    </dgm:pt>
    <dgm:pt modelId="{992CE532-90A5-43C3-B685-702853D694D3}" type="parTrans" cxnId="{D7E13BE0-27CE-43FB-9801-66CEE8D782B2}">
      <dgm:prSet/>
      <dgm:spPr/>
      <dgm:t>
        <a:bodyPr/>
        <a:lstStyle/>
        <a:p>
          <a:endParaRPr lang="ru-RU"/>
        </a:p>
      </dgm:t>
    </dgm:pt>
    <dgm:pt modelId="{923FB445-8F1B-4399-86DB-48291DCC89AE}" type="sibTrans" cxnId="{D7E13BE0-27CE-43FB-9801-66CEE8D782B2}">
      <dgm:prSet/>
      <dgm:spPr/>
      <dgm:t>
        <a:bodyPr/>
        <a:lstStyle/>
        <a:p>
          <a:endParaRPr lang="ru-RU"/>
        </a:p>
      </dgm:t>
    </dgm:pt>
    <dgm:pt modelId="{6814AD9B-191C-444F-A682-51D17C4B653D}">
      <dgm:prSet/>
      <dgm:spPr/>
      <dgm:t>
        <a:bodyPr/>
        <a:lstStyle/>
        <a:p>
          <a:pPr>
            <a:buFont typeface="+mj-lt"/>
            <a:buAutoNum type="arabicPeriod"/>
          </a:pPr>
          <a:endParaRPr lang="ru-RU" dirty="0"/>
        </a:p>
      </dgm:t>
    </dgm:pt>
    <dgm:pt modelId="{1884725D-9091-4697-B8D3-A074AB4D7EA3}" type="parTrans" cxnId="{4345B38F-91B2-440E-9F64-0402C0770ECF}">
      <dgm:prSet/>
      <dgm:spPr/>
      <dgm:t>
        <a:bodyPr/>
        <a:lstStyle/>
        <a:p>
          <a:endParaRPr lang="ru-RU"/>
        </a:p>
      </dgm:t>
    </dgm:pt>
    <dgm:pt modelId="{7D915C81-1445-4F00-9598-9173AEC99BFB}" type="sibTrans" cxnId="{4345B38F-91B2-440E-9F64-0402C0770ECF}">
      <dgm:prSet/>
      <dgm:spPr/>
      <dgm:t>
        <a:bodyPr/>
        <a:lstStyle/>
        <a:p>
          <a:endParaRPr lang="ru-RU"/>
        </a:p>
      </dgm:t>
    </dgm:pt>
    <dgm:pt modelId="{005609C7-502A-45C2-9E8B-DBA647BEA5CD}">
      <dgm:prSet/>
      <dgm:spPr/>
      <dgm:t>
        <a:bodyPr/>
        <a:lstStyle/>
        <a:p>
          <a:pPr>
            <a:buFont typeface="+mj-lt"/>
            <a:buAutoNum type="arabicPeriod"/>
          </a:pPr>
          <a:r>
            <a:rPr lang="ru-RU" dirty="0">
              <a:latin typeface="Consolas" panose="020B0609020204030204" pitchFamily="49" charset="0"/>
            </a:rPr>
            <a:t>Исследование ЦА В2В</a:t>
          </a:r>
        </a:p>
      </dgm:t>
    </dgm:pt>
    <dgm:pt modelId="{22A42736-92D5-4FCB-B8A3-207FAD199ED9}" type="parTrans" cxnId="{017CC7DA-532F-46E1-A9D3-E9C0FAEEE7FD}">
      <dgm:prSet/>
      <dgm:spPr/>
      <dgm:t>
        <a:bodyPr/>
        <a:lstStyle/>
        <a:p>
          <a:endParaRPr lang="ru-RU"/>
        </a:p>
      </dgm:t>
    </dgm:pt>
    <dgm:pt modelId="{64D6C0F6-A43D-4B37-9DDD-D14BF991A934}" type="sibTrans" cxnId="{017CC7DA-532F-46E1-A9D3-E9C0FAEEE7FD}">
      <dgm:prSet/>
      <dgm:spPr/>
      <dgm:t>
        <a:bodyPr/>
        <a:lstStyle/>
        <a:p>
          <a:endParaRPr lang="ru-RU"/>
        </a:p>
      </dgm:t>
    </dgm:pt>
    <dgm:pt modelId="{534C0D98-975D-44AE-8AA1-11E6F100CE74}" type="pres">
      <dgm:prSet presAssocID="{033C8218-917E-4517-A848-2B5C540CFBAD}" presName="Name0" presStyleCnt="0">
        <dgm:presLayoutVars>
          <dgm:dir/>
          <dgm:animLvl val="lvl"/>
          <dgm:resizeHandles/>
        </dgm:presLayoutVars>
      </dgm:prSet>
      <dgm:spPr/>
    </dgm:pt>
    <dgm:pt modelId="{AC0293CE-3FC5-42A9-98A8-463910077C79}" type="pres">
      <dgm:prSet presAssocID="{DE85914A-5A6A-47CC-8271-5A3EC0E83B09}" presName="linNode" presStyleCnt="0"/>
      <dgm:spPr/>
    </dgm:pt>
    <dgm:pt modelId="{198F2E2A-FB2A-4082-924E-01E8B42FFE41}" type="pres">
      <dgm:prSet presAssocID="{DE85914A-5A6A-47CC-8271-5A3EC0E83B09}" presName="parentShp" presStyleLbl="node1" presStyleIdx="0" presStyleCnt="2" custScaleY="41631" custLinFactNeighborX="0" custLinFactNeighborY="-1578">
        <dgm:presLayoutVars>
          <dgm:bulletEnabled val="1"/>
        </dgm:presLayoutVars>
      </dgm:prSet>
      <dgm:spPr/>
    </dgm:pt>
    <dgm:pt modelId="{C932B25C-A6DE-4791-82FF-2A5988FE57D0}" type="pres">
      <dgm:prSet presAssocID="{DE85914A-5A6A-47CC-8271-5A3EC0E83B09}" presName="childShp" presStyleLbl="bgAccFollowNode1" presStyleIdx="0" presStyleCnt="2" custScaleY="50417" custLinFactNeighborX="0" custLinFactNeighborY="-119">
        <dgm:presLayoutVars>
          <dgm:bulletEnabled val="1"/>
        </dgm:presLayoutVars>
      </dgm:prSet>
      <dgm:spPr/>
    </dgm:pt>
    <dgm:pt modelId="{E025A9F5-5322-4A1A-9863-D8B8C858DC3B}" type="pres">
      <dgm:prSet presAssocID="{3F966515-25C2-4343-9097-1354FCAB3B7E}" presName="spacing" presStyleCnt="0"/>
      <dgm:spPr/>
    </dgm:pt>
    <dgm:pt modelId="{FAB92257-BA04-48FC-B745-7B4151BC1D9F}" type="pres">
      <dgm:prSet presAssocID="{7AE792C6-04DE-4F4F-8FBD-A0DEDE0AA31B}" presName="linNode" presStyleCnt="0"/>
      <dgm:spPr/>
    </dgm:pt>
    <dgm:pt modelId="{2238A937-840D-4FBF-A7F6-BD73C14695C8}" type="pres">
      <dgm:prSet presAssocID="{7AE792C6-04DE-4F4F-8FBD-A0DEDE0AA31B}" presName="parentShp" presStyleLbl="node1" presStyleIdx="1" presStyleCnt="2" custScaleY="105183">
        <dgm:presLayoutVars>
          <dgm:bulletEnabled val="1"/>
        </dgm:presLayoutVars>
      </dgm:prSet>
      <dgm:spPr/>
    </dgm:pt>
    <dgm:pt modelId="{97D2E3EC-B0E0-4C11-B0A3-D99AC57A7F99}" type="pres">
      <dgm:prSet presAssocID="{7AE792C6-04DE-4F4F-8FBD-A0DEDE0AA31B}" presName="childShp" presStyleLbl="bgAccFollowNode1" presStyleIdx="1" presStyleCnt="2" custScaleY="108043">
        <dgm:presLayoutVars>
          <dgm:bulletEnabled val="1"/>
        </dgm:presLayoutVars>
      </dgm:prSet>
      <dgm:spPr/>
    </dgm:pt>
  </dgm:ptLst>
  <dgm:cxnLst>
    <dgm:cxn modelId="{20679504-6A8C-4B8C-90CB-5F7D7D9B4DCE}" srcId="{033C8218-917E-4517-A848-2B5C540CFBAD}" destId="{DE85914A-5A6A-47CC-8271-5A3EC0E83B09}" srcOrd="0" destOrd="0" parTransId="{63AAF7F2-B5E6-4D55-B174-84348A61E894}" sibTransId="{3F966515-25C2-4343-9097-1354FCAB3B7E}"/>
    <dgm:cxn modelId="{1A208807-6F08-49D6-8ECC-C7CFA1E0A15C}" srcId="{033C8218-917E-4517-A848-2B5C540CFBAD}" destId="{7AE792C6-04DE-4F4F-8FBD-A0DEDE0AA31B}" srcOrd="1" destOrd="0" parTransId="{02A1F26B-74F6-4C44-B26D-89A7568FAA9A}" sibTransId="{27D3FDCA-2ADF-40F3-ABED-E17FB48FCB30}"/>
    <dgm:cxn modelId="{A55A060B-3918-454D-AF32-B085C1328ECA}" type="presOf" srcId="{A2A60BA2-9B97-469D-BF43-A03CAE0B4A45}" destId="{C932B25C-A6DE-4791-82FF-2A5988FE57D0}" srcOrd="0" destOrd="1" presId="urn:microsoft.com/office/officeart/2005/8/layout/vList6"/>
    <dgm:cxn modelId="{3AA03E10-B0D6-425B-90D8-FA5D83E6D155}" type="presOf" srcId="{072CA19A-D8C2-4274-9FD4-86E6CB0944F4}" destId="{97D2E3EC-B0E0-4C11-B0A3-D99AC57A7F99}" srcOrd="0" destOrd="1" presId="urn:microsoft.com/office/officeart/2005/8/layout/vList6"/>
    <dgm:cxn modelId="{D33AA020-850A-4B56-B7BE-7F18AD02EE39}" type="presOf" srcId="{54D2824A-1F24-4E6E-B054-6F0E2283C0F8}" destId="{97D2E3EC-B0E0-4C11-B0A3-D99AC57A7F99}" srcOrd="0" destOrd="6" presId="urn:microsoft.com/office/officeart/2005/8/layout/vList6"/>
    <dgm:cxn modelId="{A013D420-4424-47AD-BC45-5032C4BD0048}" srcId="{7AE792C6-04DE-4F4F-8FBD-A0DEDE0AA31B}" destId="{54D2824A-1F24-4E6E-B054-6F0E2283C0F8}" srcOrd="6" destOrd="0" parTransId="{7B07CC55-0C25-4B05-B5C6-B0BBA5B5616F}" sibTransId="{1C5AB571-4C5C-47E4-A17E-BDC31A039147}"/>
    <dgm:cxn modelId="{A85A2D31-9E1C-4B6C-A1B3-3372961E7B2D}" type="presOf" srcId="{C1590285-9470-4E14-9535-46225420B3DC}" destId="{97D2E3EC-B0E0-4C11-B0A3-D99AC57A7F99}" srcOrd="0" destOrd="4" presId="urn:microsoft.com/office/officeart/2005/8/layout/vList6"/>
    <dgm:cxn modelId="{0AC6E13F-DE20-45D5-A24A-476859A36533}" type="presOf" srcId="{176325A5-7ACE-4AE1-8DBC-7385E51D4941}" destId="{97D2E3EC-B0E0-4C11-B0A3-D99AC57A7F99}" srcOrd="0" destOrd="0" presId="urn:microsoft.com/office/officeart/2005/8/layout/vList6"/>
    <dgm:cxn modelId="{EB617E45-6932-4FC6-9DED-2A180716017E}" srcId="{DE85914A-5A6A-47CC-8271-5A3EC0E83B09}" destId="{8DC3B817-430B-4A6E-9E27-79E786A7AE7A}" srcOrd="0" destOrd="0" parTransId="{2AD68EAA-7F7E-411A-AECA-4DC9ABA9A0EC}" sibTransId="{133D3561-BC74-4339-A0F1-B70439882E4A}"/>
    <dgm:cxn modelId="{5BAD2069-A7E8-4AAE-B5E7-71935D87B8F0}" type="presOf" srcId="{8DC3B817-430B-4A6E-9E27-79E786A7AE7A}" destId="{C932B25C-A6DE-4791-82FF-2A5988FE57D0}" srcOrd="0" destOrd="0" presId="urn:microsoft.com/office/officeart/2005/8/layout/vList6"/>
    <dgm:cxn modelId="{5B4F3E4E-A3A3-42AA-9444-0DF89CE0DB0D}" type="presOf" srcId="{6814AD9B-191C-444F-A682-51D17C4B653D}" destId="{97D2E3EC-B0E0-4C11-B0A3-D99AC57A7F99}" srcOrd="0" destOrd="7" presId="urn:microsoft.com/office/officeart/2005/8/layout/vList6"/>
    <dgm:cxn modelId="{BB475F4E-15F4-4971-BD8E-D28BA25519CC}" type="presOf" srcId="{033C8218-917E-4517-A848-2B5C540CFBAD}" destId="{534C0D98-975D-44AE-8AA1-11E6F100CE74}" srcOrd="0" destOrd="0" presId="urn:microsoft.com/office/officeart/2005/8/layout/vList6"/>
    <dgm:cxn modelId="{4B6BB558-4F63-4C4D-AEF0-4211FD90C7A0}" type="presOf" srcId="{6C2B8A18-54D8-4F9B-AC02-783F9DB9A2BA}" destId="{C932B25C-A6DE-4791-82FF-2A5988FE57D0}" srcOrd="0" destOrd="3" presId="urn:microsoft.com/office/officeart/2005/8/layout/vList6"/>
    <dgm:cxn modelId="{3FF36A80-152D-4700-BA82-D48CEA8DD411}" srcId="{7AE792C6-04DE-4F4F-8FBD-A0DEDE0AA31B}" destId="{035E1F6C-C800-4FCA-AD8E-F9A23AA30663}" srcOrd="3" destOrd="0" parTransId="{211BAE88-7FD3-4249-8645-0DB94EF9D627}" sibTransId="{95D9686A-8365-4CF1-8F90-13A955671A40}"/>
    <dgm:cxn modelId="{C06EB48E-0EB8-4369-A0F1-C5114884BD8D}" srcId="{DE85914A-5A6A-47CC-8271-5A3EC0E83B09}" destId="{A2A60BA2-9B97-469D-BF43-A03CAE0B4A45}" srcOrd="1" destOrd="0" parTransId="{2BD0CBA9-1CC2-491A-A8F4-D8E615195651}" sibTransId="{DACEF5E3-28B3-4A02-A0C5-0474F090C16C}"/>
    <dgm:cxn modelId="{4345B38F-91B2-440E-9F64-0402C0770ECF}" srcId="{7AE792C6-04DE-4F4F-8FBD-A0DEDE0AA31B}" destId="{6814AD9B-191C-444F-A682-51D17C4B653D}" srcOrd="7" destOrd="0" parTransId="{1884725D-9091-4697-B8D3-A074AB4D7EA3}" sibTransId="{7D915C81-1445-4F00-9598-9173AEC99BFB}"/>
    <dgm:cxn modelId="{B6376792-DDDA-4E14-AB67-37AF482053D1}" srcId="{DE85914A-5A6A-47CC-8271-5A3EC0E83B09}" destId="{5BC6A5A2-AC64-43E1-95EC-64B004D0FDD5}" srcOrd="2" destOrd="0" parTransId="{D2975E7A-3C29-4FCB-8FBC-4C37BF7A9B7A}" sibTransId="{9EC8FA17-8C63-4777-AD33-CC8B350F27BE}"/>
    <dgm:cxn modelId="{01EDAA93-4230-46D3-B7AC-E8F82712121C}" type="presOf" srcId="{5BC6A5A2-AC64-43E1-95EC-64B004D0FDD5}" destId="{C932B25C-A6DE-4791-82FF-2A5988FE57D0}" srcOrd="0" destOrd="2" presId="urn:microsoft.com/office/officeart/2005/8/layout/vList6"/>
    <dgm:cxn modelId="{4E0FB599-906F-452B-850D-ED2A0CF462BA}" type="presOf" srcId="{7AE792C6-04DE-4F4F-8FBD-A0DEDE0AA31B}" destId="{2238A937-840D-4FBF-A7F6-BD73C14695C8}" srcOrd="0" destOrd="0" presId="urn:microsoft.com/office/officeart/2005/8/layout/vList6"/>
    <dgm:cxn modelId="{B259D499-E6C3-42C5-A17F-901886867707}" type="presOf" srcId="{DE85914A-5A6A-47CC-8271-5A3EC0E83B09}" destId="{198F2E2A-FB2A-4082-924E-01E8B42FFE41}" srcOrd="0" destOrd="0" presId="urn:microsoft.com/office/officeart/2005/8/layout/vList6"/>
    <dgm:cxn modelId="{0A0989C0-C04A-4E0A-870B-E45BB6208D8B}" srcId="{7AE792C6-04DE-4F4F-8FBD-A0DEDE0AA31B}" destId="{176325A5-7ACE-4AE1-8DBC-7385E51D4941}" srcOrd="0" destOrd="0" parTransId="{A9F65871-267D-4B1D-A7BD-FE1B418DBADC}" sibTransId="{0387C8F1-6715-48E7-BB80-23A343F2DDB4}"/>
    <dgm:cxn modelId="{DD9489C3-15A4-43F9-B80A-D4E6151EF0E6}" srcId="{7AE792C6-04DE-4F4F-8FBD-A0DEDE0AA31B}" destId="{7C7BB908-5D10-4329-B725-6DF7B47A8A98}" srcOrd="2" destOrd="0" parTransId="{F0FE4A9E-59F5-44F2-9C1E-089B777A8C9D}" sibTransId="{9D1BA560-C328-40C7-BEF3-087889D9E4D5}"/>
    <dgm:cxn modelId="{977B0EC4-B195-4990-96EE-50F4C49C074F}" type="presOf" srcId="{035E1F6C-C800-4FCA-AD8E-F9A23AA30663}" destId="{97D2E3EC-B0E0-4C11-B0A3-D99AC57A7F99}" srcOrd="0" destOrd="3" presId="urn:microsoft.com/office/officeart/2005/8/layout/vList6"/>
    <dgm:cxn modelId="{A33564D5-FAE0-4941-86D9-801C7F2F0E32}" type="presOf" srcId="{7C7BB908-5D10-4329-B725-6DF7B47A8A98}" destId="{97D2E3EC-B0E0-4C11-B0A3-D99AC57A7F99}" srcOrd="0" destOrd="2" presId="urn:microsoft.com/office/officeart/2005/8/layout/vList6"/>
    <dgm:cxn modelId="{017CC7DA-532F-46E1-A9D3-E9C0FAEEE7FD}" srcId="{7AE792C6-04DE-4F4F-8FBD-A0DEDE0AA31B}" destId="{005609C7-502A-45C2-9E8B-DBA647BEA5CD}" srcOrd="5" destOrd="0" parTransId="{22A42736-92D5-4FCB-B8A3-207FAD199ED9}" sibTransId="{64D6C0F6-A43D-4B37-9DDD-D14BF991A934}"/>
    <dgm:cxn modelId="{DB97D1DD-8FEC-4BEC-9FDC-B5A2C7B2625C}" srcId="{7AE792C6-04DE-4F4F-8FBD-A0DEDE0AA31B}" destId="{072CA19A-D8C2-4274-9FD4-86E6CB0944F4}" srcOrd="1" destOrd="0" parTransId="{4F4D9700-E842-4FE0-8E28-6B0FF678E984}" sibTransId="{2936EE79-19BF-48B6-9338-56EDEEF61758}"/>
    <dgm:cxn modelId="{D7E13BE0-27CE-43FB-9801-66CEE8D782B2}" srcId="{DE85914A-5A6A-47CC-8271-5A3EC0E83B09}" destId="{6C2B8A18-54D8-4F9B-AC02-783F9DB9A2BA}" srcOrd="3" destOrd="0" parTransId="{992CE532-90A5-43C3-B685-702853D694D3}" sibTransId="{923FB445-8F1B-4399-86DB-48291DCC89AE}"/>
    <dgm:cxn modelId="{CF07EFFA-58E3-47D9-965D-0E65E186E424}" srcId="{7AE792C6-04DE-4F4F-8FBD-A0DEDE0AA31B}" destId="{C1590285-9470-4E14-9535-46225420B3DC}" srcOrd="4" destOrd="0" parTransId="{DF313585-EC95-41A9-A1D3-5CFB58A2FD1C}" sibTransId="{C86917C0-6491-4DF5-AC2A-CFB617CE8934}"/>
    <dgm:cxn modelId="{E15563FD-6595-4E7B-B9AF-C474C90B06C8}" type="presOf" srcId="{005609C7-502A-45C2-9E8B-DBA647BEA5CD}" destId="{97D2E3EC-B0E0-4C11-B0A3-D99AC57A7F99}" srcOrd="0" destOrd="5" presId="urn:microsoft.com/office/officeart/2005/8/layout/vList6"/>
    <dgm:cxn modelId="{B2824AF1-550E-460F-B477-7239645AA124}" type="presParOf" srcId="{534C0D98-975D-44AE-8AA1-11E6F100CE74}" destId="{AC0293CE-3FC5-42A9-98A8-463910077C79}" srcOrd="0" destOrd="0" presId="urn:microsoft.com/office/officeart/2005/8/layout/vList6"/>
    <dgm:cxn modelId="{BFB35C2C-FEB3-4E60-BA9D-DE8EACEEDAC7}" type="presParOf" srcId="{AC0293CE-3FC5-42A9-98A8-463910077C79}" destId="{198F2E2A-FB2A-4082-924E-01E8B42FFE41}" srcOrd="0" destOrd="0" presId="urn:microsoft.com/office/officeart/2005/8/layout/vList6"/>
    <dgm:cxn modelId="{8A9FA840-270A-4F82-A070-2F50B2F49E2F}" type="presParOf" srcId="{AC0293CE-3FC5-42A9-98A8-463910077C79}" destId="{C932B25C-A6DE-4791-82FF-2A5988FE57D0}" srcOrd="1" destOrd="0" presId="urn:microsoft.com/office/officeart/2005/8/layout/vList6"/>
    <dgm:cxn modelId="{1D2A4A80-9A5D-4DE3-92BC-3ED92FA0C230}" type="presParOf" srcId="{534C0D98-975D-44AE-8AA1-11E6F100CE74}" destId="{E025A9F5-5322-4A1A-9863-D8B8C858DC3B}" srcOrd="1" destOrd="0" presId="urn:microsoft.com/office/officeart/2005/8/layout/vList6"/>
    <dgm:cxn modelId="{AD12FC6B-3FD1-4E44-B982-099EF53FCD7A}" type="presParOf" srcId="{534C0D98-975D-44AE-8AA1-11E6F100CE74}" destId="{FAB92257-BA04-48FC-B745-7B4151BC1D9F}" srcOrd="2" destOrd="0" presId="urn:microsoft.com/office/officeart/2005/8/layout/vList6"/>
    <dgm:cxn modelId="{9646B297-D0E4-4C54-8AC4-C9B8A621C24A}" type="presParOf" srcId="{FAB92257-BA04-48FC-B745-7B4151BC1D9F}" destId="{2238A937-840D-4FBF-A7F6-BD73C14695C8}" srcOrd="0" destOrd="0" presId="urn:microsoft.com/office/officeart/2005/8/layout/vList6"/>
    <dgm:cxn modelId="{392B3CAB-9E0C-4AC1-95DD-D3FB64418EE2}" type="presParOf" srcId="{FAB92257-BA04-48FC-B745-7B4151BC1D9F}" destId="{97D2E3EC-B0E0-4C11-B0A3-D99AC57A7F9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A58646-FE85-43E3-AA98-4601BAB7F005}">
      <dsp:nvSpPr>
        <dsp:cNvPr id="0" name=""/>
        <dsp:cNvSpPr/>
      </dsp:nvSpPr>
      <dsp:spPr>
        <a:xfrm>
          <a:off x="317" y="767468"/>
          <a:ext cx="2460512" cy="2460512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u="sng" kern="1200" dirty="0">
              <a:solidFill>
                <a:schemeClr val="bg1"/>
              </a:solidFill>
              <a:latin typeface="Consolas" panose="020B0609020204030204" pitchFamily="49" charset="0"/>
            </a:rPr>
            <a:t>Студенты</a:t>
          </a:r>
          <a:r>
            <a:rPr lang="ru-RU" sz="1400" kern="1200" dirty="0">
              <a:solidFill>
                <a:schemeClr val="bg1"/>
              </a:solidFill>
              <a:latin typeface="Consolas" panose="020B0609020204030204" pitchFamily="49" charset="0"/>
            </a:rPr>
            <a:t> </a:t>
          </a:r>
          <a:r>
            <a:rPr lang="ru-RU" sz="1400" kern="1200" dirty="0">
              <a:latin typeface="Consolas" panose="020B0609020204030204" pitchFamily="49" charset="0"/>
            </a:rPr>
            <a:t>- отсутствие возможности доступным способом позаботится об экологии и активизировать мозговую деятельность в период учебы.</a:t>
          </a:r>
          <a:endParaRPr lang="en-US" sz="1400" kern="1200" dirty="0">
            <a:latin typeface="Consolas" panose="020B0609020204030204" pitchFamily="49" charset="0"/>
          </a:endParaRPr>
        </a:p>
      </dsp:txBody>
      <dsp:txXfrm>
        <a:off x="360651" y="1127802"/>
        <a:ext cx="1739844" cy="1739844"/>
      </dsp:txXfrm>
    </dsp:sp>
    <dsp:sp modelId="{C117576A-F27F-4159-B87E-27743504341A}">
      <dsp:nvSpPr>
        <dsp:cNvPr id="0" name=""/>
        <dsp:cNvSpPr/>
      </dsp:nvSpPr>
      <dsp:spPr>
        <a:xfrm>
          <a:off x="2660623" y="1766628"/>
          <a:ext cx="395933" cy="462193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713104" y="1951163"/>
        <a:ext cx="290971" cy="93123"/>
      </dsp:txXfrm>
    </dsp:sp>
    <dsp:sp modelId="{AF83D0EA-3029-4E17-8BE8-40772A3D7DE0}">
      <dsp:nvSpPr>
        <dsp:cNvPr id="0" name=""/>
        <dsp:cNvSpPr/>
      </dsp:nvSpPr>
      <dsp:spPr>
        <a:xfrm>
          <a:off x="3256350" y="767468"/>
          <a:ext cx="2460512" cy="2460512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u="sng" kern="1200" dirty="0">
              <a:solidFill>
                <a:schemeClr val="bg1"/>
              </a:solidFill>
              <a:latin typeface="Consolas" panose="020B0609020204030204" pitchFamily="49" charset="0"/>
            </a:rPr>
            <a:t>Путешественники (любители активного отдыха)</a:t>
          </a:r>
          <a:r>
            <a:rPr lang="ru-RU" sz="1400" kern="1200" dirty="0">
              <a:solidFill>
                <a:srgbClr val="45A198"/>
              </a:solidFill>
              <a:latin typeface="Consolas" panose="020B0609020204030204" pitchFamily="49" charset="0"/>
            </a:rPr>
            <a:t> </a:t>
          </a:r>
          <a:r>
            <a:rPr lang="ru-RU" sz="1400" kern="1200" dirty="0">
              <a:latin typeface="Consolas" panose="020B0609020204030204" pitchFamily="49" charset="0"/>
            </a:rPr>
            <a:t>- затруднение в восполнении дефицита  витаминов и энергетических ресурсов.</a:t>
          </a:r>
          <a:endParaRPr lang="en-US" sz="1400" kern="1200" dirty="0">
            <a:latin typeface="Consolas" panose="020B0609020204030204" pitchFamily="49" charset="0"/>
          </a:endParaRPr>
        </a:p>
      </dsp:txBody>
      <dsp:txXfrm>
        <a:off x="3616684" y="1127802"/>
        <a:ext cx="1739844" cy="1739844"/>
      </dsp:txXfrm>
    </dsp:sp>
    <dsp:sp modelId="{B392BC44-D42D-4B23-9E3A-0A701FF5F50F}">
      <dsp:nvSpPr>
        <dsp:cNvPr id="0" name=""/>
        <dsp:cNvSpPr/>
      </dsp:nvSpPr>
      <dsp:spPr>
        <a:xfrm>
          <a:off x="5916656" y="1669499"/>
          <a:ext cx="341532" cy="656450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961926" y="1804728"/>
        <a:ext cx="250992" cy="385992"/>
      </dsp:txXfrm>
    </dsp:sp>
    <dsp:sp modelId="{A87955E9-C18A-492A-9103-519B6450E4D6}">
      <dsp:nvSpPr>
        <dsp:cNvPr id="0" name=""/>
        <dsp:cNvSpPr/>
      </dsp:nvSpPr>
      <dsp:spPr>
        <a:xfrm>
          <a:off x="6457982" y="767468"/>
          <a:ext cx="2460512" cy="2460512"/>
        </a:xfrm>
        <a:prstGeom prst="ellipse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u="sng" kern="1200" dirty="0">
              <a:solidFill>
                <a:schemeClr val="bg1"/>
              </a:solidFill>
              <a:latin typeface="Consolas" panose="020B0609020204030204" pitchFamily="49" charset="0"/>
            </a:rPr>
            <a:t>Общая проблема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onsolas" panose="020B0609020204030204" pitchFamily="49" charset="0"/>
            </a:rPr>
            <a:t>Пластиковые стаканы пагубно влияют на условия окружающей среды, а производство бумажных ведет к вырубке лесов</a:t>
          </a:r>
          <a:endParaRPr lang="en-US" sz="1400" kern="1200" dirty="0">
            <a:latin typeface="Consolas" panose="020B0609020204030204" pitchFamily="49" charset="0"/>
          </a:endParaRPr>
        </a:p>
      </dsp:txBody>
      <dsp:txXfrm>
        <a:off x="6818316" y="1127802"/>
        <a:ext cx="1739844" cy="1739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93044-B8DA-444A-A160-ADE5FE82C60A}">
      <dsp:nvSpPr>
        <dsp:cNvPr id="0" name=""/>
        <dsp:cNvSpPr/>
      </dsp:nvSpPr>
      <dsp:spPr>
        <a:xfrm>
          <a:off x="393116" y="330538"/>
          <a:ext cx="1166625" cy="11666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80337B-BDFE-49B7-B467-86C0E05CE092}">
      <dsp:nvSpPr>
        <dsp:cNvPr id="0" name=""/>
        <dsp:cNvSpPr/>
      </dsp:nvSpPr>
      <dsp:spPr>
        <a:xfrm>
          <a:off x="641742" y="579163"/>
          <a:ext cx="669375" cy="6693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BF9A25-CC79-4FE8-9EAB-9BD7B34C987F}">
      <dsp:nvSpPr>
        <dsp:cNvPr id="0" name=""/>
        <dsp:cNvSpPr/>
      </dsp:nvSpPr>
      <dsp:spPr>
        <a:xfrm>
          <a:off x="20179" y="1860538"/>
          <a:ext cx="19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500" kern="1200" dirty="0"/>
            <a:t>Производство бамбуковых стаканов</a:t>
          </a:r>
        </a:p>
      </dsp:txBody>
      <dsp:txXfrm>
        <a:off x="20179" y="1860538"/>
        <a:ext cx="1912500" cy="720000"/>
      </dsp:txXfrm>
    </dsp:sp>
    <dsp:sp modelId="{2228A21C-6609-4617-B075-155EBE7D5CA8}">
      <dsp:nvSpPr>
        <dsp:cNvPr id="0" name=""/>
        <dsp:cNvSpPr/>
      </dsp:nvSpPr>
      <dsp:spPr>
        <a:xfrm>
          <a:off x="2640304" y="330538"/>
          <a:ext cx="1166625" cy="11666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16CA50-2F1B-4574-BADB-389844315105}">
      <dsp:nvSpPr>
        <dsp:cNvPr id="0" name=""/>
        <dsp:cNvSpPr/>
      </dsp:nvSpPr>
      <dsp:spPr>
        <a:xfrm>
          <a:off x="2888929" y="579163"/>
          <a:ext cx="669375" cy="6693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E9174F-3891-4BB4-BA69-2E87BA0FA4C8}">
      <dsp:nvSpPr>
        <dsp:cNvPr id="0" name=""/>
        <dsp:cNvSpPr/>
      </dsp:nvSpPr>
      <dsp:spPr>
        <a:xfrm>
          <a:off x="2267367" y="1860538"/>
          <a:ext cx="19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500" kern="1200" dirty="0"/>
            <a:t>Создание витаминной прослойки</a:t>
          </a:r>
        </a:p>
      </dsp:txBody>
      <dsp:txXfrm>
        <a:off x="2267367" y="1860538"/>
        <a:ext cx="1912500" cy="720000"/>
      </dsp:txXfrm>
    </dsp:sp>
    <dsp:sp modelId="{F2A5F39A-85A9-4560-9B18-EC69A5306D09}">
      <dsp:nvSpPr>
        <dsp:cNvPr id="0" name=""/>
        <dsp:cNvSpPr/>
      </dsp:nvSpPr>
      <dsp:spPr>
        <a:xfrm>
          <a:off x="4887492" y="330538"/>
          <a:ext cx="1166625" cy="11666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A8BC52-7BA2-49F0-915B-1C740CFCE794}">
      <dsp:nvSpPr>
        <dsp:cNvPr id="0" name=""/>
        <dsp:cNvSpPr/>
      </dsp:nvSpPr>
      <dsp:spPr>
        <a:xfrm>
          <a:off x="5136117" y="579163"/>
          <a:ext cx="669375" cy="6693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5CC72A-90F4-4412-8CDA-3D820BA4C5D5}">
      <dsp:nvSpPr>
        <dsp:cNvPr id="0" name=""/>
        <dsp:cNvSpPr/>
      </dsp:nvSpPr>
      <dsp:spPr>
        <a:xfrm>
          <a:off x="4514554" y="1860538"/>
          <a:ext cx="19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500" kern="1200" dirty="0"/>
            <a:t>Разработка приложения</a:t>
          </a:r>
        </a:p>
      </dsp:txBody>
      <dsp:txXfrm>
        <a:off x="4514554" y="1860538"/>
        <a:ext cx="19125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4E2E6-5EFA-4D8F-B4A8-97C3A7BCD032}">
      <dsp:nvSpPr>
        <dsp:cNvPr id="0" name=""/>
        <dsp:cNvSpPr/>
      </dsp:nvSpPr>
      <dsp:spPr>
        <a:xfrm>
          <a:off x="1183" y="657431"/>
          <a:ext cx="2362702" cy="9450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Consolas" panose="020B0609020204030204" pitchFamily="49" charset="0"/>
            </a:rPr>
            <a:t>Стаканы</a:t>
          </a:r>
        </a:p>
      </dsp:txBody>
      <dsp:txXfrm>
        <a:off x="473724" y="657431"/>
        <a:ext cx="1417621" cy="945081"/>
      </dsp:txXfrm>
    </dsp:sp>
    <dsp:sp modelId="{37255CC3-D7BA-42EA-BFC6-4B0B313800B5}">
      <dsp:nvSpPr>
        <dsp:cNvPr id="0" name=""/>
        <dsp:cNvSpPr/>
      </dsp:nvSpPr>
      <dsp:spPr>
        <a:xfrm>
          <a:off x="2056734" y="737763"/>
          <a:ext cx="1961043" cy="78441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 </a:t>
          </a:r>
          <a:r>
            <a:rPr lang="ru-RU" sz="800" kern="1200" dirty="0"/>
            <a:t>Подготовка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Стебли бамбука очищают от листвы и других загрязнений, разделывается</a:t>
          </a:r>
        </a:p>
      </dsp:txBody>
      <dsp:txXfrm>
        <a:off x="2448943" y="737763"/>
        <a:ext cx="1176626" cy="784417"/>
      </dsp:txXfrm>
    </dsp:sp>
    <dsp:sp modelId="{EDA0CCD6-5B4B-477B-82FD-639C93DAAEC9}">
      <dsp:nvSpPr>
        <dsp:cNvPr id="0" name=""/>
        <dsp:cNvSpPr/>
      </dsp:nvSpPr>
      <dsp:spPr>
        <a:xfrm>
          <a:off x="3703798" y="739316"/>
          <a:ext cx="1961043" cy="78441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II</a:t>
          </a:r>
          <a:r>
            <a:rPr lang="ru-RU" sz="800" kern="1200" dirty="0"/>
            <a:t> Заготовка формы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Переработанный материал прессуется в специализированную форму под действием высоких температур</a:t>
          </a:r>
        </a:p>
      </dsp:txBody>
      <dsp:txXfrm>
        <a:off x="4096007" y="739316"/>
        <a:ext cx="1176626" cy="784417"/>
      </dsp:txXfrm>
    </dsp:sp>
    <dsp:sp modelId="{2C957CEE-EB8A-44EC-A785-92F1E8934DC5}">
      <dsp:nvSpPr>
        <dsp:cNvPr id="0" name=""/>
        <dsp:cNvSpPr/>
      </dsp:nvSpPr>
      <dsp:spPr>
        <a:xfrm>
          <a:off x="5429729" y="737763"/>
          <a:ext cx="1961043" cy="78441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III </a:t>
          </a:r>
          <a:r>
            <a:rPr lang="ru-RU" sz="800" kern="1200" dirty="0"/>
            <a:t>Карбонизация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Бамбуковые стаканы подвергаются процессу карбонизации.</a:t>
          </a:r>
        </a:p>
      </dsp:txBody>
      <dsp:txXfrm>
        <a:off x="5821938" y="737763"/>
        <a:ext cx="1176626" cy="784417"/>
      </dsp:txXfrm>
    </dsp:sp>
    <dsp:sp modelId="{1639E3B0-0051-445D-ACE9-B25AC9CC73FF}">
      <dsp:nvSpPr>
        <dsp:cNvPr id="0" name=""/>
        <dsp:cNvSpPr/>
      </dsp:nvSpPr>
      <dsp:spPr>
        <a:xfrm>
          <a:off x="7116226" y="737763"/>
          <a:ext cx="1961043" cy="78441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IV</a:t>
          </a:r>
          <a:r>
            <a:rPr lang="ru-RU" sz="800" kern="1200" dirty="0"/>
            <a:t> Дополнительная обработка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Затем бамбуковые </a:t>
          </a:r>
          <a:r>
            <a:rPr lang="ru-RU" sz="800" b="1" kern="1200" dirty="0"/>
            <a:t>стаканы</a:t>
          </a:r>
          <a:r>
            <a:rPr lang="ru-RU" sz="800" kern="1200" dirty="0"/>
            <a:t> подвергаются специальной гигиенический обработке.</a:t>
          </a:r>
        </a:p>
      </dsp:txBody>
      <dsp:txXfrm>
        <a:off x="7508435" y="737763"/>
        <a:ext cx="1176626" cy="784417"/>
      </dsp:txXfrm>
    </dsp:sp>
    <dsp:sp modelId="{CA338D0B-EEDE-4383-A3AA-013B3349F31C}">
      <dsp:nvSpPr>
        <dsp:cNvPr id="0" name=""/>
        <dsp:cNvSpPr/>
      </dsp:nvSpPr>
      <dsp:spPr>
        <a:xfrm>
          <a:off x="1183" y="1734824"/>
          <a:ext cx="2362702" cy="9450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onsolas" panose="020B0609020204030204" pitchFamily="49" charset="0"/>
            </a:rPr>
            <a:t>Витаминная прослойка</a:t>
          </a:r>
        </a:p>
      </dsp:txBody>
      <dsp:txXfrm>
        <a:off x="473724" y="1734824"/>
        <a:ext cx="1417621" cy="945081"/>
      </dsp:txXfrm>
    </dsp:sp>
    <dsp:sp modelId="{683C5499-ABCB-41F7-BAB5-633B3789A09D}">
      <dsp:nvSpPr>
        <dsp:cNvPr id="0" name=""/>
        <dsp:cNvSpPr/>
      </dsp:nvSpPr>
      <dsp:spPr>
        <a:xfrm>
          <a:off x="2056734" y="1815156"/>
          <a:ext cx="1961043" cy="78441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</a:t>
          </a:r>
          <a:r>
            <a:rPr lang="ru-RU" sz="800" kern="1200" dirty="0"/>
            <a:t> Подготовка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Растительный материал тщательно отбирают, очищают от различных загрязнений и органических остатков</a:t>
          </a:r>
        </a:p>
      </dsp:txBody>
      <dsp:txXfrm>
        <a:off x="2448943" y="1815156"/>
        <a:ext cx="1176626" cy="784417"/>
      </dsp:txXfrm>
    </dsp:sp>
    <dsp:sp modelId="{8972CE07-B7AE-46FF-9BBE-AC4789035A9C}">
      <dsp:nvSpPr>
        <dsp:cNvPr id="0" name=""/>
        <dsp:cNvSpPr/>
      </dsp:nvSpPr>
      <dsp:spPr>
        <a:xfrm>
          <a:off x="3743231" y="1815156"/>
          <a:ext cx="1961043" cy="78441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II </a:t>
          </a:r>
          <a:r>
            <a:rPr lang="ru-RU" sz="800" kern="1200" dirty="0"/>
            <a:t>Дегидратация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Очищенная продукция подвергается процессам сушки и выпаривания для избавления от лишней влаги</a:t>
          </a:r>
        </a:p>
      </dsp:txBody>
      <dsp:txXfrm>
        <a:off x="4135440" y="1815156"/>
        <a:ext cx="1176626" cy="784417"/>
      </dsp:txXfrm>
    </dsp:sp>
    <dsp:sp modelId="{5A8708CC-8C14-4569-AF3F-2AD1AC30B116}">
      <dsp:nvSpPr>
        <dsp:cNvPr id="0" name=""/>
        <dsp:cNvSpPr/>
      </dsp:nvSpPr>
      <dsp:spPr>
        <a:xfrm>
          <a:off x="5429729" y="1815156"/>
          <a:ext cx="1961043" cy="78441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III</a:t>
          </a:r>
          <a:r>
            <a:rPr lang="ru-RU" sz="800" kern="1200" dirty="0"/>
            <a:t> Измельчение</a:t>
          </a:r>
          <a:endParaRPr lang="en-US" sz="800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Сухой материал измельчается для удобства дальнейшего использования</a:t>
          </a:r>
        </a:p>
      </dsp:txBody>
      <dsp:txXfrm>
        <a:off x="5821938" y="1815156"/>
        <a:ext cx="1176626" cy="784417"/>
      </dsp:txXfrm>
    </dsp:sp>
    <dsp:sp modelId="{5134773F-F8E6-4ECE-83A5-05B61AE8461E}">
      <dsp:nvSpPr>
        <dsp:cNvPr id="0" name=""/>
        <dsp:cNvSpPr/>
      </dsp:nvSpPr>
      <dsp:spPr>
        <a:xfrm>
          <a:off x="7116226" y="1815156"/>
          <a:ext cx="1961043" cy="78441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IV</a:t>
          </a:r>
          <a:r>
            <a:rPr lang="ru-RU" sz="800" kern="1200" dirty="0"/>
            <a:t> Прессование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Сухой и измельчённый материал прессуется под определённую форму и соединяется со стаканом</a:t>
          </a:r>
        </a:p>
      </dsp:txBody>
      <dsp:txXfrm>
        <a:off x="7508435" y="1815156"/>
        <a:ext cx="1176626" cy="784417"/>
      </dsp:txXfrm>
    </dsp:sp>
    <dsp:sp modelId="{107638EE-1A07-4F4B-A813-0C2305B09454}">
      <dsp:nvSpPr>
        <dsp:cNvPr id="0" name=""/>
        <dsp:cNvSpPr/>
      </dsp:nvSpPr>
      <dsp:spPr>
        <a:xfrm>
          <a:off x="1183" y="2812216"/>
          <a:ext cx="2519586" cy="9450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onsolas" panose="020B0609020204030204" pitchFamily="49" charset="0"/>
            </a:rPr>
            <a:t>Приложение</a:t>
          </a:r>
          <a:endParaRPr lang="ru-RU" sz="1800" kern="1200" dirty="0">
            <a:latin typeface="Consolas" panose="020B0609020204030204" pitchFamily="49" charset="0"/>
          </a:endParaRPr>
        </a:p>
      </dsp:txBody>
      <dsp:txXfrm>
        <a:off x="473724" y="2812216"/>
        <a:ext cx="1574505" cy="945081"/>
      </dsp:txXfrm>
    </dsp:sp>
    <dsp:sp modelId="{9E21FF7D-2455-45DC-867E-B91AD201B349}">
      <dsp:nvSpPr>
        <dsp:cNvPr id="0" name=""/>
        <dsp:cNvSpPr/>
      </dsp:nvSpPr>
      <dsp:spPr>
        <a:xfrm>
          <a:off x="2213618" y="2892548"/>
          <a:ext cx="1961043" cy="78441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 </a:t>
          </a:r>
          <a:r>
            <a:rPr lang="ru-RU" sz="800" kern="1200" dirty="0"/>
            <a:t>Создание</a:t>
          </a:r>
          <a:r>
            <a:rPr lang="en-US" sz="800" kern="1200" dirty="0"/>
            <a:t> </a:t>
          </a:r>
          <a:r>
            <a:rPr lang="ru-RU" sz="800" kern="1200" dirty="0"/>
            <a:t>программы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Наем программиста, написание кода приложения</a:t>
          </a:r>
        </a:p>
      </dsp:txBody>
      <dsp:txXfrm>
        <a:off x="2605827" y="2892548"/>
        <a:ext cx="1176626" cy="784417"/>
      </dsp:txXfrm>
    </dsp:sp>
    <dsp:sp modelId="{5EFB8BAD-A16C-4F5D-BAEC-D118DE59F83A}">
      <dsp:nvSpPr>
        <dsp:cNvPr id="0" name=""/>
        <dsp:cNvSpPr/>
      </dsp:nvSpPr>
      <dsp:spPr>
        <a:xfrm>
          <a:off x="3900115" y="2892548"/>
          <a:ext cx="1961043" cy="78441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II </a:t>
          </a:r>
          <a:r>
            <a:rPr lang="ru-RU" sz="800" kern="1200" dirty="0"/>
            <a:t>Внедрение функции биометрии, работающей с помощью ИИ</a:t>
          </a:r>
        </a:p>
      </dsp:txBody>
      <dsp:txXfrm>
        <a:off x="4292324" y="2892548"/>
        <a:ext cx="1176626" cy="784417"/>
      </dsp:txXfrm>
    </dsp:sp>
    <dsp:sp modelId="{C47D3F20-4458-4AAC-BF33-71432D56672B}">
      <dsp:nvSpPr>
        <dsp:cNvPr id="0" name=""/>
        <dsp:cNvSpPr/>
      </dsp:nvSpPr>
      <dsp:spPr>
        <a:xfrm>
          <a:off x="5586612" y="2892548"/>
          <a:ext cx="2501938" cy="78441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III </a:t>
          </a:r>
          <a:r>
            <a:rPr lang="ru-RU" sz="800" kern="1200" dirty="0"/>
            <a:t>Разработка функционала приложения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После прохождения биометрии будет предложен тест с дополнительными вопросами</a:t>
          </a:r>
          <a:endParaRPr lang="ru-RU" sz="700" kern="1200" dirty="0"/>
        </a:p>
      </dsp:txBody>
      <dsp:txXfrm>
        <a:off x="5978821" y="2892548"/>
        <a:ext cx="1717521" cy="7844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8FABE-BC55-4EDE-86C0-2E3E80FB060F}">
      <dsp:nvSpPr>
        <dsp:cNvPr id="0" name=""/>
        <dsp:cNvSpPr/>
      </dsp:nvSpPr>
      <dsp:spPr>
        <a:xfrm>
          <a:off x="7902" y="51725"/>
          <a:ext cx="2361889" cy="14171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 dirty="0">
              <a:solidFill>
                <a:schemeClr val="tx1"/>
              </a:solidFill>
              <a:latin typeface="Consolas" panose="020B0609020204030204" pitchFamily="49" charset="0"/>
            </a:rPr>
            <a:t>Мы, компания </a:t>
          </a:r>
          <a:r>
            <a:rPr lang="ru-RU" sz="1500" b="0" i="0" kern="1200" dirty="0" err="1">
              <a:solidFill>
                <a:schemeClr val="tx1"/>
              </a:solidFill>
              <a:latin typeface="Consolas" panose="020B0609020204030204" pitchFamily="49" charset="0"/>
            </a:rPr>
            <a:t>ЭкоHUB</a:t>
          </a:r>
          <a:endParaRPr lang="en-US" sz="1500" kern="1200" dirty="0">
            <a:solidFill>
              <a:schemeClr val="tx1"/>
            </a:solidFill>
            <a:latin typeface="Consolas" panose="020B0609020204030204" pitchFamily="49" charset="0"/>
          </a:endParaRPr>
        </a:p>
      </dsp:txBody>
      <dsp:txXfrm>
        <a:off x="49408" y="93231"/>
        <a:ext cx="2278877" cy="1334121"/>
      </dsp:txXfrm>
    </dsp:sp>
    <dsp:sp modelId="{DEC1F19C-FADA-4209-BCB6-7C2DD8B1C768}">
      <dsp:nvSpPr>
        <dsp:cNvPr id="0" name=""/>
        <dsp:cNvSpPr/>
      </dsp:nvSpPr>
      <dsp:spPr>
        <a:xfrm>
          <a:off x="2577637" y="467418"/>
          <a:ext cx="500720" cy="585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Consolas" panose="020B0609020204030204" pitchFamily="49" charset="0"/>
          </a:endParaRPr>
        </a:p>
      </dsp:txBody>
      <dsp:txXfrm>
        <a:off x="2577637" y="584568"/>
        <a:ext cx="350504" cy="351448"/>
      </dsp:txXfrm>
    </dsp:sp>
    <dsp:sp modelId="{BB8E1D56-2522-41B9-AE07-5E4B371F1B6F}">
      <dsp:nvSpPr>
        <dsp:cNvPr id="0" name=""/>
        <dsp:cNvSpPr/>
      </dsp:nvSpPr>
      <dsp:spPr>
        <a:xfrm>
          <a:off x="3314546" y="51725"/>
          <a:ext cx="2361889" cy="14171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76539"/>
                <a:satOff val="844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76539"/>
                <a:satOff val="844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76539"/>
                <a:satOff val="844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 dirty="0">
              <a:solidFill>
                <a:schemeClr val="tx1"/>
              </a:solidFill>
              <a:latin typeface="Consolas" panose="020B0609020204030204" pitchFamily="49" charset="0"/>
            </a:rPr>
            <a:t>помогаем клиентам – студентам, путешественникам и другим категориям людей </a:t>
          </a:r>
          <a:endParaRPr lang="en-US" sz="1500" kern="1200" dirty="0">
            <a:solidFill>
              <a:schemeClr val="tx1"/>
            </a:solidFill>
            <a:latin typeface="Consolas" panose="020B0609020204030204" pitchFamily="49" charset="0"/>
          </a:endParaRPr>
        </a:p>
      </dsp:txBody>
      <dsp:txXfrm>
        <a:off x="3356052" y="93231"/>
        <a:ext cx="2278877" cy="1334121"/>
      </dsp:txXfrm>
    </dsp:sp>
    <dsp:sp modelId="{F80BC142-DE12-4653-8476-6CD9B92C4C6D}">
      <dsp:nvSpPr>
        <dsp:cNvPr id="0" name=""/>
        <dsp:cNvSpPr/>
      </dsp:nvSpPr>
      <dsp:spPr>
        <a:xfrm>
          <a:off x="5884282" y="467418"/>
          <a:ext cx="500720" cy="585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220674"/>
                <a:satOff val="1055"/>
                <a:lumOff val="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20674"/>
                <a:satOff val="1055"/>
                <a:lumOff val="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20674"/>
                <a:satOff val="1055"/>
                <a:lumOff val="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Consolas" panose="020B0609020204030204" pitchFamily="49" charset="0"/>
          </a:endParaRPr>
        </a:p>
      </dsp:txBody>
      <dsp:txXfrm>
        <a:off x="5884282" y="584568"/>
        <a:ext cx="350504" cy="351448"/>
      </dsp:txXfrm>
    </dsp:sp>
    <dsp:sp modelId="{3AA08202-C48D-4E5D-AE9A-21B28F6A899A}">
      <dsp:nvSpPr>
        <dsp:cNvPr id="0" name=""/>
        <dsp:cNvSpPr/>
      </dsp:nvSpPr>
      <dsp:spPr>
        <a:xfrm>
          <a:off x="6621191" y="51725"/>
          <a:ext cx="2361889" cy="14171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353078"/>
                <a:satOff val="1687"/>
                <a:lumOff val="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53078"/>
                <a:satOff val="1687"/>
                <a:lumOff val="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53078"/>
                <a:satOff val="1687"/>
                <a:lumOff val="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 dirty="0">
              <a:solidFill>
                <a:schemeClr val="tx1"/>
              </a:solidFill>
              <a:latin typeface="Consolas" panose="020B0609020204030204" pitchFamily="49" charset="0"/>
            </a:rPr>
            <a:t>в ситуации с дефицитом витаминов и отсутствием  мест для утилизации пластика на природе</a:t>
          </a:r>
          <a:endParaRPr lang="en-US" sz="1500" kern="1200" dirty="0">
            <a:solidFill>
              <a:schemeClr val="tx1"/>
            </a:solidFill>
            <a:latin typeface="Consolas" panose="020B0609020204030204" pitchFamily="49" charset="0"/>
          </a:endParaRPr>
        </a:p>
      </dsp:txBody>
      <dsp:txXfrm>
        <a:off x="6662697" y="93231"/>
        <a:ext cx="2278877" cy="1334121"/>
      </dsp:txXfrm>
    </dsp:sp>
    <dsp:sp modelId="{253CD0B7-5211-4AD9-89FC-C1416FBFAB89}">
      <dsp:nvSpPr>
        <dsp:cNvPr id="0" name=""/>
        <dsp:cNvSpPr/>
      </dsp:nvSpPr>
      <dsp:spPr>
        <a:xfrm rot="5400000">
          <a:off x="7551775" y="1634191"/>
          <a:ext cx="500720" cy="585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441348"/>
                <a:satOff val="2109"/>
                <a:lumOff val="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41348"/>
                <a:satOff val="2109"/>
                <a:lumOff val="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41348"/>
                <a:satOff val="2109"/>
                <a:lumOff val="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Consolas" panose="020B0609020204030204" pitchFamily="49" charset="0"/>
          </a:endParaRPr>
        </a:p>
      </dsp:txBody>
      <dsp:txXfrm rot="-5400000">
        <a:off x="7626411" y="1676705"/>
        <a:ext cx="351448" cy="350504"/>
      </dsp:txXfrm>
    </dsp:sp>
    <dsp:sp modelId="{FDF47483-87F9-497C-97EE-9C095B7622C5}">
      <dsp:nvSpPr>
        <dsp:cNvPr id="0" name=""/>
        <dsp:cNvSpPr/>
      </dsp:nvSpPr>
      <dsp:spPr>
        <a:xfrm>
          <a:off x="6621191" y="2413614"/>
          <a:ext cx="2361889" cy="14171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529618"/>
                <a:satOff val="2531"/>
                <a:lumOff val="35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29618"/>
                <a:satOff val="2531"/>
                <a:lumOff val="35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29618"/>
                <a:satOff val="2531"/>
                <a:lumOff val="35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b="0" i="0" kern="1200" dirty="0">
              <a:solidFill>
                <a:schemeClr val="tx1"/>
              </a:solidFill>
              <a:latin typeface="Consolas" panose="020B0609020204030204" pitchFamily="49" charset="0"/>
            </a:rPr>
            <a:t>решать проблему с  загрязнением окружающей среды от пластиковой и бумажной продукции, а также простым способом восполнить витамины в организме</a:t>
          </a:r>
          <a:endParaRPr lang="en-US" sz="1050" kern="1200" dirty="0">
            <a:solidFill>
              <a:schemeClr val="tx1"/>
            </a:solidFill>
            <a:latin typeface="Consolas" panose="020B0609020204030204" pitchFamily="49" charset="0"/>
          </a:endParaRPr>
        </a:p>
      </dsp:txBody>
      <dsp:txXfrm>
        <a:off x="6662697" y="2455120"/>
        <a:ext cx="2278877" cy="1334121"/>
      </dsp:txXfrm>
    </dsp:sp>
    <dsp:sp modelId="{A9C95932-14E3-44BC-85C1-24050D97953D}">
      <dsp:nvSpPr>
        <dsp:cNvPr id="0" name=""/>
        <dsp:cNvSpPr/>
      </dsp:nvSpPr>
      <dsp:spPr>
        <a:xfrm rot="10800000">
          <a:off x="5912624" y="2829307"/>
          <a:ext cx="500720" cy="585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662022"/>
                <a:satOff val="3164"/>
                <a:lumOff val="4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62022"/>
                <a:satOff val="3164"/>
                <a:lumOff val="4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62022"/>
                <a:satOff val="3164"/>
                <a:lumOff val="4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Consolas" panose="020B0609020204030204" pitchFamily="49" charset="0"/>
          </a:endParaRPr>
        </a:p>
      </dsp:txBody>
      <dsp:txXfrm rot="10800000">
        <a:off x="6062840" y="2946457"/>
        <a:ext cx="350504" cy="351448"/>
      </dsp:txXfrm>
    </dsp:sp>
    <dsp:sp modelId="{0254734A-41E4-478B-91EF-0059D69A832D}">
      <dsp:nvSpPr>
        <dsp:cNvPr id="0" name=""/>
        <dsp:cNvSpPr/>
      </dsp:nvSpPr>
      <dsp:spPr>
        <a:xfrm>
          <a:off x="3314546" y="2413614"/>
          <a:ext cx="2361889" cy="14171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706157"/>
                <a:satOff val="3374"/>
                <a:lumOff val="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06157"/>
                <a:satOff val="3374"/>
                <a:lumOff val="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06157"/>
                <a:satOff val="3374"/>
                <a:lumOff val="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 dirty="0">
              <a:solidFill>
                <a:schemeClr val="tx1"/>
              </a:solidFill>
              <a:latin typeface="Consolas" panose="020B0609020204030204" pitchFamily="49" charset="0"/>
            </a:rPr>
            <a:t>с помощью технологии создания </a:t>
          </a:r>
          <a:r>
            <a:rPr lang="ru-RU" sz="1500" b="0" i="0" kern="1200" dirty="0" err="1">
              <a:solidFill>
                <a:schemeClr val="tx1"/>
              </a:solidFill>
              <a:latin typeface="Consolas" panose="020B0609020204030204" pitchFamily="49" charset="0"/>
            </a:rPr>
            <a:t>экостаканов</a:t>
          </a:r>
          <a:r>
            <a:rPr lang="ru-RU" sz="1500" b="0" i="0" kern="1200" dirty="0">
              <a:solidFill>
                <a:schemeClr val="tx1"/>
              </a:solidFill>
              <a:latin typeface="Consolas" panose="020B0609020204030204" pitchFamily="49" charset="0"/>
            </a:rPr>
            <a:t> с витаминной прослойкой и разработкой приложения</a:t>
          </a:r>
          <a:endParaRPr lang="en-US" sz="1500" kern="1200" dirty="0">
            <a:solidFill>
              <a:schemeClr val="tx1"/>
            </a:solidFill>
            <a:latin typeface="Consolas" panose="020B0609020204030204" pitchFamily="49" charset="0"/>
          </a:endParaRPr>
        </a:p>
      </dsp:txBody>
      <dsp:txXfrm>
        <a:off x="3356052" y="2455120"/>
        <a:ext cx="2278877" cy="1334121"/>
      </dsp:txXfrm>
    </dsp:sp>
    <dsp:sp modelId="{190D0A96-83D7-4407-A67B-1E5B33FFC1DC}">
      <dsp:nvSpPr>
        <dsp:cNvPr id="0" name=""/>
        <dsp:cNvSpPr/>
      </dsp:nvSpPr>
      <dsp:spPr>
        <a:xfrm rot="10800000">
          <a:off x="2605980" y="2829307"/>
          <a:ext cx="500720" cy="5857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882696"/>
                <a:satOff val="4218"/>
                <a:lumOff val="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82696"/>
                <a:satOff val="4218"/>
                <a:lumOff val="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82696"/>
                <a:satOff val="4218"/>
                <a:lumOff val="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Consolas" panose="020B0609020204030204" pitchFamily="49" charset="0"/>
          </a:endParaRPr>
        </a:p>
      </dsp:txBody>
      <dsp:txXfrm rot="10800000">
        <a:off x="2756196" y="2946457"/>
        <a:ext cx="350504" cy="351448"/>
      </dsp:txXfrm>
    </dsp:sp>
    <dsp:sp modelId="{D36120AA-B78D-42CA-A612-8865D8DD7583}">
      <dsp:nvSpPr>
        <dsp:cNvPr id="0" name=""/>
        <dsp:cNvSpPr/>
      </dsp:nvSpPr>
      <dsp:spPr>
        <a:xfrm>
          <a:off x="7902" y="2413614"/>
          <a:ext cx="2361889" cy="14171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882696"/>
                <a:satOff val="4218"/>
                <a:lumOff val="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82696"/>
                <a:satOff val="4218"/>
                <a:lumOff val="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82696"/>
                <a:satOff val="4218"/>
                <a:lumOff val="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 dirty="0">
              <a:solidFill>
                <a:schemeClr val="tx1"/>
              </a:solidFill>
              <a:latin typeface="Consolas" panose="020B0609020204030204" pitchFamily="49" charset="0"/>
            </a:rPr>
            <a:t>и получать ценность в виде минимизации отходов и профилактики здоровья.</a:t>
          </a:r>
          <a:endParaRPr lang="en-US" sz="1500" kern="1200" dirty="0">
            <a:solidFill>
              <a:schemeClr val="tx1"/>
            </a:solidFill>
            <a:latin typeface="Consolas" panose="020B0609020204030204" pitchFamily="49" charset="0"/>
          </a:endParaRPr>
        </a:p>
      </dsp:txBody>
      <dsp:txXfrm>
        <a:off x="49408" y="2455120"/>
        <a:ext cx="2278877" cy="13341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D9D95-1F5A-4226-9AE7-5ABB8783B846}">
      <dsp:nvSpPr>
        <dsp:cNvPr id="0" name=""/>
        <dsp:cNvSpPr/>
      </dsp:nvSpPr>
      <dsp:spPr>
        <a:xfrm>
          <a:off x="0" y="0"/>
          <a:ext cx="79965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D5C406-FFA1-4B20-B173-1D83421377AF}">
      <dsp:nvSpPr>
        <dsp:cNvPr id="0" name=""/>
        <dsp:cNvSpPr/>
      </dsp:nvSpPr>
      <dsp:spPr>
        <a:xfrm>
          <a:off x="0" y="0"/>
          <a:ext cx="2406368" cy="3660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u="none" strike="noStrike" kern="1200" cap="none" dirty="0">
              <a:solidFill>
                <a:schemeClr val="tx1"/>
              </a:solidFill>
              <a:latin typeface="Consolas" panose="020B0609020204030204" pitchFamily="49" charset="0"/>
              <a:ea typeface="+mn-ea"/>
              <a:cs typeface="+mn-cs"/>
            </a:rPr>
            <a:t>РЫНОК, на котором </a:t>
          </a:r>
          <a:r>
            <a:rPr lang="ru-RU" sz="1200" kern="1200" dirty="0">
              <a:solidFill>
                <a:schemeClr val="tx1"/>
              </a:solidFill>
              <a:latin typeface="Consolas" panose="020B0609020204030204" pitchFamily="49" charset="0"/>
              <a:ea typeface="+mn-ea"/>
              <a:cs typeface="+mn-cs"/>
            </a:rPr>
            <a:t>м</a:t>
          </a:r>
          <a:r>
            <a:rPr lang="ru-RU" sz="1200" b="0" i="0" u="none" strike="noStrike" kern="1200" cap="none" dirty="0">
              <a:solidFill>
                <a:schemeClr val="tx1"/>
              </a:solidFill>
              <a:latin typeface="Consolas" panose="020B0609020204030204" pitchFamily="49" charset="0"/>
              <a:ea typeface="+mn-ea"/>
              <a:cs typeface="+mn-cs"/>
            </a:rPr>
            <a:t>ы </a:t>
          </a:r>
          <a:r>
            <a:rPr lang="ru-RU" sz="1200" kern="1200" dirty="0">
              <a:solidFill>
                <a:schemeClr val="tx1"/>
              </a:solidFill>
              <a:latin typeface="Consolas" panose="020B0609020204030204" pitchFamily="49" charset="0"/>
              <a:ea typeface="+mn-ea"/>
              <a:cs typeface="+mn-cs"/>
            </a:rPr>
            <a:t>будем работать - B2C и B2B,</a:t>
          </a:r>
          <a:r>
            <a:rPr lang="ru-RU" sz="1200" b="0" i="0" u="none" strike="noStrike" kern="1200" cap="none" dirty="0">
              <a:solidFill>
                <a:schemeClr val="tx1"/>
              </a:solidFill>
              <a:latin typeface="Consolas" panose="020B0609020204030204" pitchFamily="49" charset="0"/>
              <a:ea typeface="+mn-ea"/>
              <a:cs typeface="+mn-cs"/>
            </a:rPr>
            <a:t> </a:t>
          </a:r>
          <a:r>
            <a:rPr lang="ru-RU" sz="1200" kern="1200" dirty="0">
              <a:solidFill>
                <a:schemeClr val="tx1"/>
              </a:solidFill>
              <a:latin typeface="Consolas" panose="020B0609020204030204" pitchFamily="49" charset="0"/>
              <a:ea typeface="+mn-ea"/>
              <a:cs typeface="+mn-cs"/>
            </a:rPr>
            <a:t>продажа рассчитана на территории РФ, начальный объем продукции будет составлять 500 </a:t>
          </a:r>
          <a:r>
            <a:rPr lang="ru-RU" sz="1200" kern="1200" dirty="0" err="1">
              <a:solidFill>
                <a:schemeClr val="tx1"/>
              </a:solidFill>
              <a:latin typeface="Consolas" panose="020B0609020204030204" pitchFamily="49" charset="0"/>
              <a:ea typeface="+mn-ea"/>
              <a:cs typeface="+mn-cs"/>
            </a:rPr>
            <a:t>шт</a:t>
          </a:r>
          <a:r>
            <a:rPr lang="ru-RU" sz="1200" b="0" i="0" u="none" strike="noStrike" kern="1200" cap="none" dirty="0">
              <a:solidFill>
                <a:schemeClr val="tx1"/>
              </a:solidFill>
              <a:latin typeface="Consolas" panose="020B0609020204030204" pitchFamily="49" charset="0"/>
              <a:ea typeface="+mn-ea"/>
              <a:cs typeface="+mn-cs"/>
            </a:rPr>
            <a:t>, </a:t>
          </a:r>
          <a:r>
            <a:rPr lang="ru-RU" sz="1200" kern="1200" dirty="0">
              <a:solidFill>
                <a:schemeClr val="tx1"/>
              </a:solidFill>
              <a:latin typeface="Consolas" panose="020B0609020204030204" pitchFamily="49" charset="0"/>
              <a:ea typeface="+mn-ea"/>
              <a:cs typeface="+mn-cs"/>
            </a:rPr>
            <a:t>в будущем объем будет повышаться. Охват рынка среди студентов составляет 3%, среди путешественников и любителей активного отдыха - 8,9%. Стоимость бамбукового стакана будет составлять 40 рублей. </a:t>
          </a:r>
        </a:p>
      </dsp:txBody>
      <dsp:txXfrm>
        <a:off x="0" y="0"/>
        <a:ext cx="2406368" cy="3660932"/>
      </dsp:txXfrm>
    </dsp:sp>
    <dsp:sp modelId="{64638153-3C14-40AE-97D5-C4F7AFBC1882}">
      <dsp:nvSpPr>
        <dsp:cNvPr id="0" name=""/>
        <dsp:cNvSpPr/>
      </dsp:nvSpPr>
      <dsp:spPr>
        <a:xfrm>
          <a:off x="2511088" y="57202"/>
          <a:ext cx="5480348" cy="1144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latin typeface="Consolas" panose="020B0609020204030204" pitchFamily="49" charset="0"/>
            </a:rPr>
            <a:t>ТАМ (</a:t>
          </a:r>
          <a:r>
            <a:rPr lang="ru-RU" sz="1100" b="1" kern="1200" dirty="0" err="1">
              <a:latin typeface="Consolas" panose="020B0609020204030204" pitchFamily="49" charset="0"/>
            </a:rPr>
            <a:t>total</a:t>
          </a:r>
          <a:r>
            <a:rPr lang="ru-RU" sz="1100" b="1" kern="1200" dirty="0">
              <a:latin typeface="Consolas" panose="020B0609020204030204" pitchFamily="49" charset="0"/>
            </a:rPr>
            <a:t> </a:t>
          </a:r>
          <a:r>
            <a:rPr lang="ru-RU" sz="1100" b="1" kern="1200" dirty="0" err="1">
              <a:latin typeface="Consolas" panose="020B0609020204030204" pitchFamily="49" charset="0"/>
            </a:rPr>
            <a:t>addressable</a:t>
          </a:r>
          <a:r>
            <a:rPr lang="ru-RU" sz="1100" b="1" kern="1200" dirty="0">
              <a:latin typeface="Consolas" panose="020B0609020204030204" pitchFamily="49" charset="0"/>
            </a:rPr>
            <a:t> </a:t>
          </a:r>
          <a:r>
            <a:rPr lang="ru-RU" sz="1100" b="1" kern="1200" dirty="0" err="1">
              <a:latin typeface="Consolas" panose="020B0609020204030204" pitchFamily="49" charset="0"/>
            </a:rPr>
            <a:t>market</a:t>
          </a:r>
          <a:r>
            <a:rPr lang="ru-RU" sz="1100" b="1" kern="1200" dirty="0">
              <a:latin typeface="Consolas" panose="020B0609020204030204" pitchFamily="49" charset="0"/>
            </a:rPr>
            <a:t>) потенциальный объем – рынка.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Consolas" panose="020B0609020204030204" pitchFamily="49" charset="0"/>
            </a:rPr>
            <a:t>ТАМ р</a:t>
          </a:r>
          <a:r>
            <a:rPr lang="ru-RU" sz="1100" b="0" i="0" kern="1200" dirty="0">
              <a:solidFill>
                <a:schemeClr val="tx1"/>
              </a:solidFill>
              <a:latin typeface="Consolas" panose="020B0609020204030204" pitchFamily="49" charset="0"/>
              <a:ea typeface="Arial"/>
              <a:cs typeface="Arial"/>
            </a:rPr>
            <a:t>асчётное количество покупаемых стаканов – 41 000 000 000 </a:t>
          </a:r>
          <a:r>
            <a:rPr lang="ru-RU" sz="1100" b="0" i="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  <a:ea typeface="Arial"/>
              <a:cs typeface="Arial"/>
            </a:rPr>
            <a:t>в год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onsolas" panose="020B0609020204030204" pitchFamily="49" charset="0"/>
            </a:rPr>
            <a:t>TAM </a:t>
          </a:r>
          <a:r>
            <a:rPr lang="ru-RU" sz="1100" kern="1200" dirty="0">
              <a:latin typeface="Consolas" panose="020B0609020204030204" pitchFamily="49" charset="0"/>
            </a:rPr>
            <a:t>расчетное количество покупателей - 126 116 962</a:t>
          </a:r>
        </a:p>
      </dsp:txBody>
      <dsp:txXfrm>
        <a:off x="2511088" y="57202"/>
        <a:ext cx="5480348" cy="1144041"/>
      </dsp:txXfrm>
    </dsp:sp>
    <dsp:sp modelId="{C56623BF-A400-4C70-B193-426D6E6BCA1E}">
      <dsp:nvSpPr>
        <dsp:cNvPr id="0" name=""/>
        <dsp:cNvSpPr/>
      </dsp:nvSpPr>
      <dsp:spPr>
        <a:xfrm>
          <a:off x="2406368" y="1201243"/>
          <a:ext cx="55850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27A3C2-1A13-4CE3-BE4E-24F188084EA5}">
      <dsp:nvSpPr>
        <dsp:cNvPr id="0" name=""/>
        <dsp:cNvSpPr/>
      </dsp:nvSpPr>
      <dsp:spPr>
        <a:xfrm>
          <a:off x="2511088" y="1258445"/>
          <a:ext cx="5480348" cy="1144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latin typeface="Consolas" panose="020B0609020204030204" pitchFamily="49" charset="0"/>
            </a:rPr>
            <a:t>SAM (</a:t>
          </a:r>
          <a:r>
            <a:rPr lang="ru-RU" sz="1100" b="1" kern="1200" dirty="0" err="1">
              <a:latin typeface="Consolas" panose="020B0609020204030204" pitchFamily="49" charset="0"/>
            </a:rPr>
            <a:t>serviceable</a:t>
          </a:r>
          <a:r>
            <a:rPr lang="ru-RU" sz="1100" b="1" kern="1200" dirty="0">
              <a:latin typeface="Consolas" panose="020B0609020204030204" pitchFamily="49" charset="0"/>
            </a:rPr>
            <a:t> </a:t>
          </a:r>
          <a:r>
            <a:rPr lang="ru-RU" sz="1100" b="1" kern="1200" dirty="0" err="1">
              <a:latin typeface="Consolas" panose="020B0609020204030204" pitchFamily="49" charset="0"/>
            </a:rPr>
            <a:t>available</a:t>
          </a:r>
          <a:r>
            <a:rPr lang="ru-RU" sz="1100" b="1" kern="1200" dirty="0">
              <a:latin typeface="Consolas" panose="020B0609020204030204" pitchFamily="49" charset="0"/>
            </a:rPr>
            <a:t> </a:t>
          </a:r>
          <a:r>
            <a:rPr lang="ru-RU" sz="1100" b="1" kern="1200" dirty="0" err="1">
              <a:latin typeface="Consolas" panose="020B0609020204030204" pitchFamily="49" charset="0"/>
            </a:rPr>
            <a:t>market</a:t>
          </a:r>
          <a:r>
            <a:rPr lang="ru-RU" sz="1100" b="1" kern="1200" dirty="0">
              <a:latin typeface="Consolas" panose="020B0609020204030204" pitchFamily="49" charset="0"/>
            </a:rPr>
            <a:t>) 25% доступный объем рынка с учетом конкурентной обстановки.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Consolas" panose="020B0609020204030204" pitchFamily="49" charset="0"/>
            </a:rPr>
            <a:t>ЅАМ р</a:t>
          </a:r>
          <a:r>
            <a:rPr lang="ru-RU" sz="1100" b="0" i="0" kern="1200" dirty="0">
              <a:solidFill>
                <a:schemeClr val="tx1"/>
              </a:solidFill>
              <a:latin typeface="Consolas" panose="020B0609020204030204" pitchFamily="49" charset="0"/>
              <a:ea typeface="Arial"/>
              <a:cs typeface="Arial"/>
            </a:rPr>
            <a:t>асчётное количество покупаемых стаканов - </a:t>
          </a:r>
          <a:r>
            <a:rPr lang="ru-RU" sz="1100" b="0" i="0" kern="1200" dirty="0">
              <a:solidFill>
                <a:schemeClr val="tx1"/>
              </a:solidFill>
              <a:latin typeface="Consolas" panose="020B0609020204030204" pitchFamily="49" charset="0"/>
              <a:cs typeface="Arial"/>
            </a:rPr>
            <a:t>10 250 000 000 </a:t>
          </a:r>
          <a:r>
            <a:rPr lang="ru-RU" sz="1100" b="0" i="0" u="sng" kern="1200" dirty="0">
              <a:solidFill>
                <a:schemeClr val="tx1"/>
              </a:solidFill>
              <a:latin typeface="Consolas" panose="020B0609020204030204" pitchFamily="49" charset="0"/>
              <a:cs typeface="Arial"/>
            </a:rPr>
            <a:t>в год </a:t>
          </a:r>
          <a:r>
            <a:rPr lang="ru-RU" sz="1100" kern="1200" dirty="0">
              <a:latin typeface="Consolas" panose="020B0609020204030204" pitchFamily="49" charset="0"/>
            </a:rPr>
            <a:t>(75% занимают конкуренты)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onsolas" panose="020B0609020204030204" pitchFamily="49" charset="0"/>
            </a:rPr>
            <a:t>SAM </a:t>
          </a:r>
          <a:r>
            <a:rPr lang="ru-RU" sz="1100" kern="1200" dirty="0">
              <a:latin typeface="Consolas" panose="020B0609020204030204" pitchFamily="49" charset="0"/>
            </a:rPr>
            <a:t>расчетное количество покупателей, взятых из статистики интервью - 17 536 181 (наша целевая аудитория)</a:t>
          </a:r>
        </a:p>
      </dsp:txBody>
      <dsp:txXfrm>
        <a:off x="2511088" y="1258445"/>
        <a:ext cx="5480348" cy="1144041"/>
      </dsp:txXfrm>
    </dsp:sp>
    <dsp:sp modelId="{A416EEDC-B115-4ADF-B2FB-5A0BAC5993AC}">
      <dsp:nvSpPr>
        <dsp:cNvPr id="0" name=""/>
        <dsp:cNvSpPr/>
      </dsp:nvSpPr>
      <dsp:spPr>
        <a:xfrm>
          <a:off x="2406368" y="2402486"/>
          <a:ext cx="55850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FE813-9975-421F-90BC-E43CCFD849D4}">
      <dsp:nvSpPr>
        <dsp:cNvPr id="0" name=""/>
        <dsp:cNvSpPr/>
      </dsp:nvSpPr>
      <dsp:spPr>
        <a:xfrm>
          <a:off x="2511088" y="2459688"/>
          <a:ext cx="5480348" cy="1144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latin typeface="Consolas" panose="020B0609020204030204" pitchFamily="49" charset="0"/>
            </a:rPr>
            <a:t>SOM (</a:t>
          </a:r>
          <a:r>
            <a:rPr lang="ru-RU" sz="1100" b="1" kern="1200" dirty="0" err="1">
              <a:latin typeface="Consolas" panose="020B0609020204030204" pitchFamily="49" charset="0"/>
            </a:rPr>
            <a:t>serviceable</a:t>
          </a:r>
          <a:r>
            <a:rPr lang="ru-RU" sz="1100" b="1" kern="1200" dirty="0">
              <a:latin typeface="Consolas" panose="020B0609020204030204" pitchFamily="49" charset="0"/>
            </a:rPr>
            <a:t> &amp; </a:t>
          </a:r>
          <a:r>
            <a:rPr lang="ru-RU" sz="1100" b="1" kern="1200" dirty="0" err="1">
              <a:latin typeface="Consolas" panose="020B0609020204030204" pitchFamily="49" charset="0"/>
            </a:rPr>
            <a:t>obtainable</a:t>
          </a:r>
          <a:r>
            <a:rPr lang="ru-RU" sz="1100" b="1" kern="1200" dirty="0">
              <a:latin typeface="Consolas" panose="020B0609020204030204" pitchFamily="49" charset="0"/>
            </a:rPr>
            <a:t> </a:t>
          </a:r>
          <a:r>
            <a:rPr lang="ru-RU" sz="1100" b="1" kern="1200" dirty="0" err="1">
              <a:latin typeface="Consolas" panose="020B0609020204030204" pitchFamily="49" charset="0"/>
            </a:rPr>
            <a:t>market</a:t>
          </a:r>
          <a:r>
            <a:rPr lang="ru-RU" sz="1100" b="1" kern="1200" dirty="0">
              <a:latin typeface="Consolas" panose="020B0609020204030204" pitchFamily="49" charset="0"/>
            </a:rPr>
            <a:t>)</a:t>
          </a:r>
          <a:r>
            <a:rPr lang="ru-RU" sz="1100" kern="1200" dirty="0">
              <a:latin typeface="Consolas" panose="020B0609020204030204" pitchFamily="49" charset="0"/>
            </a:rPr>
            <a:t> – реально достижимый объем рынка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1100" kern="1200" dirty="0">
              <a:latin typeface="Consolas" panose="020B0609020204030204" pitchFamily="49" charset="0"/>
            </a:rPr>
            <a:t>ЅОМ р</a:t>
          </a:r>
          <a:r>
            <a:rPr lang="ru-RU" sz="1100" b="0" i="0" kern="1200" dirty="0">
              <a:solidFill>
                <a:schemeClr val="tx1"/>
              </a:solidFill>
              <a:latin typeface="Consolas" panose="020B0609020204030204" pitchFamily="49" charset="0"/>
              <a:ea typeface="Arial"/>
              <a:cs typeface="Arial"/>
            </a:rPr>
            <a:t>асчётное количество покупаемых стаканов </a:t>
          </a:r>
          <a:r>
            <a:rPr lang="ru-RU" sz="1100" kern="1200" dirty="0">
              <a:latin typeface="Consolas" panose="020B0609020204030204" pitchFamily="49" charset="0"/>
            </a:rPr>
            <a:t>6 500 000 000 </a:t>
          </a:r>
          <a:r>
            <a:rPr lang="ru-RU" sz="1100" u="sng" kern="1200" dirty="0">
              <a:latin typeface="Consolas" panose="020B0609020204030204" pitchFamily="49" charset="0"/>
            </a:rPr>
            <a:t>в год </a:t>
          </a:r>
          <a:r>
            <a:rPr lang="ru-RU" sz="1100" kern="1200" dirty="0">
              <a:latin typeface="Consolas" panose="020B0609020204030204" pitchFamily="49" charset="0"/>
            </a:rPr>
            <a:t>(частота покупки – 1-2 стакана в день)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Consolas" panose="020B0609020204030204" pitchFamily="49" charset="0"/>
            </a:rPr>
            <a:t>ЅОМ расчетное количество покупателей, взятых из статистики интервью  - 17 536 181 </a:t>
          </a:r>
          <a:r>
            <a:rPr lang="ru-RU" sz="1100" u="sng" kern="1200" dirty="0">
              <a:latin typeface="Consolas" panose="020B0609020204030204" pitchFamily="49" charset="0"/>
            </a:rPr>
            <a:t>в год</a:t>
          </a:r>
        </a:p>
      </dsp:txBody>
      <dsp:txXfrm>
        <a:off x="2511088" y="2459688"/>
        <a:ext cx="5480348" cy="1144041"/>
      </dsp:txXfrm>
    </dsp:sp>
    <dsp:sp modelId="{0F3B3DC5-C573-42F3-9FA3-D33F7C6D824A}">
      <dsp:nvSpPr>
        <dsp:cNvPr id="0" name=""/>
        <dsp:cNvSpPr/>
      </dsp:nvSpPr>
      <dsp:spPr>
        <a:xfrm>
          <a:off x="2406368" y="3603729"/>
          <a:ext cx="55850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00202-2BFB-4C35-8D68-5CCDCD886585}">
      <dsp:nvSpPr>
        <dsp:cNvPr id="0" name=""/>
        <dsp:cNvSpPr/>
      </dsp:nvSpPr>
      <dsp:spPr>
        <a:xfrm>
          <a:off x="87370" y="332184"/>
          <a:ext cx="3884949" cy="105897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314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latin typeface="Consolas" panose="020B0609020204030204" pitchFamily="49" charset="0"/>
            </a:rPr>
            <a:t>Изготовители бумажных и пластиковых стаканов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Consolas" panose="020B0609020204030204" pitchFamily="49" charset="0"/>
            </a:rPr>
            <a:t>Плюсы: малая стоимость, высокая распространенность; </a:t>
          </a:r>
          <a:endParaRPr lang="en-US" sz="1000" kern="1200" dirty="0">
            <a:latin typeface="Consolas" panose="020B0609020204030204" pitchFamily="49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Consolas" panose="020B0609020204030204" pitchFamily="49" charset="0"/>
            </a:rPr>
            <a:t>Минусы</a:t>
          </a:r>
          <a:r>
            <a:rPr lang="en-US" sz="1000" kern="1200" dirty="0">
              <a:latin typeface="Consolas" panose="020B0609020204030204" pitchFamily="49" charset="0"/>
            </a:rPr>
            <a:t>:</a:t>
          </a:r>
          <a:r>
            <a:rPr lang="ru-RU" sz="1000" kern="1200" dirty="0">
              <a:latin typeface="Consolas" panose="020B0609020204030204" pitchFamily="49" charset="0"/>
            </a:rPr>
            <a:t> загрязнение окружающей среды и организма;</a:t>
          </a:r>
        </a:p>
      </dsp:txBody>
      <dsp:txXfrm>
        <a:off x="87370" y="332184"/>
        <a:ext cx="3884949" cy="1058976"/>
      </dsp:txXfrm>
    </dsp:sp>
    <dsp:sp modelId="{42EBF3CC-E2E3-48AE-A5F9-F8B6B1C68F33}">
      <dsp:nvSpPr>
        <dsp:cNvPr id="0" name=""/>
        <dsp:cNvSpPr/>
      </dsp:nvSpPr>
      <dsp:spPr>
        <a:xfrm>
          <a:off x="0" y="160318"/>
          <a:ext cx="772625" cy="12657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908A1A-FAC0-404F-8277-959D859152CB}">
      <dsp:nvSpPr>
        <dsp:cNvPr id="0" name=""/>
        <dsp:cNvSpPr/>
      </dsp:nvSpPr>
      <dsp:spPr>
        <a:xfrm>
          <a:off x="4296582" y="317052"/>
          <a:ext cx="3884949" cy="108600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314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latin typeface="Consolas" panose="020B0609020204030204" pitchFamily="49" charset="0"/>
            </a:rPr>
            <a:t>Импортированная продукция</a:t>
          </a:r>
          <a:r>
            <a:rPr lang="ru-RU" sz="1000" kern="1200" dirty="0">
              <a:latin typeface="Consolas" panose="020B0609020204030204" pitchFamily="49" charset="0"/>
            </a:rPr>
            <a:t>: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Consolas" panose="020B0609020204030204" pitchFamily="49" charset="0"/>
            </a:rPr>
            <a:t>Плюсы: Не затрачиваются силы и ресурсы на производство; </a:t>
          </a:r>
          <a:endParaRPr lang="en-US" sz="1000" kern="1200" dirty="0">
            <a:latin typeface="Consolas" panose="020B0609020204030204" pitchFamily="49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Consolas" panose="020B0609020204030204" pitchFamily="49" charset="0"/>
            </a:rPr>
            <a:t>Минусы: Высокая стоимость;</a:t>
          </a:r>
        </a:p>
      </dsp:txBody>
      <dsp:txXfrm>
        <a:off x="4296582" y="317052"/>
        <a:ext cx="3884949" cy="1086001"/>
      </dsp:txXfrm>
    </dsp:sp>
    <dsp:sp modelId="{5F00F2FF-50A9-40AA-99C4-1DEE8AD82C7B}">
      <dsp:nvSpPr>
        <dsp:cNvPr id="0" name=""/>
        <dsp:cNvSpPr/>
      </dsp:nvSpPr>
      <dsp:spPr>
        <a:xfrm>
          <a:off x="4184175" y="137720"/>
          <a:ext cx="772412" cy="1171277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4617BD-435B-4E9D-A466-D9698208054B}">
      <dsp:nvSpPr>
        <dsp:cNvPr id="0" name=""/>
        <dsp:cNvSpPr/>
      </dsp:nvSpPr>
      <dsp:spPr>
        <a:xfrm>
          <a:off x="2335325" y="1774385"/>
          <a:ext cx="3884949" cy="12140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314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latin typeface="Consolas" panose="020B0609020204030204" pitchFamily="49" charset="0"/>
            </a:rPr>
            <a:t>Производители фармацевтических препаратов</a:t>
          </a:r>
          <a:r>
            <a:rPr lang="ru-RU" sz="1000" kern="1200" dirty="0">
              <a:latin typeface="Consolas" panose="020B0609020204030204" pitchFamily="49" charset="0"/>
            </a:rPr>
            <a:t>: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Consolas" panose="020B0609020204030204" pitchFamily="49" charset="0"/>
            </a:rPr>
            <a:t>Плюсы: Высокая эффективность;</a:t>
          </a:r>
          <a:endParaRPr lang="en-US" sz="1000" kern="1200" dirty="0">
            <a:latin typeface="Consolas" panose="020B0609020204030204" pitchFamily="49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Consolas" panose="020B0609020204030204" pitchFamily="49" charset="0"/>
            </a:rPr>
            <a:t>Минусы: Высокая стоимость; </a:t>
          </a:r>
        </a:p>
      </dsp:txBody>
      <dsp:txXfrm>
        <a:off x="2335325" y="1774385"/>
        <a:ext cx="3884949" cy="1214046"/>
      </dsp:txXfrm>
    </dsp:sp>
    <dsp:sp modelId="{1D810501-0574-47ED-A7AA-7107428F0507}">
      <dsp:nvSpPr>
        <dsp:cNvPr id="0" name=""/>
        <dsp:cNvSpPr/>
      </dsp:nvSpPr>
      <dsp:spPr>
        <a:xfrm>
          <a:off x="2213475" y="1592560"/>
          <a:ext cx="849832" cy="1274749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60000" r="-6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2B25C-A6DE-4791-82FF-2A5988FE57D0}">
      <dsp:nvSpPr>
        <dsp:cNvPr id="0" name=""/>
        <dsp:cNvSpPr/>
      </dsp:nvSpPr>
      <dsp:spPr>
        <a:xfrm>
          <a:off x="3657600" y="7"/>
          <a:ext cx="5486400" cy="1537178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latin typeface="Consolas" panose="020B0609020204030204" pitchFamily="49" charset="0"/>
            </a:rPr>
            <a:t>Готовая технология производства бамбуковых стаканов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latin typeface="Consolas" panose="020B0609020204030204" pitchFamily="49" charset="0"/>
            </a:rPr>
            <a:t>Построенная бизнес-модель стартапа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latin typeface="Consolas" panose="020B0609020204030204" pitchFamily="49" charset="0"/>
            </a:rPr>
            <a:t>Проведено исследование ЦА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latin typeface="Consolas" panose="020B0609020204030204" pitchFamily="49" charset="0"/>
            </a:rPr>
            <a:t>Рассчитана экономическая модель стартапа</a:t>
          </a:r>
        </a:p>
      </dsp:txBody>
      <dsp:txXfrm>
        <a:off x="3657600" y="192154"/>
        <a:ext cx="4909958" cy="1152884"/>
      </dsp:txXfrm>
    </dsp:sp>
    <dsp:sp modelId="{198F2E2A-FB2A-4082-924E-01E8B42FFE41}">
      <dsp:nvSpPr>
        <dsp:cNvPr id="0" name=""/>
        <dsp:cNvSpPr/>
      </dsp:nvSpPr>
      <dsp:spPr>
        <a:xfrm>
          <a:off x="0" y="89463"/>
          <a:ext cx="3657600" cy="126929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onsolas" panose="020B0609020204030204" pitchFamily="49" charset="0"/>
            </a:rPr>
            <a:t>Текущие результаты</a:t>
          </a:r>
          <a:endParaRPr lang="ru-RU" sz="3600" kern="1200" dirty="0"/>
        </a:p>
      </dsp:txBody>
      <dsp:txXfrm>
        <a:off x="61962" y="151425"/>
        <a:ext cx="3533676" cy="1145375"/>
      </dsp:txXfrm>
    </dsp:sp>
    <dsp:sp modelId="{97D2E3EC-B0E0-4C11-B0A3-D99AC57A7F99}">
      <dsp:nvSpPr>
        <dsp:cNvPr id="0" name=""/>
        <dsp:cNvSpPr/>
      </dsp:nvSpPr>
      <dsp:spPr>
        <a:xfrm>
          <a:off x="3658493" y="1845707"/>
          <a:ext cx="5481042" cy="329415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2047107"/>
            <a:satOff val="17873"/>
            <a:lumOff val="3322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047107"/>
              <a:satOff val="17873"/>
              <a:lumOff val="33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ru-RU" sz="1500" kern="1200" dirty="0">
              <a:latin typeface="Consolas" panose="020B0609020204030204" pitchFamily="49" charset="0"/>
            </a:rPr>
            <a:t>Аренда помещения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ru-RU" sz="1500" kern="1200" dirty="0">
              <a:latin typeface="Consolas" panose="020B0609020204030204" pitchFamily="49" charset="0"/>
            </a:rPr>
            <a:t>Закупка оборудование и материалов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ru-RU" sz="1500" kern="1200" dirty="0">
              <a:latin typeface="Consolas" panose="020B0609020204030204" pitchFamily="49" charset="0"/>
            </a:rPr>
            <a:t>Создание пробной партии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ru-RU" sz="1500" kern="1200" dirty="0">
              <a:latin typeface="Consolas" panose="020B0609020204030204" pitchFamily="49" charset="0"/>
            </a:rPr>
            <a:t>Выпуск пробной партии на маркет-</a:t>
          </a:r>
          <a:r>
            <a:rPr lang="ru-RU" sz="1500" kern="1200" dirty="0" err="1">
              <a:latin typeface="Consolas" panose="020B0609020204030204" pitchFamily="49" charset="0"/>
            </a:rPr>
            <a:t>плейсы</a:t>
          </a:r>
          <a:endParaRPr lang="ru-RU" sz="1500" kern="1200" dirty="0">
            <a:latin typeface="Consolas" panose="020B0609020204030204" pitchFamily="49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ru-RU" sz="1500" kern="1200" dirty="0">
              <a:latin typeface="Consolas" panose="020B0609020204030204" pitchFamily="49" charset="0"/>
            </a:rPr>
            <a:t>Исследование ЦА В2В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ru-RU" sz="1500" kern="1200" dirty="0">
              <a:latin typeface="Consolas" panose="020B0609020204030204" pitchFamily="49" charset="0"/>
            </a:rPr>
            <a:t>Переход к следующему этапу: заключение договоров с компаниями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endParaRPr lang="ru-RU" sz="1500" kern="1200" dirty="0"/>
        </a:p>
      </dsp:txBody>
      <dsp:txXfrm>
        <a:off x="3658493" y="2257476"/>
        <a:ext cx="4245734" cy="2470616"/>
      </dsp:txXfrm>
    </dsp:sp>
    <dsp:sp modelId="{2238A937-840D-4FBF-A7F6-BD73C14695C8}">
      <dsp:nvSpPr>
        <dsp:cNvPr id="0" name=""/>
        <dsp:cNvSpPr/>
      </dsp:nvSpPr>
      <dsp:spPr>
        <a:xfrm>
          <a:off x="4464" y="1889307"/>
          <a:ext cx="3654028" cy="3206955"/>
        </a:xfrm>
        <a:prstGeom prst="roundRect">
          <a:avLst/>
        </a:prstGeom>
        <a:solidFill>
          <a:schemeClr val="accent4">
            <a:hueOff val="1221077"/>
            <a:satOff val="-46523"/>
            <a:lumOff val="231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onsolas" panose="020B0609020204030204" pitchFamily="49" charset="0"/>
            </a:rPr>
            <a:t>Планы развития</a:t>
          </a:r>
          <a:endParaRPr lang="ru-RU" sz="3600" kern="1200" dirty="0"/>
        </a:p>
      </dsp:txBody>
      <dsp:txXfrm>
        <a:off x="161015" y="2045858"/>
        <a:ext cx="3340926" cy="2893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1" name="Google Shape;2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8" name="Google Shape;1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91f2a8a96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g291f2a8a96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7" name="Google Shape;1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5" name="Google Shape;20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9622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A7BCAB-4AF6-9718-A32C-7BADADD1B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CDC23C-F84C-C8FF-20D3-03BCF77FA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DE3683-B260-289B-7DFB-80F787CAB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E2843D-910E-0236-A3BB-CA0CB6E32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FCC1D3-342E-AA94-B0DC-411270114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33869155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E75A0-AEE5-022C-975A-4FD6C5E7F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C840F1-A0E6-E8FA-F711-B59CF5D10A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F3F11-95B3-4648-587D-61D86AEBC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12/3/2023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4D0CA0-F1F2-FDD1-4C31-A8FD94569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A739F1-F206-3865-D7AC-DF0994BBF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4781024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43929F9-634C-8049-A81D-6F165D8A19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6CA37A-9931-7870-E99A-0E83B363B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D8E7B2-DEDA-9774-59B4-5AEE6AA41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F4E70-BB5A-BB05-3BC2-588529E7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C2699B-AFD4-80FE-7BCD-F85E51F3A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34047453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8"/>
          <p:cNvSpPr txBox="1">
            <a:spLocks noGrp="1"/>
          </p:cNvSpPr>
          <p:nvPr>
            <p:ph type="title"/>
          </p:nvPr>
        </p:nvSpPr>
        <p:spPr>
          <a:xfrm>
            <a:off x="432332" y="445031"/>
            <a:ext cx="797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Raleway SemiBold"/>
              <a:buNone/>
              <a:defRPr b="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body" idx="1"/>
          </p:nvPr>
        </p:nvSpPr>
        <p:spPr>
          <a:xfrm>
            <a:off x="432332" y="1152469"/>
            <a:ext cx="8400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626100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азвание раздела 1">
  <p:cSld name="Название раздела 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7"/>
          <p:cNvSpPr txBox="1">
            <a:spLocks noGrp="1"/>
          </p:cNvSpPr>
          <p:nvPr>
            <p:ph type="title"/>
          </p:nvPr>
        </p:nvSpPr>
        <p:spPr>
          <a:xfrm>
            <a:off x="456817" y="1257881"/>
            <a:ext cx="4655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800"/>
              <a:buFont typeface="Raleway SemiBold"/>
              <a:buNone/>
              <a:defRPr b="0">
                <a:solidFill>
                  <a:srgbClr val="8F00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body" idx="1"/>
          </p:nvPr>
        </p:nvSpPr>
        <p:spPr>
          <a:xfrm>
            <a:off x="456818" y="2340281"/>
            <a:ext cx="79932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41950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F0E7E-5856-DA97-BE06-E794E781F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E86312-9490-92C2-C020-1B7D4A7A8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FE1360-AE48-20DC-7F8B-B1B32F244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DF4E36-1FE1-AD79-42DB-FFFB53255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576273-B931-F710-FDB0-BED3EE450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46664152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F6D84-DE1D-7FCD-4ED4-26EE9F12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D84EBD-31B6-7031-88CA-E22579407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43F3B4-296B-152D-5089-02F508345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AEDBAC-54FE-0D23-E7FF-9A9704B2C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D44A4F-96C8-8BF3-EA6D-61AE5C8FD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66416839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1A227-AF25-FC9D-F3B4-5FDD8303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CBAB5F-DAD2-5D3F-CEEE-234FE99134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C74700-99AE-3666-ECAE-00109A286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7B682E-A8BE-7F14-0D74-9FDE5FC41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12/3/2023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001296-B72D-CDB3-784C-E49CDA669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C5508C-9615-923F-AD81-8234AABD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62052696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201921-63D6-8100-8E01-856A6837C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B262DF-10BC-546D-6966-0E8CABF87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AE79EF-A82D-3B04-2924-1E70BEFBF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525C154-D7D9-FDC6-32F1-5752E0657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8431101-652A-3BAB-7E78-8404FFE8DE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AFF79B-EF02-04EF-15B5-5191D7E89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12/3/2023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7D2A6C-AF70-0F5B-8E4A-5E8F81203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37F6892-D89B-1301-0B97-36647B8D6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72095415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E1FAA-9108-460E-995E-A5F631843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96FC04-AD80-6E77-1AA2-D27CAD9CF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12/3/2023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BB4EB4F-2533-CD9F-DC8C-9E4EE922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8658E41-533C-28BB-C42D-1540436A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82284649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FF35A-9475-AF1B-5DE3-98588C189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12/3/2023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648AC9-2822-8822-41D6-7ED20CF04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D1C51C-D036-305E-A920-AACBDAEE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96357049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9CE102-A9E4-566D-207F-C156668EB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2E7998-5352-67B1-A25B-F7D21594A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85D700-5934-C4E0-E8C7-01E3F7CF5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28EE56-BCF8-6CE5-29B0-EC7D933A6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12/3/2023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A111E6-2767-037D-2839-871446724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2F38BD-0133-0629-A197-9E9887213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85893090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C9DD5-C4A2-D444-C5E5-66D4EAF37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C45575-181C-C2D0-0617-1A155C97EC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B47791-BD0A-41F2-8ADB-D5F3E0FFF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15BF33-82F1-3611-03AA-7FE4A90CE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12/3/2023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4EC228-68E0-E7D8-F163-F0B6652AE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B0A1CE-8AFF-2EBA-B84F-2866D6B4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8384706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93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B7F39-DD12-EAB0-5144-007EF8E22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D45CD0-CFCA-945B-5293-ECC82CB14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E9476A-9EB8-413F-629C-A952A93AF1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12/3/2023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A5BA01-47FD-B942-AF87-ED772EFB6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3D4A15-448B-942A-7D95-4F00BCE9E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00165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  <p:sldLayoutId id="2147484026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gore.maksim2016@yandex.r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1339" y="19941"/>
            <a:ext cx="1086643" cy="370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308" y="205311"/>
            <a:ext cx="2315767" cy="87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2;p1">
            <a:extLst>
              <a:ext uri="{FF2B5EF4-FFF2-40B4-BE49-F238E27FC236}">
                <a16:creationId xmlns:a16="http://schemas.microsoft.com/office/drawing/2014/main" id="{A9CDB3B9-A911-47DE-89C5-E4CA5759D04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6869" y="19942"/>
            <a:ext cx="1483945" cy="645688"/>
          </a:xfrm>
          <a:prstGeom prst="rect">
            <a:avLst/>
          </a:prstGeom>
          <a:noFill/>
          <a:ln>
            <a:noFill/>
          </a:ln>
          <a:effectLst>
            <a:outerShdw blurRad="88900" dist="50800" dir="5400000" algn="ctr" rotWithShape="0">
              <a:schemeClr val="tx1"/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FE6312-A4B5-4CEA-BC38-9EAFCF55F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834" y="1349281"/>
            <a:ext cx="5388827" cy="14421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80C321-725A-4D5A-AC38-D9F25CD22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9919" y="3064869"/>
            <a:ext cx="2111308" cy="5075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827AFC-1896-4168-A046-3967F535DA07}"/>
              </a:ext>
            </a:extLst>
          </p:cNvPr>
          <p:cNvSpPr txBox="1"/>
          <p:nvPr/>
        </p:nvSpPr>
        <p:spPr>
          <a:xfrm>
            <a:off x="2344731" y="3580778"/>
            <a:ext cx="1307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latin typeface="+mj-lt"/>
              </a:rPr>
              <a:t>Команда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"/>
          <p:cNvSpPr txBox="1">
            <a:spLocks noGrp="1"/>
          </p:cNvSpPr>
          <p:nvPr>
            <p:ph type="title"/>
          </p:nvPr>
        </p:nvSpPr>
        <p:spPr>
          <a:xfrm>
            <a:off x="3710670" y="62304"/>
            <a:ext cx="1722664" cy="994172"/>
          </a:xfr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>
              <a:spcAft>
                <a:spcPts val="0"/>
              </a:spcAft>
              <a:buSzPts val="2700"/>
            </a:pPr>
            <a:r>
              <a:rPr lang="ru-RU" b="1" kern="1200" dirty="0">
                <a:latin typeface="Consolas" panose="020B0609020204030204" pitchFamily="49" charset="0"/>
              </a:rPr>
              <a:t>РЫНОК</a:t>
            </a:r>
          </a:p>
        </p:txBody>
      </p:sp>
      <p:sp>
        <p:nvSpPr>
          <p:cNvPr id="210" name="Google Shape;210;p7"/>
          <p:cNvSpPr txBox="1"/>
          <p:nvPr/>
        </p:nvSpPr>
        <p:spPr>
          <a:xfrm>
            <a:off x="53789" y="0"/>
            <a:ext cx="2773256" cy="287407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 algn="just" defTabSz="6858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200"/>
            </a:pPr>
            <a:endParaRPr lang="ru-RU" i="1" u="sng" kern="12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E351AB-A897-D864-093B-822F3304E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105" y="185838"/>
            <a:ext cx="747104" cy="747104"/>
          </a:xfrm>
          <a:prstGeom prst="rect">
            <a:avLst/>
          </a:prstGeom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D39394BF-1448-4169-BF97-75B24D3A0C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7198892"/>
              </p:ext>
            </p:extLst>
          </p:nvPr>
        </p:nvGraphicFramePr>
        <p:xfrm>
          <a:off x="53789" y="1056476"/>
          <a:ext cx="7996518" cy="3660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98244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ECE5EE79-7318-4AAC-B666-0B3D94E69C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78406"/>
              </p:ext>
            </p:extLst>
          </p:nvPr>
        </p:nvGraphicFramePr>
        <p:xfrm>
          <a:off x="68239" y="525439"/>
          <a:ext cx="8181532" cy="3283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1" name="Google Shape;221;p8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8"/>
          <p:cNvSpPr txBox="1">
            <a:spLocks noGrp="1"/>
          </p:cNvSpPr>
          <p:nvPr>
            <p:ph type="title"/>
          </p:nvPr>
        </p:nvSpPr>
        <p:spPr>
          <a:xfrm>
            <a:off x="2507963" y="83366"/>
            <a:ext cx="28467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ru-RU" sz="3000" b="1" dirty="0"/>
              <a:t>КОНКУРЕНТЫ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296B78-7DB1-985D-6598-EB39CA5C6A32}"/>
              </a:ext>
            </a:extLst>
          </p:cNvPr>
          <p:cNvSpPr txBox="1"/>
          <p:nvPr/>
        </p:nvSpPr>
        <p:spPr>
          <a:xfrm>
            <a:off x="68239" y="3808854"/>
            <a:ext cx="783822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Consolas" panose="020B0609020204030204" pitchFamily="49" charset="0"/>
              </a:rPr>
              <a:t>Компании производящие одноразовые стаканы: </a:t>
            </a:r>
            <a:r>
              <a:rPr lang="en-US" sz="1600" dirty="0">
                <a:latin typeface="Consolas" panose="020B0609020204030204" pitchFamily="49" charset="0"/>
              </a:rPr>
              <a:t>KDI-Trade,</a:t>
            </a:r>
            <a:r>
              <a:rPr lang="ru-RU" sz="1600" dirty="0">
                <a:latin typeface="Consolas" panose="020B0609020204030204" pitchFamily="49" charset="0"/>
              </a:rPr>
              <a:t> ПТ Компания </a:t>
            </a:r>
            <a:r>
              <a:rPr lang="en-US" sz="1600" dirty="0" err="1">
                <a:latin typeface="Consolas" panose="020B0609020204030204" pitchFamily="49" charset="0"/>
              </a:rPr>
              <a:t>HoReCa</a:t>
            </a:r>
            <a:r>
              <a:rPr lang="en-US" sz="1600" dirty="0">
                <a:latin typeface="Consolas" panose="020B0609020204030204" pitchFamily="49" charset="0"/>
              </a:rPr>
              <a:t>-</a:t>
            </a:r>
            <a:r>
              <a:rPr lang="ru-RU" sz="1600" dirty="0">
                <a:latin typeface="Consolas" panose="020B0609020204030204" pitchFamily="49" charset="0"/>
              </a:rPr>
              <a:t>Опт, </a:t>
            </a:r>
            <a:r>
              <a:rPr lang="ru-RU" sz="1600" dirty="0" err="1">
                <a:latin typeface="Consolas" panose="020B0609020204030204" pitchFamily="49" charset="0"/>
              </a:rPr>
              <a:t>Приопак</a:t>
            </a:r>
            <a:r>
              <a:rPr lang="ru-RU" sz="1600" dirty="0">
                <a:latin typeface="Consolas" panose="020B0609020204030204" pitchFamily="49" charset="0"/>
              </a:rPr>
              <a:t>, </a:t>
            </a:r>
            <a:r>
              <a:rPr lang="ru-RU" sz="1600" dirty="0" err="1">
                <a:latin typeface="Consolas" panose="020B0609020204030204" pitchFamily="49" charset="0"/>
              </a:rPr>
              <a:t>Картонэко</a:t>
            </a:r>
            <a:r>
              <a:rPr lang="ru-RU" sz="1600" dirty="0">
                <a:latin typeface="Consolas" panose="020B0609020204030204" pitchFamily="49" charset="0"/>
              </a:rPr>
              <a:t>,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</a:rPr>
              <a:t>CupTrade</a:t>
            </a:r>
            <a:r>
              <a:rPr lang="en-US" sz="1600" dirty="0">
                <a:latin typeface="Consolas" panose="020B0609020204030204" pitchFamily="49" charset="0"/>
              </a:rPr>
              <a:t>,</a:t>
            </a:r>
            <a:r>
              <a:rPr lang="ru-RU" sz="1600" dirty="0">
                <a:latin typeface="Consolas" panose="020B0609020204030204" pitchFamily="49" charset="0"/>
              </a:rPr>
              <a:t> </a:t>
            </a:r>
            <a:r>
              <a:rPr lang="ru-RU" sz="1600" dirty="0" err="1">
                <a:latin typeface="Consolas" panose="020B0609020204030204" pitchFamily="49" charset="0"/>
              </a:rPr>
              <a:t>Термокап</a:t>
            </a:r>
            <a:r>
              <a:rPr lang="ru-RU" sz="1600" dirty="0">
                <a:latin typeface="Consolas" panose="020B0609020204030204" pitchFamily="49" charset="0"/>
              </a:rPr>
              <a:t>,</a:t>
            </a:r>
            <a:r>
              <a:rPr lang="en-US" sz="1600" dirty="0">
                <a:latin typeface="Consolas" panose="020B0609020204030204" pitchFamily="49" charset="0"/>
              </a:rPr>
              <a:t> OOO 7</a:t>
            </a:r>
            <a:r>
              <a:rPr lang="ru-RU" sz="1600" dirty="0">
                <a:latin typeface="Consolas" panose="020B0609020204030204" pitchFamily="49" charset="0"/>
              </a:rPr>
              <a:t>Пак, </a:t>
            </a:r>
            <a:r>
              <a:rPr lang="ru-RU" sz="1600" dirty="0" err="1">
                <a:latin typeface="Consolas" panose="020B0609020204030204" pitchFamily="49" charset="0"/>
              </a:rPr>
              <a:t>Экокапс</a:t>
            </a:r>
            <a:r>
              <a:rPr lang="ru-RU" sz="1600" dirty="0">
                <a:latin typeface="Consolas" panose="020B0609020204030204" pitchFamily="49" charset="0"/>
              </a:rPr>
              <a:t>, Стар Топ,</a:t>
            </a:r>
            <a:r>
              <a:rPr lang="en-US" sz="1600" dirty="0">
                <a:latin typeface="Consolas" panose="020B0609020204030204" pitchFamily="49" charset="0"/>
              </a:rPr>
              <a:t> Good Cup,</a:t>
            </a:r>
            <a:r>
              <a:rPr lang="ru-RU" sz="1600" dirty="0">
                <a:latin typeface="Consolas" panose="020B0609020204030204" pitchFamily="49" charset="0"/>
              </a:rPr>
              <a:t> БУМ КАП, 7Кап.ру,</a:t>
            </a:r>
            <a:r>
              <a:rPr lang="en-US" sz="1600" dirty="0">
                <a:latin typeface="Consolas" panose="020B0609020204030204" pitchFamily="49" charset="0"/>
              </a:rPr>
              <a:t> Paper-cups.ru, Paper Cup,</a:t>
            </a:r>
            <a:r>
              <a:rPr lang="ru-RU" sz="1600" dirty="0">
                <a:latin typeface="Consolas" panose="020B0609020204030204" pitchFamily="49" charset="0"/>
              </a:rPr>
              <a:t> </a:t>
            </a:r>
            <a:r>
              <a:rPr lang="en-US" sz="1600" dirty="0">
                <a:latin typeface="Consolas" panose="020B0609020204030204" pitchFamily="49" charset="0"/>
              </a:rPr>
              <a:t>Good Cup,</a:t>
            </a:r>
            <a:r>
              <a:rPr lang="ru-RU" sz="1600" dirty="0">
                <a:latin typeface="Consolas" panose="020B0609020204030204" pitchFamily="49" charset="0"/>
              </a:rPr>
              <a:t> </a:t>
            </a:r>
            <a:r>
              <a:rPr lang="ru-RU" sz="1600" dirty="0" err="1">
                <a:latin typeface="Consolas" panose="020B0609020204030204" pitchFamily="49" charset="0"/>
              </a:rPr>
              <a:t>АвисПластик</a:t>
            </a:r>
            <a:r>
              <a:rPr lang="ru-RU" sz="1600" dirty="0">
                <a:latin typeface="Consolas" panose="020B0609020204030204" pitchFamily="49" charset="0"/>
              </a:rPr>
              <a:t>, и другие.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endParaRPr lang="ru-RU" sz="1600" dirty="0">
              <a:latin typeface="Consolas" panose="020B0609020204030204" pitchFamily="49" charset="0"/>
            </a:endParaRPr>
          </a:p>
          <a:p>
            <a:pPr algn="just"/>
            <a:r>
              <a:rPr lang="ru-RU" dirty="0">
                <a:latin typeface="Consolas" panose="020B0609020204030204" pitchFamily="49" charset="0"/>
              </a:rPr>
              <a:t>Только одна компания производит до 1 500 000 000 пластиковых стаканов в год.</a:t>
            </a:r>
            <a:endParaRPr lang="ru-RU" sz="1600" dirty="0">
              <a:latin typeface="Consolas" panose="020B06090202040302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115BC4-1B44-48E5-9A62-3FC4F8FC0B3B}"/>
              </a:ext>
            </a:extLst>
          </p:cNvPr>
          <p:cNvSpPr txBox="1"/>
          <p:nvPr/>
        </p:nvSpPr>
        <p:spPr>
          <a:xfrm>
            <a:off x="68239" y="2277950"/>
            <a:ext cx="1828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b="1" dirty="0">
                <a:solidFill>
                  <a:schemeClr val="tx1"/>
                </a:solidFill>
                <a:latin typeface="Consolas" panose="020B0609020204030204" pitchFamily="49" charset="0"/>
              </a:rPr>
              <a:t>Прямые конкуренты отсутствуют, косвенными являются</a:t>
            </a:r>
            <a:r>
              <a:rPr lang="ru-RU" dirty="0">
                <a:solidFill>
                  <a:schemeClr val="tx1"/>
                </a:solidFill>
                <a:latin typeface="Consolas" panose="020B0609020204030204" pitchFamily="49" charset="0"/>
              </a:rPr>
              <a:t>:</a:t>
            </a:r>
            <a:endParaRPr lang="en-US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354F7E-F062-4EF0-A1FE-3DDEBE42D3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6480" y="41683"/>
            <a:ext cx="662966" cy="66296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"/>
          <p:cNvSpPr txBox="1">
            <a:spLocks noGrp="1"/>
          </p:cNvSpPr>
          <p:nvPr>
            <p:ph type="title"/>
          </p:nvPr>
        </p:nvSpPr>
        <p:spPr>
          <a:xfrm>
            <a:off x="1119116" y="142356"/>
            <a:ext cx="4734920" cy="870949"/>
          </a:xfr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ctr">
              <a:spcAft>
                <a:spcPts val="0"/>
              </a:spcAft>
              <a:buSzPts val="2700"/>
            </a:pPr>
            <a:r>
              <a:rPr lang="ru-RU" b="1" kern="1200" dirty="0">
                <a:latin typeface="Consolas" panose="020B0609020204030204" pitchFamily="49" charset="0"/>
              </a:rPr>
              <a:t>БИЗНЕС-МОДЕЛЬ</a:t>
            </a:r>
          </a:p>
        </p:txBody>
      </p:sp>
      <p:sp>
        <p:nvSpPr>
          <p:cNvPr id="233" name="Google Shape;233;p9"/>
          <p:cNvSpPr txBox="1"/>
          <p:nvPr/>
        </p:nvSpPr>
        <p:spPr>
          <a:xfrm>
            <a:off x="129291" y="1013305"/>
            <a:ext cx="7811197" cy="3263504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marR="0" lvl="0" indent="-171450" defTabSz="6858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ru-RU" sz="2100" b="0" i="0" u="none" strike="noStrike" kern="1200" cap="none" dirty="0">
                <a:solidFill>
                  <a:schemeClr val="tx1"/>
                </a:solidFill>
                <a:latin typeface="Consolas" panose="020B0609020204030204" pitchFamily="49" charset="0"/>
                <a:ea typeface="+mn-ea"/>
                <a:cs typeface="+mn-cs"/>
              </a:rPr>
              <a:t>БИЗНЕС-МОДЕЛЬ – </a:t>
            </a:r>
            <a:r>
              <a:rPr lang="ru-RU" sz="2100" kern="1200" dirty="0">
                <a:solidFill>
                  <a:schemeClr val="tx1"/>
                </a:solidFill>
                <a:latin typeface="Consolas" panose="020B0609020204030204" pitchFamily="49" charset="0"/>
                <a:ea typeface="+mn-ea"/>
                <a:cs typeface="+mn-cs"/>
              </a:rPr>
              <a:t>продажа на маркетплейсах и через поставки в супермаркеты и </a:t>
            </a:r>
            <a:r>
              <a:rPr lang="ru-RU" sz="2100" kern="1200" dirty="0" err="1">
                <a:solidFill>
                  <a:schemeClr val="tx1"/>
                </a:solidFill>
                <a:latin typeface="Consolas" panose="020B0609020204030204" pitchFamily="49" charset="0"/>
                <a:ea typeface="+mn-ea"/>
                <a:cs typeface="+mn-cs"/>
              </a:rPr>
              <a:t>общепиты</a:t>
            </a:r>
            <a:r>
              <a:rPr lang="ru-RU" sz="2100" kern="1200" dirty="0">
                <a:solidFill>
                  <a:schemeClr val="tx1"/>
                </a:solidFill>
                <a:latin typeface="Consolas" panose="020B0609020204030204" pitchFamily="49" charset="0"/>
                <a:ea typeface="+mn-ea"/>
                <a:cs typeface="+mn-cs"/>
              </a:rPr>
              <a:t>. </a:t>
            </a:r>
            <a:endParaRPr lang="ru-RU" sz="2100" b="0" i="0" u="none" strike="noStrike" kern="1200" cap="none" dirty="0">
              <a:solidFill>
                <a:schemeClr val="tx1"/>
              </a:solidFill>
              <a:latin typeface="Consolas" panose="020B0609020204030204" pitchFamily="49" charset="0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13B8D7-76F8-44DE-B7A0-CC9495D63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16" y="189141"/>
            <a:ext cx="777377" cy="777377"/>
          </a:xfrm>
          <a:prstGeom prst="rect">
            <a:avLst/>
          </a:prstGeom>
        </p:spPr>
      </p:pic>
      <p:graphicFrame>
        <p:nvGraphicFramePr>
          <p:cNvPr id="2" name="Таблица 4">
            <a:extLst>
              <a:ext uri="{FF2B5EF4-FFF2-40B4-BE49-F238E27FC236}">
                <a16:creationId xmlns:a16="http://schemas.microsoft.com/office/drawing/2014/main" id="{B6374263-31C2-40EB-B805-9C2074B66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225365"/>
              </p:ext>
            </p:extLst>
          </p:nvPr>
        </p:nvGraphicFramePr>
        <p:xfrm>
          <a:off x="310826" y="1768186"/>
          <a:ext cx="6486662" cy="237236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3243331">
                  <a:extLst>
                    <a:ext uri="{9D8B030D-6E8A-4147-A177-3AD203B41FA5}">
                      <a16:colId xmlns:a16="http://schemas.microsoft.com/office/drawing/2014/main" val="3750540084"/>
                    </a:ext>
                  </a:extLst>
                </a:gridCol>
                <a:gridCol w="3243331">
                  <a:extLst>
                    <a:ext uri="{9D8B030D-6E8A-4147-A177-3AD203B41FA5}">
                      <a16:colId xmlns:a16="http://schemas.microsoft.com/office/drawing/2014/main" val="1348085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onsolas" panose="020B0609020204030204" pitchFamily="49" charset="0"/>
                        </a:rPr>
                        <a:t>Доходы </a:t>
                      </a:r>
                      <a:r>
                        <a:rPr lang="en-US" sz="1400" dirty="0">
                          <a:latin typeface="Consolas" panose="020B0609020204030204" pitchFamily="49" charset="0"/>
                        </a:rPr>
                        <a:t>/ </a:t>
                      </a:r>
                      <a:r>
                        <a:rPr lang="ru-RU" sz="1400" dirty="0">
                          <a:latin typeface="Consolas" panose="020B0609020204030204" pitchFamily="49" charset="0"/>
                        </a:rPr>
                        <a:t>Расходы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onsolas" panose="020B0609020204030204" pitchFamily="49" charset="0"/>
                        </a:rPr>
                        <a:t>Сумма, </a:t>
                      </a:r>
                      <a:r>
                        <a:rPr lang="ru-RU" sz="1400" dirty="0" err="1">
                          <a:latin typeface="Consolas" panose="020B0609020204030204" pitchFamily="49" charset="0"/>
                        </a:rPr>
                        <a:t>руб</a:t>
                      </a:r>
                      <a:endParaRPr lang="ru-RU" sz="1400" dirty="0"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530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Итоговые доходы в год</a:t>
                      </a:r>
                      <a:endParaRPr lang="ru-RU" sz="1400" dirty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1 177 500</a:t>
                      </a:r>
                      <a:endParaRPr lang="ru-RU" sz="1400" dirty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566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Стоимость оборудования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153 600</a:t>
                      </a:r>
                      <a:endParaRPr lang="ru-RU" sz="1400" dirty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372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Итого расходы</a:t>
                      </a:r>
                      <a:endParaRPr lang="ru-RU" sz="1400" dirty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873 000</a:t>
                      </a:r>
                      <a:endParaRPr lang="ru-RU" sz="1400" dirty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888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Чистая прибыль</a:t>
                      </a:r>
                      <a:endParaRPr lang="ru-RU" sz="1400" dirty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233 700</a:t>
                      </a:r>
                      <a:endParaRPr lang="ru-RU" sz="1400" dirty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519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Чистая прибыль без покупки оборудования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387 300</a:t>
                      </a:r>
                      <a:endParaRPr lang="ru-RU" sz="1400" dirty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796481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440F3CA-5946-428D-9C4B-1C873AF7AF5B}"/>
              </a:ext>
            </a:extLst>
          </p:cNvPr>
          <p:cNvSpPr txBox="1"/>
          <p:nvPr/>
        </p:nvSpPr>
        <p:spPr>
          <a:xfrm>
            <a:off x="129291" y="4242043"/>
            <a:ext cx="640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Consolas" panose="020B0609020204030204" pitchFamily="49" charset="0"/>
              </a:rPr>
              <a:t>Минимальный стартовый капитал - от 200 000 рублей.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Consolas" panose="020B0609020204030204" pitchFamily="49" charset="0"/>
              </a:rPr>
              <a:t>Оборудование окупится через 6 месяцев после старта продаж.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5E1EF3EB-474A-4867-95F7-AFA6D0845C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482066"/>
              </p:ext>
            </p:extLst>
          </p:nvPr>
        </p:nvGraphicFramePr>
        <p:xfrm>
          <a:off x="-2" y="4"/>
          <a:ext cx="9144000" cy="517862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308171">
                  <a:extLst>
                    <a:ext uri="{9D8B030D-6E8A-4147-A177-3AD203B41FA5}">
                      <a16:colId xmlns:a16="http://schemas.microsoft.com/office/drawing/2014/main" val="221058780"/>
                    </a:ext>
                  </a:extLst>
                </a:gridCol>
                <a:gridCol w="1708957">
                  <a:extLst>
                    <a:ext uri="{9D8B030D-6E8A-4147-A177-3AD203B41FA5}">
                      <a16:colId xmlns:a16="http://schemas.microsoft.com/office/drawing/2014/main" val="1935732381"/>
                    </a:ext>
                  </a:extLst>
                </a:gridCol>
                <a:gridCol w="854479">
                  <a:extLst>
                    <a:ext uri="{9D8B030D-6E8A-4147-A177-3AD203B41FA5}">
                      <a16:colId xmlns:a16="http://schemas.microsoft.com/office/drawing/2014/main" val="2533649872"/>
                    </a:ext>
                  </a:extLst>
                </a:gridCol>
                <a:gridCol w="854479">
                  <a:extLst>
                    <a:ext uri="{9D8B030D-6E8A-4147-A177-3AD203B41FA5}">
                      <a16:colId xmlns:a16="http://schemas.microsoft.com/office/drawing/2014/main" val="3344593106"/>
                    </a:ext>
                  </a:extLst>
                </a:gridCol>
                <a:gridCol w="1708957">
                  <a:extLst>
                    <a:ext uri="{9D8B030D-6E8A-4147-A177-3AD203B41FA5}">
                      <a16:colId xmlns:a16="http://schemas.microsoft.com/office/drawing/2014/main" val="1375799378"/>
                    </a:ext>
                  </a:extLst>
                </a:gridCol>
                <a:gridCol w="1708957">
                  <a:extLst>
                    <a:ext uri="{9D8B030D-6E8A-4147-A177-3AD203B41FA5}">
                      <a16:colId xmlns:a16="http://schemas.microsoft.com/office/drawing/2014/main" val="4041061102"/>
                    </a:ext>
                  </a:extLst>
                </a:gridCol>
              </a:tblGrid>
              <a:tr h="2388027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Consolas" panose="020B0609020204030204" pitchFamily="49" charset="0"/>
                        </a:rPr>
                        <a:t>Ключевые партнеры</a:t>
                      </a:r>
                    </a:p>
                    <a:p>
                      <a:endParaRPr lang="ru-RU" sz="900" b="1" dirty="0">
                        <a:latin typeface="Consolas" panose="020B0609020204030204" pitchFamily="49" charset="0"/>
                      </a:endParaRPr>
                    </a:p>
                    <a:p>
                      <a:r>
                        <a:rPr lang="ru-RU" sz="900" b="0" dirty="0">
                          <a:latin typeface="Consolas" panose="020B0609020204030204" pitchFamily="49" charset="0"/>
                        </a:rPr>
                        <a:t>Поставщики сырья – «Бамбук Маркет»</a:t>
                      </a:r>
                    </a:p>
                    <a:p>
                      <a:endParaRPr lang="ru-RU" sz="900" b="0" dirty="0">
                        <a:latin typeface="Consolas" panose="020B0609020204030204" pitchFamily="49" charset="0"/>
                      </a:endParaRPr>
                    </a:p>
                    <a:p>
                      <a:r>
                        <a:rPr lang="ru-RU" sz="900" b="0" dirty="0">
                          <a:latin typeface="Consolas" panose="020B0609020204030204" pitchFamily="49" charset="0"/>
                        </a:rPr>
                        <a:t>Доставка – «Деловые линии»</a:t>
                      </a:r>
                    </a:p>
                    <a:p>
                      <a:endParaRPr lang="ru-RU" sz="900" b="0" dirty="0">
                        <a:latin typeface="Consolas" panose="020B0609020204030204" pitchFamily="49" charset="0"/>
                      </a:endParaRPr>
                    </a:p>
                    <a:p>
                      <a:r>
                        <a:rPr lang="ru-RU" sz="900" b="0" dirty="0">
                          <a:latin typeface="Consolas" panose="020B0609020204030204" pitchFamily="49" charset="0"/>
                        </a:rPr>
                        <a:t>Системы обработки платежей – СПБ, </a:t>
                      </a:r>
                      <a:r>
                        <a:rPr lang="en-US" sz="900" b="0" dirty="0">
                          <a:latin typeface="Consolas" panose="020B0609020204030204" pitchFamily="49" charset="0"/>
                        </a:rPr>
                        <a:t>Visa, QIWI </a:t>
                      </a:r>
                      <a:r>
                        <a:rPr lang="ru-RU" sz="900" b="0" dirty="0">
                          <a:latin typeface="Consolas" panose="020B0609020204030204" pitchFamily="49" charset="0"/>
                        </a:rPr>
                        <a:t>и т.д.</a:t>
                      </a:r>
                    </a:p>
                    <a:p>
                      <a:endParaRPr lang="ru-RU" sz="900" b="0" dirty="0">
                        <a:latin typeface="Consolas" panose="020B0609020204030204" pitchFamily="49" charset="0"/>
                      </a:endParaRPr>
                    </a:p>
                    <a:p>
                      <a:r>
                        <a:rPr lang="ru-RU" sz="900" b="0" dirty="0">
                          <a:latin typeface="Consolas" panose="020B0609020204030204" pitchFamily="49" charset="0"/>
                        </a:rPr>
                        <a:t>Сети магазинов, маркетплейсы и </a:t>
                      </a:r>
                      <a:r>
                        <a:rPr lang="ru-RU" sz="900" b="0" dirty="0" err="1">
                          <a:latin typeface="Consolas" panose="020B0609020204030204" pitchFamily="49" charset="0"/>
                        </a:rPr>
                        <a:t>общепиты</a:t>
                      </a:r>
                      <a:r>
                        <a:rPr lang="ru-RU" sz="900" b="0" dirty="0">
                          <a:latin typeface="Consolas" panose="020B0609020204030204" pitchFamily="49" charset="0"/>
                        </a:rPr>
                        <a:t>, компании – </a:t>
                      </a:r>
                      <a:r>
                        <a:rPr lang="en-US" sz="900" b="0" dirty="0">
                          <a:latin typeface="Consolas" panose="020B0609020204030204" pitchFamily="49" charset="0"/>
                        </a:rPr>
                        <a:t>Ozon, </a:t>
                      </a:r>
                      <a:r>
                        <a:rPr lang="en-US" sz="900" b="0" dirty="0" err="1">
                          <a:latin typeface="Consolas" panose="020B0609020204030204" pitchFamily="49" charset="0"/>
                        </a:rPr>
                        <a:t>Wildberiess</a:t>
                      </a:r>
                      <a:r>
                        <a:rPr lang="en-US" sz="900" b="0" dirty="0">
                          <a:latin typeface="Consolas" panose="020B0609020204030204" pitchFamily="49" charset="0"/>
                        </a:rPr>
                        <a:t>, Any Time, </a:t>
                      </a:r>
                      <a:r>
                        <a:rPr lang="ru-RU" sz="900" b="0" dirty="0">
                          <a:latin typeface="Consolas" panose="020B0609020204030204" pitchFamily="49" charset="0"/>
                        </a:rPr>
                        <a:t>Газпром, </a:t>
                      </a:r>
                      <a:r>
                        <a:rPr lang="en-US" sz="900" b="0" dirty="0">
                          <a:latin typeface="Consolas" panose="020B0609020204030204" pitchFamily="49" charset="0"/>
                        </a:rPr>
                        <a:t>KFC, </a:t>
                      </a:r>
                      <a:r>
                        <a:rPr lang="ru-RU" sz="900" b="0" dirty="0">
                          <a:latin typeface="Consolas" panose="020B0609020204030204" pitchFamily="49" charset="0"/>
                        </a:rPr>
                        <a:t>Вкусно и точка и т</a:t>
                      </a:r>
                      <a:r>
                        <a:rPr lang="en-US" sz="900" b="0" dirty="0">
                          <a:latin typeface="Consolas" panose="020B0609020204030204" pitchFamily="49" charset="0"/>
                        </a:rPr>
                        <a:t>.</a:t>
                      </a:r>
                      <a:r>
                        <a:rPr lang="ru-RU" sz="900" b="0" dirty="0">
                          <a:latin typeface="Consolas" panose="020B0609020204030204" pitchFamily="49" charset="0"/>
                        </a:rPr>
                        <a:t>д</a:t>
                      </a:r>
                      <a:r>
                        <a:rPr lang="en-US" sz="900" b="0" dirty="0">
                          <a:latin typeface="Consolas" panose="020B0609020204030204" pitchFamily="49" charset="0"/>
                        </a:rPr>
                        <a:t>.</a:t>
                      </a:r>
                      <a:endParaRPr lang="ru-RU" sz="900" b="0" dirty="0">
                        <a:latin typeface="Consolas" panose="020B0609020204030204" pitchFamily="49" charset="0"/>
                      </a:endParaRPr>
                    </a:p>
                    <a:p>
                      <a:endParaRPr lang="ru-RU" sz="900" b="0" dirty="0"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Consolas" panose="020B0609020204030204" pitchFamily="49" charset="0"/>
                        </a:rPr>
                        <a:t>Ключевые действия</a:t>
                      </a:r>
                    </a:p>
                    <a:p>
                      <a:endParaRPr lang="ru-RU" sz="900" b="1" dirty="0">
                        <a:latin typeface="Consolas" panose="020B0609020204030204" pitchFamily="49" charset="0"/>
                      </a:endParaRPr>
                    </a:p>
                    <a:p>
                      <a:r>
                        <a:rPr lang="ru-RU" sz="900" b="0" dirty="0">
                          <a:latin typeface="Consolas" panose="020B0609020204030204" pitchFamily="49" charset="0"/>
                        </a:rPr>
                        <a:t>Производство продукта – закупка и обработка материала, создание самих стаканов</a:t>
                      </a:r>
                    </a:p>
                    <a:p>
                      <a:endParaRPr lang="ru-RU" sz="900" b="0" dirty="0">
                        <a:latin typeface="Consolas" panose="020B0609020204030204" pitchFamily="49" charset="0"/>
                      </a:endParaRPr>
                    </a:p>
                    <a:p>
                      <a:r>
                        <a:rPr lang="ru-RU" sz="900" b="0" dirty="0">
                          <a:latin typeface="Consolas" panose="020B0609020204030204" pitchFamily="49" charset="0"/>
                        </a:rPr>
                        <a:t>Развитие собственной платформы – создание функционирующего сайта и приложения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Consolas" panose="020B0609020204030204" pitchFamily="49" charset="0"/>
                        </a:rPr>
                        <a:t>Ценностное предложение</a:t>
                      </a:r>
                    </a:p>
                    <a:p>
                      <a:endParaRPr lang="ru-RU" sz="900" b="1" dirty="0">
                        <a:latin typeface="Consolas" panose="020B0609020204030204" pitchFamily="49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>
                          <a:latin typeface="Consolas" panose="020B0609020204030204" pitchFamily="49" charset="0"/>
                        </a:rPr>
                        <a:t>Минимизация отходов и профилактика здоровья.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dirty="0">
                        <a:latin typeface="Consolas" panose="020B0609020204030204" pitchFamily="49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>
                          <a:latin typeface="Consolas" panose="020B0609020204030204" pitchFamily="49" charset="0"/>
                        </a:rPr>
                        <a:t>Особенно актуально это среди студентов во время сессии для активации мозговой деятельности и среди экспедиторов, у которых в условиях похода не всегда есть возможность быстро восполнить запас витаминов.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dirty="0">
                        <a:latin typeface="Consolas" panose="020B0609020204030204" pitchFamily="49" charset="0"/>
                      </a:endParaRPr>
                    </a:p>
                    <a:p>
                      <a:endParaRPr lang="ru-RU" sz="900" dirty="0"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Consolas" panose="020B0609020204030204" pitchFamily="49" charset="0"/>
                        </a:rPr>
                        <a:t>Взаимоотношения с клиентами</a:t>
                      </a:r>
                    </a:p>
                    <a:p>
                      <a:pPr algn="ctr"/>
                      <a:endParaRPr lang="ru-RU" sz="900" b="1" dirty="0">
                        <a:latin typeface="Consolas" panose="020B0609020204030204" pitchFamily="49" charset="0"/>
                      </a:endParaRPr>
                    </a:p>
                    <a:p>
                      <a:pPr algn="l"/>
                      <a:r>
                        <a:rPr lang="ru-RU" sz="900" b="0" dirty="0">
                          <a:latin typeface="Consolas" panose="020B0609020204030204" pitchFamily="49" charset="0"/>
                        </a:rPr>
                        <a:t>Сервис для клиентов( обратная связь, отзывы клиентов)</a:t>
                      </a:r>
                    </a:p>
                    <a:p>
                      <a:pPr algn="l"/>
                      <a:endParaRPr lang="ru-RU" sz="900" b="0" dirty="0">
                        <a:latin typeface="Consolas" panose="020B0609020204030204" pitchFamily="49" charset="0"/>
                      </a:endParaRPr>
                    </a:p>
                    <a:p>
                      <a:pPr algn="l"/>
                      <a:r>
                        <a:rPr lang="ru-RU" sz="900" b="0" dirty="0">
                          <a:latin typeface="Consolas" panose="020B0609020204030204" pitchFamily="49" charset="0"/>
                        </a:rPr>
                        <a:t>Помощь нейросети – рекомендации по выбору прослойки</a:t>
                      </a:r>
                    </a:p>
                    <a:p>
                      <a:pPr algn="l"/>
                      <a:endParaRPr lang="ru-RU" sz="900" b="0" dirty="0">
                        <a:latin typeface="Consolas" panose="020B0609020204030204" pitchFamily="49" charset="0"/>
                      </a:endParaRPr>
                    </a:p>
                    <a:p>
                      <a:pPr algn="l"/>
                      <a:r>
                        <a:rPr lang="ru-RU" sz="900" b="0" dirty="0">
                          <a:latin typeface="Consolas" panose="020B0609020204030204" pitchFamily="49" charset="0"/>
                        </a:rPr>
                        <a:t>Поддержка клиентов – постоянным покупателям скидки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Consolas" panose="020B0609020204030204" pitchFamily="49" charset="0"/>
                        </a:rPr>
                        <a:t>Сегменты клиентов</a:t>
                      </a:r>
                    </a:p>
                    <a:p>
                      <a:endParaRPr lang="ru-RU" sz="900" b="1" dirty="0">
                        <a:latin typeface="Consolas" panose="020B0609020204030204" pitchFamily="49" charset="0"/>
                      </a:endParaRPr>
                    </a:p>
                    <a:p>
                      <a:r>
                        <a:rPr lang="en-US" sz="900" b="0" dirty="0">
                          <a:latin typeface="Consolas" panose="020B0609020204030204" pitchFamily="49" charset="0"/>
                        </a:rPr>
                        <a:t>B2C</a:t>
                      </a:r>
                      <a:r>
                        <a:rPr lang="ru-RU" sz="900" b="0" dirty="0">
                          <a:latin typeface="Consolas" panose="020B0609020204030204" pitchFamily="49" charset="0"/>
                        </a:rPr>
                        <a:t> - продажи частным лицам (Люди разных профессий, студенты, путешественники и другие)</a:t>
                      </a:r>
                      <a:endParaRPr lang="en-US" sz="900" b="0" dirty="0">
                        <a:latin typeface="Consolas" panose="020B0609020204030204" pitchFamily="49" charset="0"/>
                      </a:endParaRPr>
                    </a:p>
                    <a:p>
                      <a:endParaRPr lang="en-US" sz="900" b="0" dirty="0">
                        <a:latin typeface="Consolas" panose="020B0609020204030204" pitchFamily="49" charset="0"/>
                      </a:endParaRPr>
                    </a:p>
                    <a:p>
                      <a:r>
                        <a:rPr lang="en-US" sz="900" b="0" dirty="0">
                          <a:latin typeface="Consolas" panose="020B0609020204030204" pitchFamily="49" charset="0"/>
                        </a:rPr>
                        <a:t>B2B(</a:t>
                      </a:r>
                      <a:r>
                        <a:rPr lang="ru-RU" sz="900" b="0" dirty="0">
                          <a:latin typeface="Consolas" panose="020B0609020204030204" pitchFamily="49" charset="0"/>
                        </a:rPr>
                        <a:t>поставки компаниям) –  Магнит, Пятерочка, Сбербанк, Газпром, разного рода </a:t>
                      </a:r>
                      <a:r>
                        <a:rPr lang="ru-RU" sz="900" b="0" dirty="0" err="1">
                          <a:latin typeface="Consolas" panose="020B0609020204030204" pitchFamily="49" charset="0"/>
                        </a:rPr>
                        <a:t>общепиты</a:t>
                      </a:r>
                      <a:r>
                        <a:rPr lang="ru-RU" sz="900" b="0" dirty="0">
                          <a:latin typeface="Consolas" panose="020B0609020204030204" pitchFamily="49" charset="0"/>
                        </a:rPr>
                        <a:t> и т.д.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633490"/>
                  </a:ext>
                </a:extLst>
              </a:tr>
              <a:tr h="1622634">
                <a:tc gridSpan="4"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Consolas" panose="020B0609020204030204" pitchFamily="49" charset="0"/>
                        </a:rPr>
                        <a:t>Ключевые ресурсы</a:t>
                      </a:r>
                    </a:p>
                    <a:p>
                      <a:endParaRPr lang="ru-RU" sz="900" b="1" dirty="0">
                        <a:latin typeface="Consolas" panose="020B0609020204030204" pitchFamily="49" charset="0"/>
                      </a:endParaRPr>
                    </a:p>
                    <a:p>
                      <a:r>
                        <a:rPr lang="ru-RU" sz="900" b="0" dirty="0">
                          <a:latin typeface="Consolas" panose="020B0609020204030204" pitchFamily="49" charset="0"/>
                        </a:rPr>
                        <a:t>Физические (оборудование для производства, транспортная сеть)</a:t>
                      </a:r>
                    </a:p>
                    <a:p>
                      <a:endParaRPr lang="ru-RU" sz="900" b="0" dirty="0">
                        <a:latin typeface="Consolas" panose="020B0609020204030204" pitchFamily="49" charset="0"/>
                      </a:endParaRPr>
                    </a:p>
                    <a:p>
                      <a:r>
                        <a:rPr lang="ru-RU" sz="900" b="0" dirty="0">
                          <a:latin typeface="Consolas" panose="020B0609020204030204" pitchFamily="49" charset="0"/>
                        </a:rPr>
                        <a:t>Интеллектуальные (технологическая платформа, патент, бренд)</a:t>
                      </a:r>
                    </a:p>
                    <a:p>
                      <a:endParaRPr lang="ru-RU" sz="900" b="0" dirty="0">
                        <a:latin typeface="Consolas" panose="020B0609020204030204" pitchFamily="49" charset="0"/>
                      </a:endParaRPr>
                    </a:p>
                    <a:p>
                      <a:r>
                        <a:rPr lang="ru-RU" sz="900" b="0" dirty="0">
                          <a:latin typeface="Consolas" panose="020B0609020204030204" pitchFamily="49" charset="0"/>
                        </a:rPr>
                        <a:t>Человеческие (служба поддержки, рабочий сегмент)</a:t>
                      </a:r>
                    </a:p>
                    <a:p>
                      <a:endParaRPr lang="ru-RU" sz="900" b="0" dirty="0">
                        <a:latin typeface="Consolas" panose="020B0609020204030204" pitchFamily="49" charset="0"/>
                      </a:endParaRPr>
                    </a:p>
                    <a:p>
                      <a:r>
                        <a:rPr lang="ru-RU" sz="900" b="0" dirty="0">
                          <a:latin typeface="Consolas" panose="020B0609020204030204" pitchFamily="49" charset="0"/>
                        </a:rPr>
                        <a:t>Финансовые (вложения инвесторов, лизинг)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b="0" dirty="0"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Consolas" panose="020B0609020204030204" pitchFamily="49" charset="0"/>
                        </a:rPr>
                        <a:t>Каналы сбыта</a:t>
                      </a:r>
                    </a:p>
                    <a:p>
                      <a:endParaRPr lang="ru-RU" sz="900" b="1" dirty="0">
                        <a:latin typeface="Consolas" panose="020B0609020204030204" pitchFamily="49" charset="0"/>
                      </a:endParaRPr>
                    </a:p>
                    <a:p>
                      <a:r>
                        <a:rPr lang="ru-RU" sz="900" b="0" dirty="0">
                          <a:latin typeface="Consolas" panose="020B0609020204030204" pitchFamily="49" charset="0"/>
                        </a:rPr>
                        <a:t>Приложение и сайт</a:t>
                      </a:r>
                    </a:p>
                    <a:p>
                      <a:endParaRPr lang="ru-RU" sz="900" b="0" dirty="0">
                        <a:latin typeface="Consolas" panose="020B0609020204030204" pitchFamily="49" charset="0"/>
                      </a:endParaRPr>
                    </a:p>
                    <a:p>
                      <a:r>
                        <a:rPr lang="ru-RU" sz="900" b="0" dirty="0">
                          <a:latin typeface="Consolas" panose="020B0609020204030204" pitchFamily="49" charset="0"/>
                        </a:rPr>
                        <a:t>Маркет-</a:t>
                      </a:r>
                      <a:r>
                        <a:rPr lang="ru-RU" sz="900" b="0" dirty="0" err="1">
                          <a:latin typeface="Consolas" panose="020B0609020204030204" pitchFamily="49" charset="0"/>
                        </a:rPr>
                        <a:t>плейсы</a:t>
                      </a:r>
                      <a:endParaRPr lang="ru-RU" sz="900" b="0" dirty="0">
                        <a:latin typeface="Consolas" panose="020B0609020204030204" pitchFamily="49" charset="0"/>
                      </a:endParaRPr>
                    </a:p>
                    <a:p>
                      <a:endParaRPr lang="ru-RU" sz="900" b="0" dirty="0">
                        <a:latin typeface="Consolas" panose="020B0609020204030204" pitchFamily="49" charset="0"/>
                      </a:endParaRPr>
                    </a:p>
                    <a:p>
                      <a:endParaRPr lang="ru-RU" sz="900" b="0" dirty="0"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185449"/>
                  </a:ext>
                </a:extLst>
              </a:tr>
              <a:tr h="1132835">
                <a:tc gridSpan="3">
                  <a:txBody>
                    <a:bodyPr/>
                    <a:lstStyle/>
                    <a:p>
                      <a:r>
                        <a:rPr lang="ru-RU" sz="900" b="1" dirty="0">
                          <a:latin typeface="Consolas" panose="020B0609020204030204" pitchFamily="49" charset="0"/>
                        </a:rPr>
                        <a:t>Структура издержек</a:t>
                      </a:r>
                    </a:p>
                    <a:p>
                      <a:endParaRPr lang="ru-RU" sz="900" b="1" dirty="0">
                        <a:latin typeface="Consolas" panose="020B0609020204030204" pitchFamily="49" charset="0"/>
                      </a:endParaRPr>
                    </a:p>
                    <a:p>
                      <a:r>
                        <a:rPr lang="ru-RU" sz="900" b="0" dirty="0">
                          <a:latin typeface="Consolas" panose="020B0609020204030204" pitchFamily="49" charset="0"/>
                        </a:rPr>
                        <a:t>Покупка и доставка сырья</a:t>
                      </a:r>
                    </a:p>
                    <a:p>
                      <a:r>
                        <a:rPr lang="ru-RU" sz="900" b="0" dirty="0">
                          <a:latin typeface="Consolas" panose="020B0609020204030204" pitchFamily="49" charset="0"/>
                        </a:rPr>
                        <a:t>Зарплата персонала </a:t>
                      </a:r>
                    </a:p>
                    <a:p>
                      <a:r>
                        <a:rPr lang="ru-RU" sz="900" b="0" dirty="0">
                          <a:latin typeface="Consolas" panose="020B0609020204030204" pitchFamily="49" charset="0"/>
                        </a:rPr>
                        <a:t>Рекламные компании</a:t>
                      </a:r>
                    </a:p>
                    <a:p>
                      <a:r>
                        <a:rPr lang="ru-RU" sz="900" b="0" dirty="0">
                          <a:latin typeface="Consolas" panose="020B0609020204030204" pitchFamily="49" charset="0"/>
                        </a:rPr>
                        <a:t>Расходы на производство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900" b="1" dirty="0">
                          <a:latin typeface="Consolas" panose="020B0609020204030204" pitchFamily="49" charset="0"/>
                        </a:rPr>
                        <a:t>Потоки доходов</a:t>
                      </a:r>
                    </a:p>
                    <a:p>
                      <a:endParaRPr lang="ru-RU" sz="900" b="1" dirty="0">
                        <a:latin typeface="Consolas" panose="020B0609020204030204" pitchFamily="49" charset="0"/>
                      </a:endParaRPr>
                    </a:p>
                    <a:p>
                      <a:r>
                        <a:rPr lang="ru-RU" sz="900" b="0" dirty="0">
                          <a:latin typeface="Consolas" panose="020B0609020204030204" pitchFamily="49" charset="0"/>
                        </a:rPr>
                        <a:t>Продажи продукта</a:t>
                      </a:r>
                      <a:r>
                        <a:rPr lang="ru-RU" sz="900" b="0" baseline="0" dirty="0">
                          <a:latin typeface="Consolas" panose="020B0609020204030204" pitchFamily="49" charset="0"/>
                        </a:rPr>
                        <a:t> ( </a:t>
                      </a:r>
                      <a:r>
                        <a:rPr lang="ru-RU" sz="900" b="0" baseline="0" dirty="0" err="1">
                          <a:latin typeface="Consolas" panose="020B0609020204030204" pitchFamily="49" charset="0"/>
                        </a:rPr>
                        <a:t>маркет-плейсы</a:t>
                      </a:r>
                      <a:r>
                        <a:rPr lang="ru-RU" sz="900" b="0" baseline="0" dirty="0">
                          <a:latin typeface="Consolas" panose="020B0609020204030204" pitchFamily="49" charset="0"/>
                        </a:rPr>
                        <a:t>, компании)</a:t>
                      </a:r>
                      <a:endParaRPr lang="ru-RU" sz="900" b="0" dirty="0">
                        <a:latin typeface="Consolas" panose="020B0609020204030204" pitchFamily="49" charset="0"/>
                      </a:endParaRPr>
                    </a:p>
                    <a:p>
                      <a:r>
                        <a:rPr lang="ru-RU" sz="900" b="0" dirty="0" err="1">
                          <a:latin typeface="Consolas" panose="020B0609020204030204" pitchFamily="49" charset="0"/>
                        </a:rPr>
                        <a:t>Мерч</a:t>
                      </a:r>
                      <a:endParaRPr lang="ru-RU" sz="900" b="0" dirty="0"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117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39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3C7CE310-9C55-4B44-BBEF-4D3DFA75B9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7906262"/>
              </p:ext>
            </p:extLst>
          </p:nvPr>
        </p:nvGraphicFramePr>
        <p:xfrm>
          <a:off x="-1" y="0"/>
          <a:ext cx="9144001" cy="5143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93574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1"/>
          <p:cNvSpPr txBox="1">
            <a:spLocks noGrp="1"/>
          </p:cNvSpPr>
          <p:nvPr>
            <p:ph type="title"/>
          </p:nvPr>
        </p:nvSpPr>
        <p:spPr>
          <a:xfrm>
            <a:off x="1196405" y="275125"/>
            <a:ext cx="465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ru" sz="3000" dirty="0">
                <a:solidFill>
                  <a:schemeClr val="accent4"/>
                </a:solidFill>
              </a:rPr>
              <a:t>КОМАНДА СТАРТАПА</a:t>
            </a:r>
            <a:endParaRPr sz="3000" dirty="0">
              <a:solidFill>
                <a:schemeClr val="accent4"/>
              </a:solidFill>
            </a:endParaRPr>
          </a:p>
        </p:txBody>
      </p:sp>
      <p:graphicFrame>
        <p:nvGraphicFramePr>
          <p:cNvPr id="248" name="Google Shape;248;p11"/>
          <p:cNvGraphicFramePr/>
          <p:nvPr>
            <p:extLst>
              <p:ext uri="{D42A27DB-BD31-4B8C-83A1-F6EECF244321}">
                <p14:modId xmlns:p14="http://schemas.microsoft.com/office/powerpoint/2010/main" val="662206006"/>
              </p:ext>
            </p:extLst>
          </p:nvPr>
        </p:nvGraphicFramePr>
        <p:xfrm>
          <a:off x="456811" y="921625"/>
          <a:ext cx="6676854" cy="2693327"/>
        </p:xfrm>
        <a:graphic>
          <a:graphicData uri="http://schemas.openxmlformats.org/drawingml/2006/table">
            <a:tbl>
              <a:tblPr>
                <a:noFill/>
                <a:tableStyleId>{4FF80863-4D5A-4540-8EC8-D278891422EF}</a:tableStyleId>
              </a:tblPr>
              <a:tblGrid>
                <a:gridCol w="2205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1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РОЛЬ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ФАМИЛИЯ ИМЯ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ЛИДЕР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000" dirty="0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Горе Максим Анатольевич</a:t>
                      </a:r>
                      <a:endParaRPr sz="10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ТЕХНОЛОГ, РАЗРАБОТЧИК 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000" dirty="0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Фролова Виктория Дмитриевна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РЕАЛИЗАТОР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 dirty="0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Быцко Василий Анатольевич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МАРКЕТОЛОГ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000" dirty="0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Наседкина Анастасия Васильевна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 dirty="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ОТВЕТСТВЕННЫЙ ЗА ТАЙМИНГИ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 dirty="0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Михайлов Денис Андреевич</a:t>
                      </a:r>
                      <a:endParaRPr sz="1100" u="none" strike="noStrike" cap="none" dirty="0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0" name="Google Shape;250;p11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B8ACC7-9ED6-41E4-9A0B-1DBCD027E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19" y="159425"/>
            <a:ext cx="877900" cy="8779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"/>
          <p:cNvSpPr txBox="1">
            <a:spLocks noGrp="1"/>
          </p:cNvSpPr>
          <p:nvPr>
            <p:ph type="title"/>
          </p:nvPr>
        </p:nvSpPr>
        <p:spPr>
          <a:xfrm>
            <a:off x="456818" y="322105"/>
            <a:ext cx="4655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000" dirty="0">
                <a:solidFill>
                  <a:schemeClr val="accent4"/>
                </a:solidFill>
                <a:latin typeface="Consolas" panose="020B0609020204030204" pitchFamily="49" charset="0"/>
              </a:rPr>
              <a:t>КОНТАКТЫ ЛИДЕРА</a:t>
            </a:r>
            <a:endParaRPr sz="3000" dirty="0">
              <a:solidFill>
                <a:schemeClr val="accent4"/>
              </a:solidFill>
              <a:latin typeface="Consolas" panose="020B0609020204030204" pitchFamily="49" charset="0"/>
            </a:endParaRPr>
          </a:p>
        </p:txBody>
      </p:sp>
      <p:sp>
        <p:nvSpPr>
          <p:cNvPr id="260" name="Google Shape;260;p13"/>
          <p:cNvSpPr txBox="1">
            <a:spLocks noGrp="1"/>
          </p:cNvSpPr>
          <p:nvPr>
            <p:ph type="body" idx="1"/>
          </p:nvPr>
        </p:nvSpPr>
        <p:spPr>
          <a:xfrm>
            <a:off x="450300" y="1031590"/>
            <a:ext cx="36036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40640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" dirty="0">
                <a:solidFill>
                  <a:srgbClr val="132C40"/>
                </a:solidFill>
                <a:latin typeface="Comic Sans MS" panose="030F0702030302020204" pitchFamily="66" charset="0"/>
              </a:rPr>
              <a:t>Горе Максим Анатольевич</a:t>
            </a:r>
            <a:endParaRPr dirty="0">
              <a:solidFill>
                <a:srgbClr val="132C40"/>
              </a:solidFill>
              <a:latin typeface="Comic Sans MS" panose="030F0702030302020204" pitchFamily="66" charset="0"/>
            </a:endParaRPr>
          </a:p>
        </p:txBody>
      </p:sp>
      <p:sp>
        <p:nvSpPr>
          <p:cNvPr id="261" name="Google Shape;261;p13"/>
          <p:cNvSpPr txBox="1">
            <a:spLocks noGrp="1"/>
          </p:cNvSpPr>
          <p:nvPr>
            <p:ph type="body" idx="4294967295"/>
          </p:nvPr>
        </p:nvSpPr>
        <p:spPr>
          <a:xfrm>
            <a:off x="221876" y="1346588"/>
            <a:ext cx="3887788" cy="206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40640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" dirty="0">
                <a:solidFill>
                  <a:srgbClr val="132C40"/>
                </a:solidFill>
                <a:hlinkClick r:id="rId3"/>
              </a:rPr>
              <a:t>gore.maksim2016@yandex.ru</a:t>
            </a:r>
            <a:endParaRPr lang="en-US" dirty="0">
              <a:solidFill>
                <a:srgbClr val="132C40"/>
              </a:solidFill>
            </a:endParaRPr>
          </a:p>
          <a:p>
            <a:pPr marL="406400" lvl="0" indent="-203200">
              <a:lnSpc>
                <a:spcPct val="115000"/>
              </a:lnSpc>
              <a:spcBef>
                <a:spcPts val="0"/>
              </a:spcBef>
              <a:buSzPts val="1400"/>
              <a:buNone/>
            </a:pPr>
            <a:r>
              <a:rPr lang="ru-RU" dirty="0"/>
              <a:t>Номер телефона</a:t>
            </a:r>
            <a:r>
              <a:rPr lang="en-US" dirty="0"/>
              <a:t>:</a:t>
            </a:r>
            <a:r>
              <a:rPr lang="ru-RU" dirty="0"/>
              <a:t> 89923144430</a:t>
            </a:r>
            <a:endParaRPr dirty="0">
              <a:solidFill>
                <a:srgbClr val="132C4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250531-FA3B-D917-4803-67E374557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602" y="157188"/>
            <a:ext cx="3399412" cy="4439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C50292-602F-48B9-A785-8BECDA18F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177" y="3090806"/>
            <a:ext cx="1597834" cy="1539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7FA424-DAB3-4EE9-9F77-86F55F5C5F7D}"/>
              </a:ext>
            </a:extLst>
          </p:cNvPr>
          <p:cNvSpPr txBox="1"/>
          <p:nvPr/>
        </p:nvSpPr>
        <p:spPr>
          <a:xfrm>
            <a:off x="1196788" y="4040840"/>
            <a:ext cx="1425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Ссылка на страницу ВК</a:t>
            </a:r>
            <a:r>
              <a:rPr lang="en-US" b="1" dirty="0"/>
              <a:t>:</a:t>
            </a:r>
            <a:endParaRPr lang="ru-RU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C0E782-BE74-412B-97D1-08C2C98EC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23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78DF7-8047-400A-ADF3-58C45DBAC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476" y="0"/>
            <a:ext cx="2783541" cy="37651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Consolas" panose="020B0609020204030204" pitchFamily="49" charset="0"/>
              </a:rPr>
              <a:t>Приложение</a:t>
            </a:r>
            <a:endParaRPr lang="ru-RU" dirty="0">
              <a:latin typeface="Consolas" panose="020B06090202040302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480C82-4C2D-43B4-AA7A-1E34924D8FFA}"/>
              </a:ext>
            </a:extLst>
          </p:cNvPr>
          <p:cNvSpPr txBox="1"/>
          <p:nvPr/>
        </p:nvSpPr>
        <p:spPr>
          <a:xfrm>
            <a:off x="60513" y="376518"/>
            <a:ext cx="795393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nsolas" panose="020B0609020204030204" pitchFamily="49" charset="0"/>
              </a:rPr>
              <a:t>Материал и его доставка</a:t>
            </a:r>
            <a:r>
              <a:rPr lang="en-US" sz="2000" dirty="0">
                <a:latin typeface="Consolas" panose="020B0609020204030204" pitchFamily="49" charset="0"/>
              </a:rPr>
              <a:t>: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ru-RU" sz="2000" dirty="0">
                <a:latin typeface="Consolas" panose="020B0609020204030204" pitchFamily="49" charset="0"/>
              </a:rPr>
              <a:t>Стоимость доставки в г. Омск = 3 000 рублей</a:t>
            </a:r>
            <a:br>
              <a:rPr lang="ru-RU" sz="2000" dirty="0">
                <a:latin typeface="Consolas" panose="020B0609020204030204" pitchFamily="49" charset="0"/>
              </a:rPr>
            </a:br>
            <a:r>
              <a:rPr lang="ru-RU" sz="2000" dirty="0">
                <a:latin typeface="Consolas" panose="020B0609020204030204" pitchFamily="49" charset="0"/>
              </a:rPr>
              <a:t>Цена за 3 м бамбуковых стеблей = 130 рублей</a:t>
            </a:r>
            <a:br>
              <a:rPr lang="ru-RU" sz="2000" dirty="0">
                <a:latin typeface="Consolas" panose="020B0609020204030204" pitchFamily="49" charset="0"/>
              </a:rPr>
            </a:br>
            <a:r>
              <a:rPr lang="ru-RU" sz="2000" dirty="0">
                <a:latin typeface="Consolas" panose="020B0609020204030204" pitchFamily="49" charset="0"/>
              </a:rPr>
              <a:t>Из 25 см выходит 1 стакан =</a:t>
            </a:r>
            <a:r>
              <a:rPr lang="en-US" sz="2000" dirty="0">
                <a:latin typeface="Consolas" panose="020B0609020204030204" pitchFamily="49" charset="0"/>
              </a:rPr>
              <a:t>&gt; </a:t>
            </a:r>
            <a:r>
              <a:rPr lang="ru-RU" sz="2000" dirty="0">
                <a:latin typeface="Consolas" panose="020B0609020204030204" pitchFamily="49" charset="0"/>
              </a:rPr>
              <a:t>из 3 м выходит 12 стаканов</a:t>
            </a:r>
            <a:br>
              <a:rPr lang="ru-RU" sz="2000" dirty="0">
                <a:latin typeface="Consolas" panose="020B0609020204030204" pitchFamily="49" charset="0"/>
              </a:rPr>
            </a:br>
            <a:r>
              <a:rPr lang="ru-RU" sz="2000" dirty="0">
                <a:latin typeface="Consolas" panose="020B0609020204030204" pitchFamily="49" charset="0"/>
              </a:rPr>
              <a:t>Партия = 42 стеблей</a:t>
            </a:r>
            <a:br>
              <a:rPr lang="ru-RU" sz="2000" dirty="0">
                <a:latin typeface="Consolas" panose="020B0609020204030204" pitchFamily="49" charset="0"/>
              </a:rPr>
            </a:br>
            <a:r>
              <a:rPr lang="ru-RU" sz="2000" dirty="0">
                <a:latin typeface="Consolas" panose="020B0609020204030204" pitchFamily="49" charset="0"/>
              </a:rPr>
              <a:t>Стоимость партии</a:t>
            </a:r>
            <a:r>
              <a:rPr lang="en-US" sz="2000" dirty="0">
                <a:latin typeface="Consolas" panose="020B0609020204030204" pitchFamily="49" charset="0"/>
              </a:rPr>
              <a:t> =</a:t>
            </a:r>
            <a:r>
              <a:rPr lang="ru-RU" sz="2000" dirty="0">
                <a:latin typeface="Consolas" panose="020B0609020204030204" pitchFamily="49" charset="0"/>
              </a:rPr>
              <a:t> 5500 рублей</a:t>
            </a:r>
            <a:br>
              <a:rPr lang="ru-RU" sz="2000" dirty="0">
                <a:latin typeface="Consolas" panose="020B0609020204030204" pitchFamily="49" charset="0"/>
              </a:rPr>
            </a:br>
            <a:r>
              <a:rPr lang="ru-RU" sz="2000" dirty="0">
                <a:latin typeface="Consolas" panose="020B0609020204030204" pitchFamily="49" charset="0"/>
              </a:rPr>
              <a:t>Количество стаканов в партии = 500 штук</a:t>
            </a:r>
            <a:br>
              <a:rPr lang="ru-RU" sz="2000" dirty="0">
                <a:latin typeface="Consolas" panose="020B0609020204030204" pitchFamily="49" charset="0"/>
              </a:rPr>
            </a:br>
            <a:br>
              <a:rPr lang="ru-RU" sz="2000" dirty="0">
                <a:latin typeface="Consolas" panose="020B0609020204030204" pitchFamily="49" charset="0"/>
              </a:rPr>
            </a:br>
            <a:r>
              <a:rPr lang="ru-RU" sz="2000" dirty="0">
                <a:latin typeface="Consolas" panose="020B0609020204030204" pitchFamily="49" charset="0"/>
              </a:rPr>
              <a:t>Оборудование</a:t>
            </a:r>
            <a:r>
              <a:rPr lang="en-US" sz="2000" dirty="0">
                <a:latin typeface="Consolas" panose="020B0609020204030204" pitchFamily="49" charset="0"/>
              </a:rPr>
              <a:t>: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ru-RU" sz="2000" dirty="0">
                <a:latin typeface="Consolas" panose="020B0609020204030204" pitchFamily="49" charset="0"/>
              </a:rPr>
              <a:t>Измельчитель – 13 000 рублей</a:t>
            </a:r>
            <a:br>
              <a:rPr lang="ru-RU" sz="2000" dirty="0">
                <a:latin typeface="Consolas" panose="020B0609020204030204" pitchFamily="49" charset="0"/>
              </a:rPr>
            </a:br>
            <a:r>
              <a:rPr lang="ru-RU" sz="2000" dirty="0">
                <a:latin typeface="Consolas" panose="020B0609020204030204" pitchFamily="49" charset="0"/>
              </a:rPr>
              <a:t>Пресс и формы для пресса – 140 000 рублей</a:t>
            </a:r>
            <a:br>
              <a:rPr lang="ru-RU" sz="2000" dirty="0">
                <a:latin typeface="Consolas" panose="020B0609020204030204" pitchFamily="49" charset="0"/>
              </a:rPr>
            </a:br>
            <a:r>
              <a:rPr lang="ru-RU" sz="2000" dirty="0">
                <a:latin typeface="Consolas" panose="020B0609020204030204" pitchFamily="49" charset="0"/>
              </a:rPr>
              <a:t>Обработка льняным маслом – 1 литр – 600 рублей</a:t>
            </a:r>
            <a:br>
              <a:rPr lang="ru-RU" sz="2000" dirty="0">
                <a:latin typeface="Consolas" panose="020B0609020204030204" pitchFamily="49" charset="0"/>
              </a:rPr>
            </a:br>
            <a:br>
              <a:rPr lang="ru-RU" sz="2000" dirty="0">
                <a:latin typeface="Consolas" panose="020B0609020204030204" pitchFamily="49" charset="0"/>
              </a:rPr>
            </a:br>
            <a:r>
              <a:rPr lang="ru-RU" sz="2000" dirty="0">
                <a:latin typeface="Consolas" panose="020B0609020204030204" pitchFamily="49" charset="0"/>
              </a:rPr>
              <a:t>Общая стоимость затрат</a:t>
            </a:r>
            <a:r>
              <a:rPr lang="en-US" sz="2000" dirty="0">
                <a:latin typeface="Consolas" panose="020B0609020204030204" pitchFamily="49" charset="0"/>
              </a:rPr>
              <a:t>: </a:t>
            </a:r>
            <a:r>
              <a:rPr lang="ru-RU" sz="2000" dirty="0">
                <a:latin typeface="Consolas" panose="020B0609020204030204" pitchFamily="49" charset="0"/>
              </a:rPr>
              <a:t>172 438 рублей</a:t>
            </a:r>
            <a:br>
              <a:rPr lang="ru-RU" dirty="0">
                <a:latin typeface="Consolas" panose="020B0609020204030204" pitchFamily="49" charset="0"/>
              </a:rPr>
            </a:br>
            <a:endParaRPr lang="ru-RU" dirty="0">
              <a:latin typeface="Consolas" panose="020B0609020204030204" pitchFamily="49" charset="0"/>
            </a:endParaRPr>
          </a:p>
          <a:p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1262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"/>
          <p:cNvSpPr txBox="1"/>
          <p:nvPr/>
        </p:nvSpPr>
        <p:spPr>
          <a:xfrm>
            <a:off x="1679050" y="312615"/>
            <a:ext cx="5785900" cy="99417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 defTabSz="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000"/>
            </a:pPr>
            <a:r>
              <a:rPr lang="ru-RU" sz="3300" b="1" i="0" u="none" strike="noStrike" kern="1200" cap="none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+mj-cs"/>
              </a:rPr>
              <a:t>АКТ</a:t>
            </a:r>
            <a:r>
              <a:rPr lang="ru-RU" sz="3300" b="1" kern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+mj-cs"/>
              </a:rPr>
              <a:t>УАЛЬНОСТЬ ПРОЕКТА</a:t>
            </a:r>
            <a:endParaRPr lang="ru-RU" sz="3300" b="1" i="0" u="none" strike="noStrike" kern="1200" cap="none" dirty="0">
              <a:solidFill>
                <a:schemeClr val="tx1"/>
              </a:solidFill>
              <a:latin typeface="Consolas" panose="020B0609020204030204" pitchFamily="49" charset="0"/>
              <a:ea typeface="+mj-ea"/>
              <a:cs typeface="+mj-cs"/>
            </a:endParaRPr>
          </a:p>
        </p:txBody>
      </p:sp>
      <p:sp>
        <p:nvSpPr>
          <p:cNvPr id="121" name="Google Shape;121;p2"/>
          <p:cNvSpPr txBox="1">
            <a:spLocks noGrp="1"/>
          </p:cNvSpPr>
          <p:nvPr>
            <p:ph idx="1"/>
          </p:nvPr>
        </p:nvSpPr>
        <p:spPr>
          <a:xfrm>
            <a:off x="536250" y="1389690"/>
            <a:ext cx="6415879" cy="3263504"/>
          </a:xfr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0" algn="ctr">
              <a:spcBef>
                <a:spcPts val="1000"/>
              </a:spcBef>
              <a:buSzPct val="80000"/>
              <a:buNone/>
            </a:pPr>
            <a:r>
              <a:rPr lang="ru-RU" dirty="0">
                <a:latin typeface="Consolas" panose="020B0609020204030204" pitchFamily="49" charset="0"/>
                <a:cs typeface="Times New Roman" panose="02020603050405020304" pitchFamily="18" charset="0"/>
              </a:rPr>
              <a:t>Актуальность нашего проекта заключается в улучшении физического и психического здоровья, экологичности, создании нового формата решения проблемы загрязнения окружающей среды, вызванной повышенным использованием пластиковых и бумажных стаканов.</a:t>
            </a:r>
          </a:p>
        </p:txBody>
      </p:sp>
      <p:sp>
        <p:nvSpPr>
          <p:cNvPr id="120" name="Google Shape;120;p2"/>
          <p:cNvSpPr txBox="1"/>
          <p:nvPr/>
        </p:nvSpPr>
        <p:spPr>
          <a:xfrm>
            <a:off x="7440246" y="312615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C32B7E-A0E2-A0C6-6BB6-F24FF0588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16" y="312615"/>
            <a:ext cx="775034" cy="77503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"/>
          <p:cNvSpPr txBox="1">
            <a:spLocks noGrp="1"/>
          </p:cNvSpPr>
          <p:nvPr>
            <p:ph type="title"/>
          </p:nvPr>
        </p:nvSpPr>
        <p:spPr>
          <a:xfrm>
            <a:off x="2188210" y="15808"/>
            <a:ext cx="3604482" cy="771877"/>
          </a:xfr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ctr" defTabSz="457200">
              <a:spcAft>
                <a:spcPts val="0"/>
              </a:spcAft>
              <a:buSzPts val="2800"/>
            </a:pPr>
            <a:r>
              <a:rPr lang="en-US" sz="2800" b="1" dirty="0">
                <a:latin typeface="Consolas" panose="020B0609020204030204" pitchFamily="49" charset="0"/>
              </a:rPr>
              <a:t>ЦЕЛЕВАЯ АУДИТОРИЯ</a:t>
            </a:r>
          </a:p>
        </p:txBody>
      </p:sp>
      <p:sp>
        <p:nvSpPr>
          <p:cNvPr id="141" name="Google Shape;141;p3"/>
          <p:cNvSpPr txBox="1">
            <a:spLocks noGrp="1"/>
          </p:cNvSpPr>
          <p:nvPr>
            <p:ph idx="1"/>
          </p:nvPr>
        </p:nvSpPr>
        <p:spPr>
          <a:xfrm>
            <a:off x="47065" y="632515"/>
            <a:ext cx="9096935" cy="1451250"/>
          </a:xfr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0" defTabSz="457200">
              <a:spcBef>
                <a:spcPts val="100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Мы провели интервью, в котором приняли участие:</a:t>
            </a:r>
          </a:p>
          <a:p>
            <a:pPr marL="285750" indent="-285750" defTabSz="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onsolas" panose="020B0609020204030204" pitchFamily="49" charset="0"/>
              </a:rPr>
              <a:t>30 студентов </a:t>
            </a:r>
            <a:r>
              <a:rPr lang="en-US" sz="1400" dirty="0" err="1">
                <a:latin typeface="Consolas" panose="020B0609020204030204" pitchFamily="49" charset="0"/>
              </a:rPr>
              <a:t>разных</a:t>
            </a:r>
            <a:r>
              <a:rPr lang="en-US" sz="1400" dirty="0">
                <a:latin typeface="Consolas" panose="020B0609020204030204" pitchFamily="49" charset="0"/>
              </a:rPr>
              <a:t> </a:t>
            </a:r>
            <a:r>
              <a:rPr lang="ru-RU" sz="1400" dirty="0">
                <a:latin typeface="Consolas" panose="020B0609020204030204" pitchFamily="49" charset="0"/>
              </a:rPr>
              <a:t>ВУЗ</a:t>
            </a:r>
            <a:r>
              <a:rPr lang="en-US" sz="1400" dirty="0" err="1">
                <a:latin typeface="Consolas" panose="020B0609020204030204" pitchFamily="49" charset="0"/>
              </a:rPr>
              <a:t>ов</a:t>
            </a:r>
            <a:r>
              <a:rPr lang="en-US" sz="1400" dirty="0">
                <a:latin typeface="Consolas" panose="020B0609020204030204" pitchFamily="49" charset="0"/>
              </a:rPr>
              <a:t> и возрастов </a:t>
            </a:r>
          </a:p>
          <a:p>
            <a:pPr marL="285750" indent="-285750" defTabSz="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onsolas" panose="020B0609020204030204" pitchFamily="49" charset="0"/>
              </a:rPr>
              <a:t>7 преподавателей </a:t>
            </a:r>
          </a:p>
          <a:p>
            <a:pPr marL="285750" indent="-285750" defTabSz="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onsolas" panose="020B0609020204030204" pitchFamily="49" charset="0"/>
              </a:rPr>
              <a:t>5 человек, род деятельности </a:t>
            </a:r>
            <a:r>
              <a:rPr lang="en-US" sz="1400" dirty="0" err="1">
                <a:latin typeface="Consolas" panose="020B0609020204030204" pitchFamily="49" charset="0"/>
              </a:rPr>
              <a:t>которых</a:t>
            </a:r>
            <a:r>
              <a:rPr lang="en-US" sz="1400" dirty="0">
                <a:latin typeface="Consolas" panose="020B0609020204030204" pitchFamily="49" charset="0"/>
              </a:rPr>
              <a:t> </a:t>
            </a:r>
            <a:r>
              <a:rPr lang="en-US" sz="1400" dirty="0" err="1">
                <a:latin typeface="Consolas" panose="020B0609020204030204" pitchFamily="49" charset="0"/>
              </a:rPr>
              <a:t>не</a:t>
            </a:r>
            <a:r>
              <a:rPr lang="en-US" sz="1400" dirty="0">
                <a:latin typeface="Consolas" panose="020B0609020204030204" pitchFamily="49" charset="0"/>
              </a:rPr>
              <a:t> </a:t>
            </a:r>
            <a:r>
              <a:rPr lang="en-US" sz="1400" dirty="0" err="1">
                <a:latin typeface="Consolas" panose="020B0609020204030204" pitchFamily="49" charset="0"/>
              </a:rPr>
              <a:t>связан</a:t>
            </a:r>
            <a:r>
              <a:rPr lang="en-US" sz="1400" dirty="0">
                <a:latin typeface="Consolas" panose="020B0609020204030204" pitchFamily="49" charset="0"/>
              </a:rPr>
              <a:t> с экологией.</a:t>
            </a:r>
          </a:p>
          <a:p>
            <a:pPr marL="0" lvl="0" indent="0" defTabSz="457200">
              <a:spcBef>
                <a:spcPts val="1000"/>
              </a:spcBef>
              <a:buNone/>
            </a:pPr>
            <a:endParaRPr lang="ru-RU" sz="1900" dirty="0">
              <a:latin typeface="Consolas" panose="020B0609020204030204" pitchFamily="49" charset="0"/>
            </a:endParaRPr>
          </a:p>
          <a:p>
            <a:pPr marL="0" lvl="0" indent="0" defTabSz="457200">
              <a:spcBef>
                <a:spcPts val="1000"/>
              </a:spcBef>
              <a:buNone/>
            </a:pPr>
            <a:endParaRPr lang="ru-RU" sz="1900" dirty="0">
              <a:latin typeface="Consolas" panose="020B0609020204030204" pitchFamily="49" charset="0"/>
            </a:endParaRPr>
          </a:p>
        </p:txBody>
      </p:sp>
      <p:sp>
        <p:nvSpPr>
          <p:cNvPr id="143" name="Google Shape;143;p3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6FB69D-2B69-4743-B98C-9018EAE21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5" y="2151529"/>
            <a:ext cx="2448808" cy="29761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2FA0B4-E02D-41EB-B20B-57ECACB8D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383" y="2306735"/>
            <a:ext cx="2159799" cy="25825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D2D6CB-E3BB-46F1-A518-2A5AA4F02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2692" y="2151529"/>
            <a:ext cx="2327959" cy="30911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DB889A-DD34-476E-A09E-EAE6D5681D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356" y="15808"/>
            <a:ext cx="691854" cy="6698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"/>
          <p:cNvSpPr txBox="1">
            <a:spLocks noGrp="1"/>
          </p:cNvSpPr>
          <p:nvPr>
            <p:ph type="title"/>
          </p:nvPr>
        </p:nvSpPr>
        <p:spPr>
          <a:xfrm>
            <a:off x="3148540" y="308276"/>
            <a:ext cx="2621732" cy="610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200" b="1" dirty="0">
                <a:latin typeface="Consolas" panose="020B0609020204030204" pitchFamily="49" charset="0"/>
              </a:rPr>
              <a:t>ПРОБЛЕМА</a:t>
            </a:r>
            <a:endParaRPr sz="3000" b="1" dirty="0">
              <a:latin typeface="Consolas" panose="020B0609020204030204" pitchFamily="49" charset="0"/>
            </a:endParaRPr>
          </a:p>
        </p:txBody>
      </p:sp>
      <p:graphicFrame>
        <p:nvGraphicFramePr>
          <p:cNvPr id="159" name="TextBox 1">
            <a:extLst>
              <a:ext uri="{FF2B5EF4-FFF2-40B4-BE49-F238E27FC236}">
                <a16:creationId xmlns:a16="http://schemas.microsoft.com/office/drawing/2014/main" id="{F1BABBF6-FC1B-55F3-FF9E-2A4231068A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570885"/>
              </p:ext>
            </p:extLst>
          </p:nvPr>
        </p:nvGraphicFramePr>
        <p:xfrm>
          <a:off x="0" y="754603"/>
          <a:ext cx="8918812" cy="3995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9E353C-57E5-C9C9-B7BB-9D0FBF0170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3612" y="151052"/>
            <a:ext cx="677075" cy="6770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A7C4C-1F97-45C1-900F-87072EA6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764" y="221159"/>
            <a:ext cx="6714471" cy="9941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0"/>
              </a:spcBef>
            </a:pPr>
            <a:r>
              <a:rPr lang="en-US" sz="3200" b="1" dirty="0">
                <a:latin typeface="Consolas" panose="020B0609020204030204" pitchFamily="49" charset="0"/>
              </a:rPr>
              <a:t>Преимущест</a:t>
            </a:r>
            <a:r>
              <a:rPr lang="ru-RU" sz="3200" b="1" dirty="0" err="1">
                <a:latin typeface="Consolas" panose="020B0609020204030204" pitchFamily="49" charset="0"/>
              </a:rPr>
              <a:t>ва</a:t>
            </a:r>
            <a:r>
              <a:rPr lang="en-US" sz="3200" b="1" dirty="0">
                <a:latin typeface="Consolas" panose="020B0609020204030204" pitchFamily="49" charset="0"/>
              </a:rPr>
              <a:t> стаканов</a:t>
            </a:r>
            <a:r>
              <a:rPr lang="ru-RU" sz="3200" b="1" dirty="0">
                <a:latin typeface="Consolas" panose="020B0609020204030204" pitchFamily="49" charset="0"/>
              </a:rPr>
              <a:t> из</a:t>
            </a:r>
            <a:r>
              <a:rPr lang="en-US" sz="3200" b="1" dirty="0">
                <a:latin typeface="Consolas" panose="020B0609020204030204" pitchFamily="49" charset="0"/>
              </a:rPr>
              <a:t> бамбука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8B3A40-7E00-4709-9ADC-BDD723EE51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800" dirty="0">
                <a:latin typeface="Consolas" panose="020B0609020204030204" pitchFamily="49" charset="0"/>
              </a:rPr>
              <a:t>Экологически чистый и гипоаллергенный продукт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800" dirty="0">
                <a:latin typeface="Consolas" panose="020B0609020204030204" pitchFamily="49" charset="0"/>
              </a:rPr>
              <a:t>Легкие и удобные в использовании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800" dirty="0" err="1">
                <a:latin typeface="Consolas" panose="020B0609020204030204" pitchFamily="49" charset="0"/>
              </a:rPr>
              <a:t>Препятствую</a:t>
            </a:r>
            <a:r>
              <a:rPr lang="ru-RU" sz="1800" dirty="0">
                <a:latin typeface="Consolas" panose="020B0609020204030204" pitchFamily="49" charset="0"/>
              </a:rPr>
              <a:t>т</a:t>
            </a:r>
            <a:r>
              <a:rPr lang="en-US" sz="1800" dirty="0">
                <a:latin typeface="Consolas" panose="020B0609020204030204" pitchFamily="49" charset="0"/>
              </a:rPr>
              <a:t> росту и размножению бактерий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800" dirty="0">
                <a:latin typeface="Consolas" panose="020B0609020204030204" pitchFamily="49" charset="0"/>
              </a:rPr>
              <a:t>Высокая прочность и легкость изделий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800" dirty="0" err="1">
                <a:latin typeface="Consolas" panose="020B0609020204030204" pitchFamily="49" charset="0"/>
              </a:rPr>
              <a:t>Красивый</a:t>
            </a:r>
            <a:r>
              <a:rPr lang="en-US" sz="1800" dirty="0">
                <a:latin typeface="Consolas" panose="020B0609020204030204" pitchFamily="49" charset="0"/>
              </a:rPr>
              <a:t> и эстетичный </a:t>
            </a:r>
            <a:r>
              <a:rPr lang="en-US" sz="1800" dirty="0" err="1">
                <a:latin typeface="Consolas" panose="020B0609020204030204" pitchFamily="49" charset="0"/>
              </a:rPr>
              <a:t>вид</a:t>
            </a:r>
            <a:endParaRPr lang="en-US" sz="1800" dirty="0">
              <a:latin typeface="Consolas" panose="020B0609020204030204" pitchFamily="49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FCC6C2-67CE-4469-A466-02C6E54B32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800" l="10000" r="90000">
                        <a14:foregroundMark x1="29667" y1="89733" x2="40200" y2="96600"/>
                        <a14:foregroundMark x1="40200" y1="96600" x2="53133" y2="97467"/>
                        <a14:foregroundMark x1="53133" y1="97467" x2="65601" y2="95860"/>
                        <a14:foregroundMark x1="66110" y1="95599" x2="67533" y2="89000"/>
                        <a14:backgroundMark x1="66867" y1="96200" x2="67000" y2="96600"/>
                        <a14:backgroundMark x1="65133" y1="96733" x2="67533" y2="96000"/>
                      </a14:backgroundRemoval>
                    </a14:imgEffect>
                  </a14:imgLayer>
                </a14:imgProps>
              </a:ext>
            </a:extLst>
          </a:blip>
          <a:srcRect l="18110" t="21458" r="18834"/>
          <a:stretch/>
        </p:blipFill>
        <p:spPr>
          <a:xfrm>
            <a:off x="4629152" y="1141707"/>
            <a:ext cx="2673142" cy="3329644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1FA0CC-BF01-F5D8-0155-78221FAB1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39" y="294782"/>
            <a:ext cx="846925" cy="84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45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"/>
          <p:cNvSpPr txBox="1">
            <a:spLocks noGrp="1"/>
          </p:cNvSpPr>
          <p:nvPr>
            <p:ph type="title"/>
          </p:nvPr>
        </p:nvSpPr>
        <p:spPr>
          <a:xfrm>
            <a:off x="3416207" y="168810"/>
            <a:ext cx="2170391" cy="994172"/>
          </a:xfr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 defTabSz="457200">
              <a:spcAft>
                <a:spcPts val="0"/>
              </a:spcAft>
              <a:buSzPts val="2800"/>
            </a:pPr>
            <a:r>
              <a:rPr lang="en-US" b="1" dirty="0"/>
              <a:t>РЕШЕНИЕ</a:t>
            </a:r>
          </a:p>
        </p:txBody>
      </p:sp>
      <p:sp>
        <p:nvSpPr>
          <p:cNvPr id="171" name="Google Shape;171;p5"/>
          <p:cNvSpPr txBox="1">
            <a:spLocks noGrp="1"/>
          </p:cNvSpPr>
          <p:nvPr>
            <p:ph sz="half" idx="1"/>
          </p:nvPr>
        </p:nvSpPr>
        <p:spPr>
          <a:xfrm>
            <a:off x="54591" y="1369219"/>
            <a:ext cx="4715302" cy="3263504"/>
          </a:xfr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0" algn="just" defTabSz="457200">
              <a:spcBef>
                <a:spcPts val="1000"/>
              </a:spcBef>
              <a:buNone/>
            </a:pPr>
            <a:r>
              <a:rPr lang="ru-RU" sz="1600" dirty="0">
                <a:latin typeface="Consolas" panose="020B0609020204030204" pitchFamily="49" charset="0"/>
              </a:rPr>
              <a:t>   Введение нового для нашей страны материала и новой технологии создания, которые будут решать проблемы, связанные с загрязнением окружающей среды и восполнением витаминов, путем использования особой прослойки внутри стакана, а также помощи с выбором прослойки через приложение, которое основано на биометрии и технологии ИИ. Продукт будет достаточно прочным и при этом экологически чистым и быстро разлагаемым.</a:t>
            </a:r>
          </a:p>
          <a:p>
            <a:pPr marL="0" lvl="0" indent="0" algn="just" defTabSz="457200">
              <a:spcBef>
                <a:spcPts val="1000"/>
              </a:spcBef>
              <a:buNone/>
            </a:pPr>
            <a:endParaRPr lang="en-US" sz="1600" dirty="0"/>
          </a:p>
        </p:txBody>
      </p:sp>
      <p:sp>
        <p:nvSpPr>
          <p:cNvPr id="173" name="Google Shape;173;p5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9F3D30-3773-0B89-523D-87083993A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273844"/>
            <a:ext cx="784104" cy="7841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A747C5-981E-4240-A724-104E4E01A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524" y="1162982"/>
            <a:ext cx="2469447" cy="296112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71531-0243-4564-8BBC-21C3D7B08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503" y="307999"/>
            <a:ext cx="5909185" cy="990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ct val="0"/>
              </a:spcBef>
            </a:pPr>
            <a:r>
              <a:rPr lang="ru-RU" sz="3600" b="1" dirty="0">
                <a:latin typeface="Consolas" panose="020B0609020204030204" pitchFamily="49" charset="0"/>
                <a:ea typeface="+mj-ea"/>
                <a:cs typeface="+mj-cs"/>
              </a:rPr>
              <a:t>ЭТАПЫ РАЗВИТИЯ ПРОЕКТА</a:t>
            </a:r>
            <a:endParaRPr lang="en-US" sz="3600" b="1" dirty="0">
              <a:latin typeface="Consolas" panose="020B0609020204030204" pitchFamily="49" charset="0"/>
              <a:ea typeface="+mj-ea"/>
              <a:cs typeface="+mj-cs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AFA93D04-1192-4975-9704-9C9EB09299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4677838"/>
              </p:ext>
            </p:extLst>
          </p:nvPr>
        </p:nvGraphicFramePr>
        <p:xfrm>
          <a:off x="1262252" y="1457689"/>
          <a:ext cx="6447234" cy="2911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62A7044-FCC4-4A60-ABB1-7BA534B9BACF}"/>
              </a:ext>
            </a:extLst>
          </p:cNvPr>
          <p:cNvSpPr txBox="1"/>
          <p:nvPr/>
        </p:nvSpPr>
        <p:spPr>
          <a:xfrm>
            <a:off x="1374132" y="1598505"/>
            <a:ext cx="618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5A198"/>
                </a:solidFill>
              </a:rPr>
              <a:t>I</a:t>
            </a:r>
            <a:endParaRPr lang="ru-RU" dirty="0">
              <a:solidFill>
                <a:srgbClr val="45A198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EBA81C-C7B5-4C5E-994A-E43E2A3F6D49}"/>
              </a:ext>
            </a:extLst>
          </p:cNvPr>
          <p:cNvSpPr txBox="1"/>
          <p:nvPr/>
        </p:nvSpPr>
        <p:spPr>
          <a:xfrm>
            <a:off x="3599242" y="1598504"/>
            <a:ext cx="396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5A198"/>
                </a:solidFill>
              </a:rPr>
              <a:t>II</a:t>
            </a:r>
            <a:endParaRPr lang="ru-RU" dirty="0">
              <a:solidFill>
                <a:srgbClr val="45A198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864E5-0D47-4DF2-899D-89C1DA569FAA}"/>
              </a:ext>
            </a:extLst>
          </p:cNvPr>
          <p:cNvSpPr txBox="1"/>
          <p:nvPr/>
        </p:nvSpPr>
        <p:spPr>
          <a:xfrm>
            <a:off x="5816660" y="1598504"/>
            <a:ext cx="356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5A198"/>
                </a:solidFill>
              </a:rPr>
              <a:t>III</a:t>
            </a:r>
            <a:endParaRPr lang="ru-RU" dirty="0">
              <a:solidFill>
                <a:srgbClr val="45A198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AEE47A-6A20-4CAC-2742-C49EFD187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002" y="307999"/>
            <a:ext cx="644501" cy="644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D7467C-6680-4DD1-9A20-1CAD67639F0F}"/>
              </a:ext>
            </a:extLst>
          </p:cNvPr>
          <p:cNvSpPr txBox="1"/>
          <p:nvPr/>
        </p:nvSpPr>
        <p:spPr>
          <a:xfrm>
            <a:off x="1434514" y="1111590"/>
            <a:ext cx="1577497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onsolas" panose="020B0609020204030204" pitchFamily="49" charset="0"/>
              </a:rPr>
              <a:t>Что мы делаем сейчас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8FDFB1-3D0F-4D20-A1EB-0BA83A05A227}"/>
              </a:ext>
            </a:extLst>
          </p:cNvPr>
          <p:cNvSpPr txBox="1"/>
          <p:nvPr/>
        </p:nvSpPr>
        <p:spPr>
          <a:xfrm>
            <a:off x="3599242" y="1149912"/>
            <a:ext cx="3789918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onsolas" panose="020B0609020204030204" pitchFamily="49" charset="0"/>
              </a:rPr>
              <a:t>Что мы оставляем на будущее</a:t>
            </a:r>
          </a:p>
        </p:txBody>
      </p:sp>
    </p:spTree>
    <p:extLst>
      <p:ext uri="{BB962C8B-B14F-4D97-AF65-F5344CB8AC3E}">
        <p14:creationId xmlns:p14="http://schemas.microsoft.com/office/powerpoint/2010/main" val="3537095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91f2a8a96f_0_7"/>
          <p:cNvSpPr txBox="1">
            <a:spLocks noGrp="1"/>
          </p:cNvSpPr>
          <p:nvPr>
            <p:ph type="title"/>
          </p:nvPr>
        </p:nvSpPr>
        <p:spPr>
          <a:xfrm>
            <a:off x="1167000" y="196058"/>
            <a:ext cx="6810000" cy="579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sz="3000" dirty="0">
                <a:latin typeface="Consolas" panose="020B0609020204030204" pitchFamily="49" charset="0"/>
              </a:rPr>
              <a:t>ТЕХНОЛОГИЯ ПРОИЗОДСТВА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888DBE-8FC3-A383-C7FB-CFF18D3B4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96" y="112208"/>
            <a:ext cx="747104" cy="747104"/>
          </a:xfrm>
          <a:prstGeom prst="rect">
            <a:avLst/>
          </a:prstGeom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C0D89C58-AC44-4F36-BF7D-A9591D8A0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1676014"/>
              </p:ext>
            </p:extLst>
          </p:nvPr>
        </p:nvGraphicFramePr>
        <p:xfrm>
          <a:off x="65547" y="728771"/>
          <a:ext cx="9078453" cy="4414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"/>
          <p:cNvSpPr txBox="1">
            <a:spLocks noGrp="1"/>
          </p:cNvSpPr>
          <p:nvPr>
            <p:ph type="title"/>
          </p:nvPr>
        </p:nvSpPr>
        <p:spPr>
          <a:xfrm>
            <a:off x="920130" y="383697"/>
            <a:ext cx="7377497" cy="9906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marR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SzPts val="2800"/>
            </a:pPr>
            <a:r>
              <a:rPr lang="en-US" sz="2800" b="1" dirty="0">
                <a:latin typeface="+mj-lt"/>
                <a:ea typeface="+mj-ea"/>
                <a:cs typeface="+mj-cs"/>
              </a:rPr>
              <a:t>ЦЕННОСТЬ, ЦЕННОСТНОЕ ПРЕДЛОЖЕНИЕ</a:t>
            </a:r>
          </a:p>
        </p:txBody>
      </p:sp>
      <p:graphicFrame>
        <p:nvGraphicFramePr>
          <p:cNvPr id="204" name="Google Shape;200;p6">
            <a:extLst>
              <a:ext uri="{FF2B5EF4-FFF2-40B4-BE49-F238E27FC236}">
                <a16:creationId xmlns:a16="http://schemas.microsoft.com/office/drawing/2014/main" id="{BF972B99-1662-1929-397E-4D38EBFFDB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8131889"/>
              </p:ext>
            </p:extLst>
          </p:nvPr>
        </p:nvGraphicFramePr>
        <p:xfrm>
          <a:off x="0" y="1134492"/>
          <a:ext cx="8990983" cy="3882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52EA8C-A036-54D7-7C23-E22C643859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903" y="193770"/>
            <a:ext cx="685227" cy="6852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713C7C52-5DD4-49EB-BC0B-5E29FD0CFCB9}" vid="{AF456AC4-9E29-4406-9A2F-7D8EBE49E14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1294</TotalTime>
  <Words>1262</Words>
  <Application>Microsoft Office PowerPoint</Application>
  <PresentationFormat>Экран (16:9)</PresentationFormat>
  <Paragraphs>190</Paragraphs>
  <Slides>18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Times New Roman</vt:lpstr>
      <vt:lpstr>Calibri Light</vt:lpstr>
      <vt:lpstr>Consolas</vt:lpstr>
      <vt:lpstr>Calibri</vt:lpstr>
      <vt:lpstr>Raleway SemiBold</vt:lpstr>
      <vt:lpstr>Comic Sans MS</vt:lpstr>
      <vt:lpstr>Wingdings 3</vt:lpstr>
      <vt:lpstr>Arial</vt:lpstr>
      <vt:lpstr>Тема1</vt:lpstr>
      <vt:lpstr>Презентация PowerPoint</vt:lpstr>
      <vt:lpstr>Презентация PowerPoint</vt:lpstr>
      <vt:lpstr>ЦЕЛЕВАЯ АУДИТОРИЯ</vt:lpstr>
      <vt:lpstr>ПРОБЛЕМА</vt:lpstr>
      <vt:lpstr>Преимущества стаканов из бамбука </vt:lpstr>
      <vt:lpstr>РЕШЕНИЕ</vt:lpstr>
      <vt:lpstr>ЭТАПЫ РАЗВИТИЯ ПРОЕКТА</vt:lpstr>
      <vt:lpstr>ТЕХНОЛОГИЯ ПРОИЗОДСТВА</vt:lpstr>
      <vt:lpstr>ЦЕННОСТЬ, ЦЕННОСТНОЕ ПРЕДЛОЖЕНИЕ</vt:lpstr>
      <vt:lpstr>РЫНОК</vt:lpstr>
      <vt:lpstr>КОНКУРЕНТЫ</vt:lpstr>
      <vt:lpstr>БИЗНЕС-МОДЕЛЬ</vt:lpstr>
      <vt:lpstr>Презентация PowerPoint</vt:lpstr>
      <vt:lpstr>Презентация PowerPoint</vt:lpstr>
      <vt:lpstr>КОМАНДА СТАРТАПА</vt:lpstr>
      <vt:lpstr>КОНТАКТЫ ЛИДЕРА</vt:lpstr>
      <vt:lpstr>Презентация PowerPoint</vt:lpstr>
      <vt:lpstr>Приложение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Cup</dc:title>
  <dc:creator>Пользователь</dc:creator>
  <cp:lastModifiedBy>Василий Быцко</cp:lastModifiedBy>
  <cp:revision>29</cp:revision>
  <dcterms:modified xsi:type="dcterms:W3CDTF">2023-12-03T11:47:50Z</dcterms:modified>
</cp:coreProperties>
</file>