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93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85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16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57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98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228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189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65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700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8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06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63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69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Google Shape;112;p25"/>
          <p:cNvSpPr/>
          <p:nvPr/>
        </p:nvSpPr>
        <p:spPr bwMode="auto">
          <a:xfrm>
            <a:off x="8071905" y="-3685"/>
            <a:ext cx="1072095" cy="1102133"/>
          </a:xfrm>
          <a:prstGeom prst="rect">
            <a:avLst/>
          </a:prstGeom>
          <a:solidFill>
            <a:srgbClr val="FBB3C1"/>
          </a:solidFill>
          <a:ln>
            <a:noFill/>
          </a:ln>
        </p:spPr>
        <p:txBody>
          <a:bodyPr spcFirstLastPara="1" wrap="square" lIns="51431" tIns="51431" rIns="51431" bIns="51431" anchor="ctr" anchorCtr="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5" name="Google Shape;109;p25"/>
          <p:cNvSpPr/>
          <p:nvPr/>
        </p:nvSpPr>
        <p:spPr bwMode="auto">
          <a:xfrm>
            <a:off x="5262184" y="1"/>
            <a:ext cx="2823431" cy="1139543"/>
          </a:xfrm>
          <a:prstGeom prst="rect">
            <a:avLst/>
          </a:prstGeom>
          <a:solidFill>
            <a:srgbClr val="8E01FF"/>
          </a:solidFill>
          <a:ln>
            <a:noFill/>
          </a:ln>
        </p:spPr>
        <p:txBody>
          <a:bodyPr spcFirstLastPara="1" wrap="square" lIns="51431" tIns="51431" rIns="51431" bIns="51431" anchor="ctr" anchorCtr="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 bwMode="auto">
          <a:xfrm>
            <a:off x="401719" y="780883"/>
            <a:ext cx="4710798" cy="161579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>
              <a:defRPr/>
            </a:pPr>
            <a:r>
              <a:rPr lang="ru" sz="3100" dirty="0">
                <a:solidFill>
                  <a:srgbClr val="8E01FF"/>
                </a:solidFill>
              </a:rPr>
              <a:t>Бессвинцовые технологии приборостроения</a:t>
            </a:r>
            <a:endParaRPr sz="3100" dirty="0">
              <a:solidFill>
                <a:srgbClr val="8E01FF"/>
              </a:solidFill>
            </a:endParaRPr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 bwMode="auto">
          <a:xfrm>
            <a:off x="401719" y="2463738"/>
            <a:ext cx="3991235" cy="19676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spcAft>
                <a:spcPts val="750"/>
              </a:spcAft>
              <a:buClr>
                <a:schemeClr val="accent1">
                  <a:lumMod val="75000"/>
                </a:schemeClr>
              </a:buCl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r>
              <a:rPr lang="ru-RU" sz="2100" dirty="0">
                <a:solidFill>
                  <a:srgbClr val="1B1B1B"/>
                </a:solidFill>
                <a:latin typeface="Gilroy-Light"/>
              </a:rPr>
              <a:t>В современном мире приборостроение играет ключевую роль во многих областях, от электроники до автомобилестроения. </a:t>
            </a:r>
          </a:p>
        </p:txBody>
      </p:sp>
      <p:pic>
        <p:nvPicPr>
          <p:cNvPr id="108" name="Google Shape;108;p25"/>
          <p:cNvPicPr/>
          <p:nvPr/>
        </p:nvPicPr>
        <p:blipFill>
          <a:blip r:embed="rId2">
            <a:alphaModFix/>
          </a:blip>
          <a:srcRect l="48519"/>
          <a:stretch/>
        </p:blipFill>
        <p:spPr bwMode="auto">
          <a:xfrm>
            <a:off x="5262229" y="1098448"/>
            <a:ext cx="2823344" cy="4045052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5"/>
          <p:cNvSpPr/>
          <p:nvPr/>
        </p:nvSpPr>
        <p:spPr bwMode="auto">
          <a:xfrm>
            <a:off x="8085616" y="1098449"/>
            <a:ext cx="1058342" cy="237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11" name="Google Shape;111;p25"/>
          <p:cNvSpPr/>
          <p:nvPr/>
        </p:nvSpPr>
        <p:spPr bwMode="auto">
          <a:xfrm rot="10800000" flipH="1">
            <a:off x="8085572" y="3469799"/>
            <a:ext cx="1058384" cy="16737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16" name="Google Shape;116;p25"/>
          <p:cNvSpPr txBox="1"/>
          <p:nvPr/>
        </p:nvSpPr>
        <p:spPr bwMode="auto">
          <a:xfrm>
            <a:off x="-5081" y="4889325"/>
            <a:ext cx="406800" cy="1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defRPr/>
            </a:pPr>
            <a:fld id="{00000000-1234-1234-1234-123412341234}" type="slidenum">
              <a:rPr lang="ru" sz="1000">
                <a:solidFill>
                  <a:schemeClr val="lt1"/>
                </a:solidFill>
              </a:rPr>
              <a:t>1</a:t>
            </a:fld>
            <a:endParaRPr sz="1000">
              <a:solidFill>
                <a:schemeClr val="lt1"/>
              </a:solidFill>
            </a:endParaRPr>
          </a:p>
        </p:txBody>
      </p:sp>
      <p:pic>
        <p:nvPicPr>
          <p:cNvPr id="2" name="Picture 2" descr="C:\Users\1\Google Диск\JOB\UNI DATA\LOGO\LogPGU_simbioz2013 new.png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7139260" y="225026"/>
            <a:ext cx="782933" cy="744319"/>
          </a:xfrm>
          <a:prstGeom prst="rect">
            <a:avLst/>
          </a:prstGeom>
          <a:noFill/>
        </p:spPr>
      </p:pic>
      <p:sp>
        <p:nvSpPr>
          <p:cNvPr id="3" name="Текст 2"/>
          <p:cNvSpPr txBox="1"/>
          <p:nvPr/>
        </p:nvSpPr>
        <p:spPr bwMode="auto">
          <a:xfrm>
            <a:off x="5249764" y="131579"/>
            <a:ext cx="1831382" cy="931215"/>
          </a:xfrm>
          <a:prstGeom prst="rect">
            <a:avLst/>
          </a:prstGeom>
          <a:ln w="12700">
            <a:miter lim="400000"/>
          </a:ln>
        </p:spPr>
        <p:txBody>
          <a:bodyPr wrap="square" lIns="34289" tIns="34289" rIns="34289" bIns="34289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>
              <a:defRPr/>
            </a:pPr>
            <a:r>
              <a:rPr lang="ru-RU" sz="1400" b="1" dirty="0">
                <a:solidFill>
                  <a:schemeClr val="bg1"/>
                </a:solidFill>
              </a:rPr>
              <a:t>Акселератор 2.0 Пензенского государственного университета</a:t>
            </a:r>
            <a:endParaRPr sz="14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8113732" y="225025"/>
            <a:ext cx="973853" cy="74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9595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25</Words>
  <Application>Microsoft Office PowerPoint</Application>
  <PresentationFormat>Экран (16:9)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Бессвинцовые технологии приборостроения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2024-05-31T12:19:26Z</dcterms:created>
  <dcterms:modified xsi:type="dcterms:W3CDTF">2024-05-31T12:22:57Z</dcterms:modified>
</cp:coreProperties>
</file>