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7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0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508775" y="1113589"/>
            <a:ext cx="7410168" cy="37179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indent="-342900"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Gilroy-Light"/>
              </a:rPr>
              <a:t>Экологическая ответственность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500" dirty="0">
                <a:solidFill>
                  <a:srgbClr val="1B1B1B"/>
                </a:solidFill>
                <a:latin typeface="Gilroy-Light"/>
              </a:rPr>
              <a:t>Современное приборостроение сталкивается с растущими проблемами, связанными с вредным воздействием на окружающую среду. </a:t>
            </a:r>
          </a:p>
          <a:p>
            <a:pPr marL="342900" indent="-342900"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Gilroy-Light"/>
              </a:rPr>
              <a:t>Требования рынка 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500" dirty="0">
                <a:solidFill>
                  <a:srgbClr val="1B1B1B"/>
                </a:solidFill>
                <a:latin typeface="Gilroy-Light"/>
              </a:rPr>
              <a:t>Клиенты и регулирующие органы все чаще требуют от производителей внедрения более экологичных и энергоэффективных решений. Компании, которые не соответствуют этим требованиям, рискуют потерять свои позиции на рынке и столкнуться с серьезными штрафными санкциями. </a:t>
            </a:r>
          </a:p>
          <a:p>
            <a:pPr marL="257175" indent="-257175"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Gilroy-Light"/>
              </a:rPr>
              <a:t>Конкурентное преимущество</a:t>
            </a:r>
          </a:p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500" dirty="0">
                <a:solidFill>
                  <a:srgbClr val="1B1B1B"/>
                </a:solidFill>
                <a:latin typeface="Gilroy-Light"/>
              </a:rPr>
              <a:t>Выход на новый уровень конкурентоспособности.</a:t>
            </a:r>
          </a:p>
        </p:txBody>
      </p:sp>
      <p:sp>
        <p:nvSpPr>
          <p:cNvPr id="28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АКТУАЛЬНОСТЬ ПРОЕКТА</a:t>
            </a:r>
            <a:endParaRPr/>
          </a:p>
        </p:txBody>
      </p:sp>
      <p:grpSp>
        <p:nvGrpSpPr>
          <p:cNvPr id="29" name="Google Shape;132;p26"/>
          <p:cNvGrpSpPr/>
          <p:nvPr/>
        </p:nvGrpSpPr>
        <p:grpSpPr bwMode="auto">
          <a:xfrm>
            <a:off x="-7150" y="811870"/>
            <a:ext cx="4572000" cy="82788"/>
            <a:chOff x="0" y="692501"/>
            <a:chExt cx="2624940" cy="97200"/>
          </a:xfrm>
        </p:grpSpPr>
        <p:sp>
          <p:nvSpPr>
            <p:cNvPr id="3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35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1552" y="256263"/>
            <a:ext cx="515925" cy="51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11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Экран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2024-05-31T12:19:26Z</dcterms:created>
  <dcterms:modified xsi:type="dcterms:W3CDTF">2024-05-31T12:19:55Z</dcterms:modified>
</cp:coreProperties>
</file>