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3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85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1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57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9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22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18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5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70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8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06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63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DD7D-A41E-4EE4-B6EF-ABF3378E9D36}" type="datetimeFigureOut">
              <a:rPr lang="ru-RU" smtClean="0"/>
              <a:t>31.05.2024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88CCB-6AFB-4931-BEFA-7A8D0524EA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9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>
                <a:solidFill>
                  <a:srgbClr val="8E01FF"/>
                </a:solidFill>
                <a:latin typeface="Raleway SemiBold"/>
              </a:rPr>
              <a:t>ПЛАН РАЗВИТИЯ</a:t>
            </a:r>
            <a:endParaRPr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-7150" y="215791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2086" y="222978"/>
            <a:ext cx="501551" cy="501551"/>
          </a:xfrm>
          <a:prstGeom prst="rect">
            <a:avLst/>
          </a:prstGeom>
        </p:spPr>
      </p:pic>
      <p:graphicFrame>
        <p:nvGraphicFramePr>
          <p:cNvPr id="7" name="Google Shape;267;p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7247996"/>
              </p:ext>
            </p:extLst>
          </p:nvPr>
        </p:nvGraphicFramePr>
        <p:xfrm>
          <a:off x="620140" y="1221600"/>
          <a:ext cx="5655369" cy="22516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506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67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25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" sz="800" dirty="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</a:rPr>
                        <a:t>ЧТО ДЕЛАЕМ</a:t>
                      </a:r>
                      <a:endParaRPr sz="8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" sz="80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</a:rPr>
                        <a:t>ПЕРИОД</a:t>
                      </a:r>
                      <a:endParaRPr sz="80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  <a:solidFill>
                      <a:schemeClr val="accent4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sz="8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878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400" dirty="0"/>
                        <a:t>Исследование материалов</a:t>
                      </a:r>
                      <a:endParaRPr sz="1400" dirty="0"/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800" dirty="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</a:rPr>
                        <a:t>Сентябрь 2024 г. – Ноябрь 2024 г.</a:t>
                      </a:r>
                      <a:endParaRPr sz="8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91425" marR="91425" marT="91425" marB="91425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878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400" dirty="0"/>
                        <a:t>Разработка материалов </a:t>
                      </a:r>
                      <a:endParaRPr sz="1400" dirty="0"/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800" dirty="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</a:rPr>
                        <a:t>Декабрь 2024 г. – Март 2025 г.</a:t>
                      </a:r>
                      <a:endParaRPr sz="8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sz="110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91425" marR="91425" marT="91425" marB="91425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618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400" dirty="0"/>
                        <a:t>Разработка технологической карты</a:t>
                      </a:r>
                      <a:endParaRPr sz="1400" dirty="0"/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800" dirty="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</a:rPr>
                        <a:t>Апрель 2025 г. – Июнь 2025 г.</a:t>
                      </a:r>
                      <a:endParaRPr sz="8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91425" marR="91425" marT="91425" marB="91425" anchor="ctr">
                    <a:lnL w="9525" algn="ctr">
                      <a:solidFill>
                        <a:schemeClr val="accent4"/>
                      </a:solidFill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878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400" dirty="0"/>
                        <a:t>Лицензирование технологии</a:t>
                      </a:r>
                      <a:endParaRPr sz="1400" dirty="0"/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algn="ctr">
                      <a:solidFill>
                        <a:schemeClr val="accent4"/>
                      </a:solidFill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800" dirty="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</a:rPr>
                        <a:t>Июль 2025 г. – Сентябрь 2025 г.</a:t>
                      </a:r>
                      <a:endParaRPr sz="8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algn="ctr">
                      <a:solidFill>
                        <a:schemeClr val="accent4"/>
                      </a:solidFill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sz="11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23815928"/>
                  </a:ext>
                </a:extLst>
              </a:tr>
              <a:tr h="342878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400" dirty="0"/>
                        <a:t>Предоставление услуг</a:t>
                      </a:r>
                      <a:endParaRPr sz="1400" dirty="0"/>
                    </a:p>
                  </a:txBody>
                  <a:tcPr marL="68569" marR="68569" marT="68569" marB="68569" anchor="ctr">
                    <a:lnL w="9525" algn="ctr">
                      <a:solidFill>
                        <a:schemeClr val="accent4"/>
                      </a:solidFill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800" dirty="0">
                          <a:solidFill>
                            <a:srgbClr val="132C40"/>
                          </a:solidFill>
                          <a:latin typeface="Raleway SemiBold"/>
                          <a:ea typeface="Raleway SemiBold"/>
                          <a:cs typeface="Raleway SemiBold"/>
                        </a:rPr>
                        <a:t>С октябрь 2025 г.</a:t>
                      </a:r>
                      <a:endParaRPr sz="8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endParaRPr sz="800" dirty="0">
                        <a:solidFill>
                          <a:srgbClr val="132C40"/>
                        </a:solidFill>
                        <a:latin typeface="Raleway SemiBold"/>
                        <a:ea typeface="Raleway SemiBold"/>
                        <a:cs typeface="Raleway SemiBold"/>
                      </a:endParaRPr>
                    </a:p>
                  </a:txBody>
                  <a:tcPr marL="68569" marR="68569" marT="68569" marB="68569" anchor="ctr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algn="ctr">
                      <a:solidFill>
                        <a:schemeClr val="accent4"/>
                      </a:solidFill>
                    </a:lnR>
                    <a:lnT w="9525" algn="ctr">
                      <a:solidFill>
                        <a:schemeClr val="accent4"/>
                      </a:solidFill>
                    </a:lnT>
                    <a:lnB w="9525" algn="ctr">
                      <a:solidFill>
                        <a:schemeClr val="accent4"/>
                      </a:solidFill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846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2512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</Words>
  <Application>Microsoft Office PowerPoint</Application>
  <PresentationFormat>Экран (16:9)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2024-05-31T12:19:26Z</dcterms:created>
  <dcterms:modified xsi:type="dcterms:W3CDTF">2024-05-31T12:24:05Z</dcterms:modified>
</cp:coreProperties>
</file>