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4"/>
  </p:notesMasterIdLst>
  <p:sldIdLst>
    <p:sldId id="346" r:id="rId2"/>
    <p:sldId id="486" r:id="rId3"/>
  </p:sldIdLst>
  <p:sldSz cx="12192000" cy="6858000"/>
  <p:notesSz cx="12192000" cy="6858000"/>
  <p:embeddedFontLst>
    <p:embeddedFont>
      <p:font typeface="Gilroy" charset="-52"/>
      <p:regular r:id="rId5"/>
      <p:bold r:id="rId6"/>
      <p:italic r:id="rId7"/>
      <p:boldItalic r:id="rId8"/>
    </p:embeddedFont>
    <p:embeddedFont>
      <p:font typeface="Helvetic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8E01FF"/>
    <a:srgbClr val="FBB3C1"/>
    <a:srgbClr val="B8DBE2"/>
    <a:srgbClr val="FBA918"/>
    <a:srgbClr val="F44C39"/>
    <a:srgbClr val="727190"/>
    <a:srgbClr val="B5D8E1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28CA1-1601-476E-B358-267D56E6453D}" v="4" dt="2024-05-03T10:18:35.637"/>
    <p1510:client id="{5C60FE3D-CEEE-4D47-A644-0F803E885C66}" v="497" dt="2024-05-03T08:14:47.04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3179" autoAdjust="0"/>
  </p:normalViewPr>
  <p:slideViewPr>
    <p:cSldViewPr>
      <p:cViewPr varScale="1">
        <p:scale>
          <a:sx n="81" d="100"/>
          <a:sy n="81" d="100"/>
        </p:scale>
        <p:origin x="-768" y="-77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57128CA1-1601-476E-B358-267D56E6453D}"/>
    <pc:docChg chg="delSld modSld">
      <pc:chgData name="Светлана Латынова" userId="80644d90be333491" providerId="LiveId" clId="{57128CA1-1601-476E-B358-267D56E6453D}" dt="2024-05-03T10:18:35.637" v="7" actId="255"/>
      <pc:docMkLst>
        <pc:docMk/>
      </pc:docMkLst>
      <pc:sldChg chg="modSp mod">
        <pc:chgData name="Светлана Латынова" userId="80644d90be333491" providerId="LiveId" clId="{57128CA1-1601-476E-B358-267D56E6453D}" dt="2024-05-03T10:18:22.457" v="5" actId="2711"/>
        <pc:sldMkLst>
          <pc:docMk/>
          <pc:sldMk cId="0" sldId="256"/>
        </pc:sldMkLst>
        <pc:graphicFrameChg chg="modGraphic">
          <ac:chgData name="Светлана Латынова" userId="80644d90be333491" providerId="LiveId" clId="{57128CA1-1601-476E-B358-267D56E6453D}" dt="2024-05-03T10:18:22.457" v="5" actId="2711"/>
          <ac:graphicFrameMkLst>
            <pc:docMk/>
            <pc:sldMk cId="0" sldId="256"/>
            <ac:graphicFrameMk id="8" creationId="{D972F8E3-546C-F9A0-1431-DDDBC34B92B7}"/>
          </ac:graphicFrameMkLst>
        </pc:graphicFrameChg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0" sldId="262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3641733006" sldId="299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1090744191" sldId="332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3181864942" sldId="337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1914223912" sldId="339"/>
        </pc:sldMkLst>
      </pc:sldChg>
      <pc:sldChg chg="modSp">
        <pc:chgData name="Светлана Латынова" userId="80644d90be333491" providerId="LiveId" clId="{57128CA1-1601-476E-B358-267D56E6453D}" dt="2024-05-03T10:18:11.021" v="4" actId="255"/>
        <pc:sldMkLst>
          <pc:docMk/>
          <pc:sldMk cId="2402858853" sldId="346"/>
        </pc:sldMkLst>
        <pc:graphicFrameChg chg="mod">
          <ac:chgData name="Светлана Латынова" userId="80644d90be333491" providerId="LiveId" clId="{57128CA1-1601-476E-B358-267D56E6453D}" dt="2024-05-03T10:18:11.021" v="4" actId="255"/>
          <ac:graphicFrameMkLst>
            <pc:docMk/>
            <pc:sldMk cId="2402858853" sldId="346"/>
            <ac:graphicFrameMk id="14" creationId="{8031AECB-421B-3284-8BB9-D6C85A390493}"/>
          </ac:graphicFrameMkLst>
        </pc:graphicFrameChg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788088861" sldId="355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2319056884" sldId="363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2602973654" sldId="368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1309607253" sldId="396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1034447423" sldId="397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050376628" sldId="398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2849766837" sldId="400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82680898" sldId="401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73039475" sldId="431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1527721965" sldId="432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785164693" sldId="433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1160628232" sldId="435"/>
        </pc:sldMkLst>
      </pc:sldChg>
      <pc:sldChg chg="del">
        <pc:chgData name="Светлана Латынова" userId="80644d90be333491" providerId="LiveId" clId="{57128CA1-1601-476E-B358-267D56E6453D}" dt="2024-05-03T08:53:58.930" v="2" actId="47"/>
        <pc:sldMkLst>
          <pc:docMk/>
          <pc:sldMk cId="1467462218" sldId="473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2497617806" sldId="476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3214866956" sldId="484"/>
        </pc:sldMkLst>
      </pc:sldChg>
      <pc:sldChg chg="modSp">
        <pc:chgData name="Светлана Латынова" userId="80644d90be333491" providerId="LiveId" clId="{57128CA1-1601-476E-B358-267D56E6453D}" dt="2024-05-03T10:18:35.637" v="7" actId="255"/>
        <pc:sldMkLst>
          <pc:docMk/>
          <pc:sldMk cId="3850578681" sldId="486"/>
        </pc:sldMkLst>
        <pc:graphicFrameChg chg="mod">
          <ac:chgData name="Светлана Латынова" userId="80644d90be333491" providerId="LiveId" clId="{57128CA1-1601-476E-B358-267D56E6453D}" dt="2024-05-03T10:18:35.637" v="7" actId="255"/>
          <ac:graphicFrameMkLst>
            <pc:docMk/>
            <pc:sldMk cId="3850578681" sldId="486"/>
            <ac:graphicFrameMk id="14" creationId="{8031AECB-421B-3284-8BB9-D6C85A390493}"/>
          </ac:graphicFrameMkLst>
        </pc:graphicFrameChg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2884299104" sldId="504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442035459" sldId="505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2016994600" sldId="506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807164487" sldId="507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3144335455" sldId="508"/>
        </pc:sldMkLst>
      </pc:sldChg>
      <pc:sldChg chg="del">
        <pc:chgData name="Светлана Латынова" userId="80644d90be333491" providerId="LiveId" clId="{57128CA1-1601-476E-B358-267D56E6453D}" dt="2024-05-03T08:53:47.096" v="0" actId="47"/>
        <pc:sldMkLst>
          <pc:docMk/>
          <pc:sldMk cId="914275993" sldId="509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742503819" sldId="510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3689744735" sldId="511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1149774825" sldId="512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1698105699" sldId="514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3559960400" sldId="515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4104189619" sldId="516"/>
        </pc:sldMkLst>
      </pc:sldChg>
      <pc:sldChg chg="del">
        <pc:chgData name="Светлана Латынова" userId="80644d90be333491" providerId="LiveId" clId="{57128CA1-1601-476E-B358-267D56E6453D}" dt="2024-05-03T08:53:53.819" v="1" actId="47"/>
        <pc:sldMkLst>
          <pc:docMk/>
          <pc:sldMk cId="3015954969" sldId="517"/>
        </pc:sldMkLst>
      </pc:sldChg>
      <pc:sldMasterChg chg="delSldLayout">
        <pc:chgData name="Светлана Латынова" userId="80644d90be333491" providerId="LiveId" clId="{57128CA1-1601-476E-B358-267D56E6453D}" dt="2024-05-03T08:53:58.930" v="2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7128CA1-1601-476E-B358-267D56E6453D}" dt="2024-05-03T08:53:58.930" v="2" actId="47"/>
          <pc:sldLayoutMkLst>
            <pc:docMk/>
            <pc:sldMasterMk cId="2133813028" sldId="2147483652"/>
            <pc:sldLayoutMk cId="398504056" sldId="2147483687"/>
          </pc:sldLayoutMkLst>
        </pc:sldLayoutChg>
        <pc:sldLayoutChg chg="del">
          <pc:chgData name="Светлана Латынова" userId="80644d90be333491" providerId="LiveId" clId="{57128CA1-1601-476E-B358-267D56E6453D}" dt="2024-05-03T08:53:58.930" v="2" actId="47"/>
          <pc:sldLayoutMkLst>
            <pc:docMk/>
            <pc:sldMasterMk cId="2133813028" sldId="2147483652"/>
            <pc:sldLayoutMk cId="2006945212" sldId="2147483688"/>
          </pc:sldLayoutMkLst>
        </pc:sldLayoutChg>
        <pc:sldLayoutChg chg="del">
          <pc:chgData name="Светлана Латынова" userId="80644d90be333491" providerId="LiveId" clId="{57128CA1-1601-476E-B358-267D56E6453D}" dt="2024-05-03T08:53:47.096" v="0" actId="47"/>
          <pc:sldLayoutMkLst>
            <pc:docMk/>
            <pc:sldMasterMk cId="2133813028" sldId="2147483652"/>
            <pc:sldLayoutMk cId="2431174166" sldId="2147483690"/>
          </pc:sldLayoutMkLst>
        </pc:sldLayoutChg>
      </pc:sldMasterChg>
    </pc:docChg>
  </pc:docChgLst>
  <pc:docChgLst>
    <pc:chgData name="Светлана Латынова" userId="80644d90be333491" providerId="LiveId" clId="{12FE8705-4CEE-47B9-AEA5-76A8EF976475}"/>
    <pc:docChg chg="undo custSel modSld">
      <pc:chgData name="Светлана Латынова" userId="80644d90be333491" providerId="LiveId" clId="{12FE8705-4CEE-47B9-AEA5-76A8EF976475}" dt="2024-04-08T05:46:14.806" v="30" actId="207"/>
      <pc:docMkLst>
        <pc:docMk/>
      </pc:docMkLst>
      <pc:sldChg chg="modSp">
        <pc:chgData name="Светлана Латынова" userId="80644d90be333491" providerId="LiveId" clId="{12FE8705-4CEE-47B9-AEA5-76A8EF976475}" dt="2024-04-06T15:39:21.228" v="0" actId="1076"/>
        <pc:sldMkLst>
          <pc:docMk/>
          <pc:sldMk cId="3254436904" sldId="268"/>
        </pc:sldMkLst>
        <pc:picChg chg="mod">
          <ac:chgData name="Светлана Латынова" userId="80644d90be333491" providerId="LiveId" clId="{12FE8705-4CEE-47B9-AEA5-76A8EF976475}" dt="2024-04-06T15:39:21.228" v="0" actId="1076"/>
          <ac:picMkLst>
            <pc:docMk/>
            <pc:sldMk cId="3254436904" sldId="268"/>
            <ac:picMk id="17" creationId="{00000000-0000-0000-0000-000000000000}"/>
          </ac:picMkLst>
        </pc:picChg>
      </pc:sldChg>
      <pc:sldChg chg="modSp mod">
        <pc:chgData name="Светлана Латынова" userId="80644d90be333491" providerId="LiveId" clId="{12FE8705-4CEE-47B9-AEA5-76A8EF976475}" dt="2024-04-08T05:46:14.806" v="30" actId="207"/>
        <pc:sldMkLst>
          <pc:docMk/>
          <pc:sldMk cId="1908493857" sldId="296"/>
        </pc:sldMkLst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5:57.366" v="22" actId="14100"/>
          <ac:spMkLst>
            <pc:docMk/>
            <pc:sldMk cId="1908493857" sldId="296"/>
            <ac:spMk id="3" creationId="{CB21BAB0-CC23-05EF-2118-7E06E5F45E62}"/>
          </ac:spMkLst>
        </pc:spChg>
        <pc:spChg chg="mod">
          <ac:chgData name="Светлана Латынова" userId="80644d90be333491" providerId="LiveId" clId="{12FE8705-4CEE-47B9-AEA5-76A8EF976475}" dt="2024-04-08T05:46:01.721" v="28" actId="6549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12FE8705-4CEE-47B9-AEA5-76A8EF976475}" dt="2024-04-08T05:46:14.806" v="30" actId="207"/>
          <ac:spMkLst>
            <pc:docMk/>
            <pc:sldMk cId="1908493857" sldId="296"/>
            <ac:spMk id="15" creationId="{8570487F-2976-A30D-A9CB-58D621EB3B1A}"/>
          </ac:spMkLst>
        </pc:spChg>
      </pc:sldChg>
      <pc:sldChg chg="modSp mod">
        <pc:chgData name="Светлана Латынова" userId="80644d90be333491" providerId="LiveId" clId="{12FE8705-4CEE-47B9-AEA5-76A8EF976475}" dt="2024-04-06T15:50:57.258" v="19" actId="207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12FE8705-4CEE-47B9-AEA5-76A8EF976475}" dt="2024-04-06T15:50:57.258" v="19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</pc:sldChg>
    </pc:docChg>
  </pc:docChgLst>
  <pc:docChgLst>
    <pc:chgData name="Светлана Латынова" userId="80644d90be333491" providerId="LiveId" clId="{5E9BDE2B-860C-4A3B-A65D-43777D2378D0}"/>
    <pc:docChg chg="undo redo custSel addSld delSld modSld sldOrd">
      <pc:chgData name="Светлана Латынова" userId="80644d90be333491" providerId="LiveId" clId="{5E9BDE2B-860C-4A3B-A65D-43777D2378D0}" dt="2024-04-23T16:31:08.564" v="4022" actId="1076"/>
      <pc:docMkLst>
        <pc:docMk/>
      </pc:docMkLst>
      <pc:sldChg chg="delSp modSp add mod">
        <pc:chgData name="Светлана Латынова" userId="80644d90be333491" providerId="LiveId" clId="{5E9BDE2B-860C-4A3B-A65D-43777D2378D0}" dt="2024-04-19T05:56:12.580" v="3665" actId="20577"/>
        <pc:sldMkLst>
          <pc:docMk/>
          <pc:sldMk cId="0" sldId="262"/>
        </pc:sldMkLst>
        <pc:spChg chg="mod">
          <ac:chgData name="Светлана Латынова" userId="80644d90be333491" providerId="LiveId" clId="{5E9BDE2B-860C-4A3B-A65D-43777D2378D0}" dt="2024-04-19T05:56:12.580" v="3665" actId="20577"/>
          <ac:spMkLst>
            <pc:docMk/>
            <pc:sldMk cId="0" sldId="262"/>
            <ac:spMk id="180" creationId="{00000000-0000-0000-0000-000000000000}"/>
          </ac:spMkLst>
        </pc:spChg>
        <pc:spChg chg="del">
          <ac:chgData name="Светлана Латынова" userId="80644d90be333491" providerId="LiveId" clId="{5E9BDE2B-860C-4A3B-A65D-43777D2378D0}" dt="2024-04-19T05:33:41.712" v="3396" actId="478"/>
          <ac:spMkLst>
            <pc:docMk/>
            <pc:sldMk cId="0" sldId="262"/>
            <ac:spMk id="181" creationId="{00000000-0000-0000-0000-000000000000}"/>
          </ac:spMkLst>
        </pc:spChg>
      </pc:sldChg>
      <pc:sldChg chg="delSp modSp add mod">
        <pc:chgData name="Светлана Латынова" userId="80644d90be333491" providerId="LiveId" clId="{5E9BDE2B-860C-4A3B-A65D-43777D2378D0}" dt="2024-04-19T05:56:32.362" v="3671" actId="20577"/>
        <pc:sldMkLst>
          <pc:docMk/>
          <pc:sldMk cId="0" sldId="264"/>
        </pc:sldMkLst>
        <pc:spChg chg="del">
          <ac:chgData name="Светлана Латынова" userId="80644d90be333491" providerId="LiveId" clId="{5E9BDE2B-860C-4A3B-A65D-43777D2378D0}" dt="2024-04-19T05:34:50.014" v="3399" actId="478"/>
          <ac:spMkLst>
            <pc:docMk/>
            <pc:sldMk cId="0" sldId="264"/>
            <ac:spMk id="210" creationId="{00000000-0000-0000-0000-000000000000}"/>
          </ac:spMkLst>
        </pc:spChg>
        <pc:spChg chg="mod">
          <ac:chgData name="Светлана Латынова" userId="80644d90be333491" providerId="LiveId" clId="{5E9BDE2B-860C-4A3B-A65D-43777D2378D0}" dt="2024-04-19T05:56:32.362" v="3671" actId="20577"/>
          <ac:spMkLst>
            <pc:docMk/>
            <pc:sldMk cId="0" sldId="264"/>
            <ac:spMk id="213" creationId="{00000000-0000-0000-0000-000000000000}"/>
          </ac:spMkLst>
        </pc:spChg>
      </pc:sldChg>
      <pc:sldChg chg="delSp modSp add mod">
        <pc:chgData name="Светлана Латынова" userId="80644d90be333491" providerId="LiveId" clId="{5E9BDE2B-860C-4A3B-A65D-43777D2378D0}" dt="2024-04-19T05:57:07.481" v="3693" actId="20577"/>
        <pc:sldMkLst>
          <pc:docMk/>
          <pc:sldMk cId="0" sldId="266"/>
        </pc:sldMkLst>
        <pc:spChg chg="mod">
          <ac:chgData name="Светлана Латынова" userId="80644d90be333491" providerId="LiveId" clId="{5E9BDE2B-860C-4A3B-A65D-43777D2378D0}" dt="2024-04-19T05:57:07.481" v="3693" actId="20577"/>
          <ac:spMkLst>
            <pc:docMk/>
            <pc:sldMk cId="0" sldId="266"/>
            <ac:spMk id="241" creationId="{00000000-0000-0000-0000-000000000000}"/>
          </ac:spMkLst>
        </pc:spChg>
        <pc:spChg chg="del">
          <ac:chgData name="Светлана Латынова" userId="80644d90be333491" providerId="LiveId" clId="{5E9BDE2B-860C-4A3B-A65D-43777D2378D0}" dt="2024-04-19T05:39:24.087" v="3474" actId="478"/>
          <ac:spMkLst>
            <pc:docMk/>
            <pc:sldMk cId="0" sldId="266"/>
            <ac:spMk id="242" creationId="{00000000-0000-0000-0000-000000000000}"/>
          </ac:spMkLst>
        </pc:spChg>
        <pc:spChg chg="del">
          <ac:chgData name="Светлана Латынова" userId="80644d90be333491" providerId="LiveId" clId="{5E9BDE2B-860C-4A3B-A65D-43777D2378D0}" dt="2024-04-19T05:39:22.911" v="3473" actId="478"/>
          <ac:spMkLst>
            <pc:docMk/>
            <pc:sldMk cId="0" sldId="266"/>
            <ac:spMk id="243" creationId="{00000000-0000-0000-0000-000000000000}"/>
          </ac:spMkLst>
        </pc:spChg>
      </pc:sldChg>
      <pc:sldChg chg="delSp modSp del mod">
        <pc:chgData name="Светлана Латынова" userId="80644d90be333491" providerId="LiveId" clId="{5E9BDE2B-860C-4A3B-A65D-43777D2378D0}" dt="2024-04-18T07:37:57.788" v="371" actId="47"/>
        <pc:sldMkLst>
          <pc:docMk/>
          <pc:sldMk cId="3254436904" sldId="268"/>
        </pc:sldMkLst>
        <pc:spChg chg="mod">
          <ac:chgData name="Светлана Латынова" userId="80644d90be333491" providerId="LiveId" clId="{5E9BDE2B-860C-4A3B-A65D-43777D2378D0}" dt="2024-04-18T07:36:14.161" v="278" actId="21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E9BDE2B-860C-4A3B-A65D-43777D2378D0}" dt="2024-04-18T07:36:11.974" v="277" actId="1076"/>
          <ac:picMkLst>
            <pc:docMk/>
            <pc:sldMk cId="3254436904" sldId="268"/>
            <ac:picMk id="3" creationId="{4F72D016-FF9C-F0A2-13CB-866DBB643DA0}"/>
          </ac:picMkLst>
        </pc:picChg>
        <pc:picChg chg="del">
          <ac:chgData name="Светлана Латынова" userId="80644d90be333491" providerId="LiveId" clId="{5E9BDE2B-860C-4A3B-A65D-43777D2378D0}" dt="2024-04-18T07:35:55.090" v="275" actId="478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modSp ord">
        <pc:chgData name="Светлана Латынова" userId="80644d90be333491" providerId="LiveId" clId="{5E9BDE2B-860C-4A3B-A65D-43777D2378D0}" dt="2024-04-18T09:31:42.723" v="1692" actId="1076"/>
        <pc:sldMkLst>
          <pc:docMk/>
          <pc:sldMk cId="859753181" sldId="270"/>
        </pc:sldMkLst>
        <pc:spChg chg="mod">
          <ac:chgData name="Светлана Латынова" userId="80644d90be333491" providerId="LiveId" clId="{5E9BDE2B-860C-4A3B-A65D-43777D2378D0}" dt="2024-04-18T09:31:42.723" v="1692" actId="1076"/>
          <ac:spMkLst>
            <pc:docMk/>
            <pc:sldMk cId="859753181" sldId="270"/>
            <ac:spMk id="2" creationId="{8570487F-2976-A30D-A9CB-58D621EB3B1A}"/>
          </ac:spMkLst>
        </pc:spChg>
        <pc:spChg chg="mod">
          <ac:chgData name="Светлана Латынова" userId="80644d90be333491" providerId="LiveId" clId="{5E9BDE2B-860C-4A3B-A65D-43777D2378D0}" dt="2024-04-18T09:31:42.723" v="1692" actId="1076"/>
          <ac:spMkLst>
            <pc:docMk/>
            <pc:sldMk cId="859753181" sldId="270"/>
            <ac:spMk id="3" creationId="{CB21BAB0-CC23-05EF-2118-7E06E5F45E62}"/>
          </ac:spMkLst>
        </pc:spChg>
        <pc:spChg chg="add mod">
          <ac:chgData name="Светлана Латынова" userId="80644d90be333491" providerId="LiveId" clId="{5E9BDE2B-860C-4A3B-A65D-43777D2378D0}" dt="2024-04-18T09:31:40.084" v="1691"/>
          <ac:spMkLst>
            <pc:docMk/>
            <pc:sldMk cId="859753181" sldId="270"/>
            <ac:spMk id="4" creationId="{9A0205C5-F45B-DB07-0CEB-AEFE91CF087D}"/>
          </ac:spMkLst>
        </pc:spChg>
        <pc:spChg chg="mod">
          <ac:chgData name="Светлана Латынова" userId="80644d90be333491" providerId="LiveId" clId="{5E9BDE2B-860C-4A3B-A65D-43777D2378D0}" dt="2024-04-18T09:31:42.723" v="1692" actId="1076"/>
          <ac:spMkLst>
            <pc:docMk/>
            <pc:sldMk cId="859753181" sldId="270"/>
            <ac:spMk id="10" creationId="{8570487F-2976-A30D-A9CB-58D621EB3B1A}"/>
          </ac:spMkLst>
        </pc:spChg>
        <pc:spChg chg="mod">
          <ac:chgData name="Светлана Латынова" userId="80644d90be333491" providerId="LiveId" clId="{5E9BDE2B-860C-4A3B-A65D-43777D2378D0}" dt="2024-04-18T09:31:42.723" v="1692" actId="1076"/>
          <ac:spMkLst>
            <pc:docMk/>
            <pc:sldMk cId="859753181" sldId="270"/>
            <ac:spMk id="11" creationId="{BE135775-3477-030E-52EC-73331843876D}"/>
          </ac:spMkLst>
        </pc:spChg>
        <pc:spChg chg="mod">
          <ac:chgData name="Светлана Латынова" userId="80644d90be333491" providerId="LiveId" clId="{5E9BDE2B-860C-4A3B-A65D-43777D2378D0}" dt="2024-04-18T09:31:42.723" v="1692" actId="1076"/>
          <ac:spMkLst>
            <pc:docMk/>
            <pc:sldMk cId="859753181" sldId="270"/>
            <ac:spMk id="12" creationId="{00000000-0000-0000-0000-000000000000}"/>
          </ac:spMkLst>
        </pc:spChg>
        <pc:picChg chg="mod">
          <ac:chgData name="Светлана Латынова" userId="80644d90be333491" providerId="LiveId" clId="{5E9BDE2B-860C-4A3B-A65D-43777D2378D0}" dt="2024-04-18T09:31:42.723" v="1692" actId="1076"/>
          <ac:picMkLst>
            <pc:docMk/>
            <pc:sldMk cId="859753181" sldId="270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E9BDE2B-860C-4A3B-A65D-43777D2378D0}" dt="2024-04-18T09:31:42.723" v="1692" actId="1076"/>
          <ac:picMkLst>
            <pc:docMk/>
            <pc:sldMk cId="859753181" sldId="270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E9BDE2B-860C-4A3B-A65D-43777D2378D0}" dt="2024-04-18T09:31:42.723" v="1692" actId="1076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">
        <pc:chgData name="Светлана Латынова" userId="80644d90be333491" providerId="LiveId" clId="{5E9BDE2B-860C-4A3B-A65D-43777D2378D0}" dt="2024-04-18T07:41:37.869" v="408" actId="47"/>
        <pc:sldMkLst>
          <pc:docMk/>
          <pc:sldMk cId="2202407151" sldId="294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274471710" sldId="295"/>
        </pc:sldMkLst>
      </pc:sldChg>
      <pc:sldChg chg="del ord">
        <pc:chgData name="Светлана Латынова" userId="80644d90be333491" providerId="LiveId" clId="{5E9BDE2B-860C-4A3B-A65D-43777D2378D0}" dt="2024-04-18T07:34:43.622" v="268" actId="47"/>
        <pc:sldMkLst>
          <pc:docMk/>
          <pc:sldMk cId="1908493857" sldId="296"/>
        </pc:sldMkLst>
      </pc:sldChg>
      <pc:sldChg chg="modSp mod ord">
        <pc:chgData name="Светлана Латынова" userId="80644d90be333491" providerId="LiveId" clId="{5E9BDE2B-860C-4A3B-A65D-43777D2378D0}" dt="2024-04-18T07:34:48.427" v="269" actId="113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5E9BDE2B-860C-4A3B-A65D-43777D2378D0}" dt="2024-04-18T07:34:48.427" v="269" actId="113"/>
          <ac:graphicFrameMkLst>
            <pc:docMk/>
            <pc:sldMk cId="3641733006" sldId="299"/>
            <ac:graphicFrameMk id="2" creationId="{A2D69321-578D-AA37-33B4-3BC16E890B2E}"/>
          </ac:graphicFrameMkLst>
        </pc:graphicFrameChg>
      </pc:sldChg>
      <pc:sldChg chg="del">
        <pc:chgData name="Светлана Латынова" userId="80644d90be333491" providerId="LiveId" clId="{5E9BDE2B-860C-4A3B-A65D-43777D2378D0}" dt="2024-04-18T07:41:37.869" v="408" actId="47"/>
        <pc:sldMkLst>
          <pc:docMk/>
          <pc:sldMk cId="1908493857" sldId="300"/>
        </pc:sldMkLst>
      </pc:sldChg>
      <pc:sldChg chg="delSp modSp del mod">
        <pc:chgData name="Светлана Латынова" userId="80644d90be333491" providerId="LiveId" clId="{5E9BDE2B-860C-4A3B-A65D-43777D2378D0}" dt="2024-04-18T07:40:40" v="388" actId="47"/>
        <pc:sldMkLst>
          <pc:docMk/>
          <pc:sldMk cId="3890122843" sldId="329"/>
        </pc:sldMkLst>
        <pc:spChg chg="del mod">
          <ac:chgData name="Светлана Латынова" userId="80644d90be333491" providerId="LiveId" clId="{5E9BDE2B-860C-4A3B-A65D-43777D2378D0}" dt="2024-04-18T07:33:18.917" v="228" actId="478"/>
          <ac:spMkLst>
            <pc:docMk/>
            <pc:sldMk cId="3890122843" sldId="329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8T07:37:24.505" v="360" actId="21"/>
          <ac:spMkLst>
            <pc:docMk/>
            <pc:sldMk cId="3890122843" sldId="329"/>
            <ac:spMk id="19" creationId="{6C4EBAAE-E7CD-E68C-C46E-A83AF7597A6B}"/>
          </ac:spMkLst>
        </pc:spChg>
        <pc:grpChg chg="del">
          <ac:chgData name="Светлана Латынова" userId="80644d90be333491" providerId="LiveId" clId="{5E9BDE2B-860C-4A3B-A65D-43777D2378D0}" dt="2024-04-18T07:33:11.614" v="226" actId="478"/>
          <ac:grpSpMkLst>
            <pc:docMk/>
            <pc:sldMk cId="3890122843" sldId="329"/>
            <ac:grpSpMk id="16" creationId="{B990A454-4389-747F-E4DC-97D419C30EA2}"/>
          </ac:grpSpMkLst>
        </pc:grpChg>
        <pc:picChg chg="del mod">
          <ac:chgData name="Светлана Латынова" userId="80644d90be333491" providerId="LiveId" clId="{5E9BDE2B-860C-4A3B-A65D-43777D2378D0}" dt="2024-04-18T07:37:55.087" v="370" actId="21"/>
          <ac:picMkLst>
            <pc:docMk/>
            <pc:sldMk cId="3890122843" sldId="329"/>
            <ac:picMk id="24" creationId="{9E6B90F5-A1E6-DB92-B912-E47BA78E2D6E}"/>
          </ac:picMkLst>
        </pc:picChg>
      </pc:sldChg>
      <pc:sldChg chg="del">
        <pc:chgData name="Светлана Латынова" userId="80644d90be333491" providerId="LiveId" clId="{5E9BDE2B-860C-4A3B-A65D-43777D2378D0}" dt="2024-04-18T09:21:41.773" v="1455" actId="47"/>
        <pc:sldMkLst>
          <pc:docMk/>
          <pc:sldMk cId="3855343900" sldId="331"/>
        </pc:sldMkLst>
      </pc:sldChg>
      <pc:sldChg chg="ord">
        <pc:chgData name="Светлана Латынова" userId="80644d90be333491" providerId="LiveId" clId="{5E9BDE2B-860C-4A3B-A65D-43777D2378D0}" dt="2024-04-18T08:30:50.793" v="515"/>
        <pc:sldMkLst>
          <pc:docMk/>
          <pc:sldMk cId="1090744191" sldId="332"/>
        </pc:sldMkLst>
      </pc:sldChg>
      <pc:sldChg chg="modSp del">
        <pc:chgData name="Светлана Латынова" userId="80644d90be333491" providerId="LiveId" clId="{5E9BDE2B-860C-4A3B-A65D-43777D2378D0}" dt="2024-04-18T09:15:45.699" v="1364" actId="47"/>
        <pc:sldMkLst>
          <pc:docMk/>
          <pc:sldMk cId="3155669383" sldId="333"/>
        </pc:sldMkLst>
        <pc:picChg chg="mod">
          <ac:chgData name="Светлана Латынова" userId="80644d90be333491" providerId="LiveId" clId="{5E9BDE2B-860C-4A3B-A65D-43777D2378D0}" dt="2024-04-18T08:33:56.099" v="548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del mod ord">
        <pc:chgData name="Светлана Латынова" userId="80644d90be333491" providerId="LiveId" clId="{5E9BDE2B-860C-4A3B-A65D-43777D2378D0}" dt="2024-04-18T19:26:09.628" v="2798" actId="47"/>
        <pc:sldMkLst>
          <pc:docMk/>
          <pc:sldMk cId="2414700805" sldId="334"/>
        </pc:sldMkLst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" creationId="{89269386-B101-F167-232D-3E8E8A7A7C26}"/>
          </ac:spMkLst>
        </pc:spChg>
        <pc:spChg chg="del">
          <ac:chgData name="Светлана Латынова" userId="80644d90be333491" providerId="LiveId" clId="{5E9BDE2B-860C-4A3B-A65D-43777D2378D0}" dt="2024-04-18T10:10:45.081" v="2353" actId="478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E9BDE2B-860C-4A3B-A65D-43777D2378D0}" dt="2024-04-18T19:23:04.229" v="2739" actId="14100"/>
          <ac:spMkLst>
            <pc:docMk/>
            <pc:sldMk cId="2414700805" sldId="334"/>
            <ac:spMk id="17" creationId="{7F069A5F-4696-88B0-02DE-3C26EECCC1AC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19" creationId="{49F15960-DE07-2263-69EA-7CB88DE2A385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0" creationId="{0A6A3D89-69DB-9605-1AA7-BA464954FCB6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1" creationId="{69058901-D08C-404A-AA29-8613E566C826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2" creationId="{8D3A9EA2-C0A0-321F-BBF7-43522E5AD2EC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3" creationId="{411EB263-AC22-B97F-9DBA-B02E1E6967FC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4" creationId="{C80847B7-A202-B283-C291-05A47E97DFF7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5" creationId="{3ACF3752-5BF0-D876-5F78-4B67880619A9}"/>
          </ac:spMkLst>
        </pc:spChg>
        <pc:spChg chg="add mod">
          <ac:chgData name="Светлана Латынова" userId="80644d90be333491" providerId="LiveId" clId="{5E9BDE2B-860C-4A3B-A65D-43777D2378D0}" dt="2024-04-18T10:11:18.229" v="2355"/>
          <ac:spMkLst>
            <pc:docMk/>
            <pc:sldMk cId="2414700805" sldId="334"/>
            <ac:spMk id="26" creationId="{3FDB7080-09D6-C398-1D0E-797BE9AC3AE7}"/>
          </ac:spMkLst>
        </pc:spChg>
        <pc:spChg chg="add del mod">
          <ac:chgData name="Светлана Латынова" userId="80644d90be333491" providerId="LiveId" clId="{5E9BDE2B-860C-4A3B-A65D-43777D2378D0}" dt="2024-04-18T19:23:06.510" v="2740" actId="478"/>
          <ac:spMkLst>
            <pc:docMk/>
            <pc:sldMk cId="2414700805" sldId="334"/>
            <ac:spMk id="27" creationId="{F64E4188-38E9-8586-B9B7-BFE24D9AE9A1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36" creationId="{5E5B5715-F06A-DCEB-E90B-56AE490658CC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37" creationId="{0230DB8F-471E-0C82-AF40-8491520AD6BB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38" creationId="{0D2F290C-E843-CBDC-CE56-608DEB5102D4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39" creationId="{3BB92917-3517-167E-D046-2BA3C8529338}"/>
          </ac:spMkLst>
        </pc:spChg>
        <pc:spChg chg="add mod">
          <ac:chgData name="Светлана Латынова" userId="80644d90be333491" providerId="LiveId" clId="{5E9BDE2B-860C-4A3B-A65D-43777D2378D0}" dt="2024-04-18T19:23:45.197" v="2785" actId="1076"/>
          <ac:spMkLst>
            <pc:docMk/>
            <pc:sldMk cId="2414700805" sldId="334"/>
            <ac:spMk id="40" creationId="{6EF3DB81-8F99-0B1B-1A9C-833B658013A5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41" creationId="{9F7BD5A2-9E33-2E0C-0F3C-FD5DB7A1C042}"/>
          </ac:spMkLst>
        </pc:spChg>
        <pc:spChg chg="add mod">
          <ac:chgData name="Светлана Латынова" userId="80644d90be333491" providerId="LiveId" clId="{5E9BDE2B-860C-4A3B-A65D-43777D2378D0}" dt="2024-04-18T19:23:49.828" v="2786" actId="1076"/>
          <ac:spMkLst>
            <pc:docMk/>
            <pc:sldMk cId="2414700805" sldId="334"/>
            <ac:spMk id="42" creationId="{3C25E2EF-AE75-F9E9-8E65-BD617D9BD981}"/>
          </ac:spMkLst>
        </pc:spChg>
        <pc:spChg chg="add mod">
          <ac:chgData name="Светлана Латынова" userId="80644d90be333491" providerId="LiveId" clId="{5E9BDE2B-860C-4A3B-A65D-43777D2378D0}" dt="2024-04-18T19:23:17.468" v="2741" actId="1076"/>
          <ac:spMkLst>
            <pc:docMk/>
            <pc:sldMk cId="2414700805" sldId="334"/>
            <ac:spMk id="43" creationId="{9C4F334D-BE92-6B68-7E05-7DDB61F17E49}"/>
          </ac:spMkLst>
        </pc:sp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3" creationId="{D5E41A2A-87E6-1DB9-72FA-24E6C061CE64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5" creationId="{392729CD-BD80-8FD8-CAF4-E7EF63976F59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2" creationId="{9A90BA6F-6E85-9078-86B3-1C32F3C59595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3" creationId="{EB594162-65C4-B780-6529-3895EEF4B3BE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4" creationId="{50BC9886-9CF5-F646-5B28-0232792FFD5A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5" creationId="{8C8E8B5E-A918-04EC-93C1-94F98C247260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6" creationId="{F67D9213-13D1-F816-50FA-F4CBBDAC34B9}"/>
          </ac:picMkLst>
        </pc:picChg>
        <pc:picChg chg="add mod">
          <ac:chgData name="Светлана Латынова" userId="80644d90be333491" providerId="LiveId" clId="{5E9BDE2B-860C-4A3B-A65D-43777D2378D0}" dt="2024-04-18T10:11:18.229" v="2355"/>
          <ac:picMkLst>
            <pc:docMk/>
            <pc:sldMk cId="2414700805" sldId="334"/>
            <ac:picMk id="18" creationId="{B155D189-F4B6-B0C7-BE6F-552382CF18DE}"/>
          </ac:picMkLst>
        </pc:picChg>
        <pc:picChg chg="add mod">
          <ac:chgData name="Светлана Латынова" userId="80644d90be333491" providerId="LiveId" clId="{5E9BDE2B-860C-4A3B-A65D-43777D2378D0}" dt="2024-04-18T19:24:49.063" v="2793" actId="29295"/>
          <ac:picMkLst>
            <pc:docMk/>
            <pc:sldMk cId="2414700805" sldId="334"/>
            <ac:picMk id="28" creationId="{93A064D0-CF03-E116-591D-17FC58DE1E6E}"/>
          </ac:picMkLst>
        </pc:picChg>
        <pc:picChg chg="add mod">
          <ac:chgData name="Светлана Латынова" userId="80644d90be333491" providerId="LiveId" clId="{5E9BDE2B-860C-4A3B-A65D-43777D2378D0}" dt="2024-04-18T19:25:49.711" v="2796" actId="29295"/>
          <ac:picMkLst>
            <pc:docMk/>
            <pc:sldMk cId="2414700805" sldId="334"/>
            <ac:picMk id="29" creationId="{B0E234D5-1839-391F-8302-869A8D66C28F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0" creationId="{7B669CDE-3A32-954C-8EC1-ACFE647BDE8E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1" creationId="{9ACE261F-2A3A-437C-D49E-C23C4B430CED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2" creationId="{2BB76957-73F3-EAB0-B72C-576476A0D0AD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3" creationId="{F0755B97-DE4F-F337-EDC7-4862B38587EA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4" creationId="{4349202B-2B31-C8F7-71A5-5EAC7FD6BAD6}"/>
          </ac:picMkLst>
        </pc:picChg>
        <pc:picChg chg="add mod">
          <ac:chgData name="Светлана Латынова" userId="80644d90be333491" providerId="LiveId" clId="{5E9BDE2B-860C-4A3B-A65D-43777D2378D0}" dt="2024-04-18T19:24:08.502" v="2788" actId="1076"/>
          <ac:picMkLst>
            <pc:docMk/>
            <pc:sldMk cId="2414700805" sldId="334"/>
            <ac:picMk id="35" creationId="{5E704573-67D4-FF81-CBD1-06EB3C23EFA2}"/>
          </ac:picMkLst>
        </pc:picChg>
        <pc:picChg chg="add del mod">
          <ac:chgData name="Светлана Латынова" userId="80644d90be333491" providerId="LiveId" clId="{5E9BDE2B-860C-4A3B-A65D-43777D2378D0}" dt="2024-04-18T19:25:58.153" v="2797" actId="21"/>
          <ac:picMkLst>
            <pc:docMk/>
            <pc:sldMk cId="2414700805" sldId="334"/>
            <ac:picMk id="3074" creationId="{B9A3B174-E12A-F19D-4297-3B61C6B329BA}"/>
          </ac:picMkLst>
        </pc:picChg>
      </pc:sldChg>
      <pc:sldChg chg="modSp mod ord">
        <pc:chgData name="Светлана Латынова" userId="80644d90be333491" providerId="LiveId" clId="{5E9BDE2B-860C-4A3B-A65D-43777D2378D0}" dt="2024-04-18T09:27:28.302" v="1534" actId="1076"/>
        <pc:sldMkLst>
          <pc:docMk/>
          <pc:sldMk cId="2429383364" sldId="335"/>
        </pc:sldMkLst>
        <pc:spChg chg="mod">
          <ac:chgData name="Светлана Латынова" userId="80644d90be333491" providerId="LiveId" clId="{5E9BDE2B-860C-4A3B-A65D-43777D2378D0}" dt="2024-04-18T09:15:41.518" v="1363" actId="1076"/>
          <ac:spMkLst>
            <pc:docMk/>
            <pc:sldMk cId="2429383364" sldId="335"/>
            <ac:spMk id="17" creationId="{7F069A5F-4696-88B0-02DE-3C26EECCC1AC}"/>
          </ac:spMkLst>
        </pc:spChg>
        <pc:picChg chg="mod">
          <ac:chgData name="Светлана Латынова" userId="80644d90be333491" providerId="LiveId" clId="{5E9BDE2B-860C-4A3B-A65D-43777D2378D0}" dt="2024-04-18T09:27:28.302" v="1534" actId="1076"/>
          <ac:picMkLst>
            <pc:docMk/>
            <pc:sldMk cId="2429383364" sldId="335"/>
            <ac:picMk id="2050" creationId="{FB9C0EBE-435F-324F-F2D0-137820014D3D}"/>
          </ac:picMkLst>
        </pc:picChg>
      </pc:sldChg>
      <pc:sldChg chg="del">
        <pc:chgData name="Светлана Латынова" userId="80644d90be333491" providerId="LiveId" clId="{5E9BDE2B-860C-4A3B-A65D-43777D2378D0}" dt="2024-04-18T07:41:37.869" v="408" actId="47"/>
        <pc:sldMkLst>
          <pc:docMk/>
          <pc:sldMk cId="3155336502" sldId="336"/>
        </pc:sldMkLst>
      </pc:sldChg>
      <pc:sldChg chg="ord">
        <pc:chgData name="Светлана Латынова" userId="80644d90be333491" providerId="LiveId" clId="{5E9BDE2B-860C-4A3B-A65D-43777D2378D0}" dt="2024-04-18T07:34:55.686" v="273"/>
        <pc:sldMkLst>
          <pc:docMk/>
          <pc:sldMk cId="3181864942" sldId="337"/>
        </pc:sldMkLst>
      </pc:sldChg>
      <pc:sldChg chg="addSp delSp modSp mod">
        <pc:chgData name="Светлана Латынова" userId="80644d90be333491" providerId="LiveId" clId="{5E9BDE2B-860C-4A3B-A65D-43777D2378D0}" dt="2024-04-19T05:08:27.306" v="2991" actId="113"/>
        <pc:sldMkLst>
          <pc:docMk/>
          <pc:sldMk cId="1914223912" sldId="339"/>
        </pc:sldMkLst>
        <pc:spChg chg="add mod">
          <ac:chgData name="Светлана Латынова" userId="80644d90be333491" providerId="LiveId" clId="{5E9BDE2B-860C-4A3B-A65D-43777D2378D0}" dt="2024-04-18T09:43:54.538" v="1893" actId="26606"/>
          <ac:spMkLst>
            <pc:docMk/>
            <pc:sldMk cId="1914223912" sldId="339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8T07:41:47.139" v="409"/>
          <ac:spMkLst>
            <pc:docMk/>
            <pc:sldMk cId="1914223912" sldId="339"/>
            <ac:spMk id="5" creationId="{D2D84034-28AC-D78F-2E68-B58475D1346D}"/>
          </ac:spMkLst>
        </pc:spChg>
        <pc:spChg chg="mod">
          <ac:chgData name="Светлана Латынова" userId="80644d90be333491" providerId="LiveId" clId="{5E9BDE2B-860C-4A3B-A65D-43777D2378D0}" dt="2024-04-18T07:41:47.139" v="409"/>
          <ac:spMkLst>
            <pc:docMk/>
            <pc:sldMk cId="1914223912" sldId="339"/>
            <ac:spMk id="6" creationId="{EF7A0563-4CBE-48A9-A849-092B7AA6F9E5}"/>
          </ac:spMkLst>
        </pc:spChg>
        <pc:spChg chg="mod">
          <ac:chgData name="Светлана Латынова" userId="80644d90be333491" providerId="LiveId" clId="{5E9BDE2B-860C-4A3B-A65D-43777D2378D0}" dt="2024-04-18T07:41:47.139" v="409"/>
          <ac:spMkLst>
            <pc:docMk/>
            <pc:sldMk cId="1914223912" sldId="339"/>
            <ac:spMk id="7" creationId="{57BADB21-8B33-1777-89BE-38FA7BD1A173}"/>
          </ac:spMkLst>
        </pc:spChg>
        <pc:spChg chg="mod">
          <ac:chgData name="Светлана Латынова" userId="80644d90be333491" providerId="LiveId" clId="{5E9BDE2B-860C-4A3B-A65D-43777D2378D0}" dt="2024-04-18T07:41:47.139" v="409"/>
          <ac:spMkLst>
            <pc:docMk/>
            <pc:sldMk cId="1914223912" sldId="339"/>
            <ac:spMk id="8" creationId="{03E616AC-9B96-992C-79EA-7D4B05D2F916}"/>
          </ac:spMkLst>
        </pc:spChg>
        <pc:spChg chg="mod">
          <ac:chgData name="Светлана Латынова" userId="80644d90be333491" providerId="LiveId" clId="{5E9BDE2B-860C-4A3B-A65D-43777D2378D0}" dt="2024-04-18T07:41:47.139" v="409"/>
          <ac:spMkLst>
            <pc:docMk/>
            <pc:sldMk cId="1914223912" sldId="339"/>
            <ac:spMk id="9" creationId="{06C88C69-13EF-FFD3-20E3-C1473610713B}"/>
          </ac:spMkLst>
        </pc:spChg>
        <pc:spChg chg="add del mod">
          <ac:chgData name="Светлана Латынова" userId="80644d90be333491" providerId="LiveId" clId="{5E9BDE2B-860C-4A3B-A65D-43777D2378D0}" dt="2024-04-18T08:32:47.230" v="533" actId="26606"/>
          <ac:spMkLst>
            <pc:docMk/>
            <pc:sldMk cId="1914223912" sldId="339"/>
            <ac:spMk id="19" creationId="{6C4EBAAE-E7CD-E68C-C46E-A83AF7597A6B}"/>
          </ac:spMkLst>
        </pc:spChg>
        <pc:grpChg chg="add mod">
          <ac:chgData name="Светлана Латынова" userId="80644d90be333491" providerId="LiveId" clId="{5E9BDE2B-860C-4A3B-A65D-43777D2378D0}" dt="2024-04-18T07:41:47.139" v="409"/>
          <ac:grpSpMkLst>
            <pc:docMk/>
            <pc:sldMk cId="1914223912" sldId="339"/>
            <ac:grpSpMk id="3" creationId="{035EB41C-257A-75A2-0B3E-E5400E006D48}"/>
          </ac:grpSpMkLst>
        </pc:grpChg>
        <pc:graphicFrameChg chg="add mod">
          <ac:chgData name="Светлана Латынова" userId="80644d90be333491" providerId="LiveId" clId="{5E9BDE2B-860C-4A3B-A65D-43777D2378D0}" dt="2024-04-19T05:08:27.306" v="2991" actId="113"/>
          <ac:graphicFrameMkLst>
            <pc:docMk/>
            <pc:sldMk cId="1914223912" sldId="339"/>
            <ac:graphicFrameMk id="14" creationId="{BD15D258-749C-8E5C-7BA2-B593A1CE6631}"/>
          </ac:graphicFrameMkLst>
        </pc:graphicFrameChg>
        <pc:graphicFrameChg chg="add del mod modGraphic">
          <ac:chgData name="Светлана Латынова" userId="80644d90be333491" providerId="LiveId" clId="{5E9BDE2B-860C-4A3B-A65D-43777D2378D0}" dt="2024-04-18T09:44:23.636" v="1901" actId="478"/>
          <ac:graphicFrameMkLst>
            <pc:docMk/>
            <pc:sldMk cId="1914223912" sldId="339"/>
            <ac:graphicFrameMk id="21" creationId="{BD15D258-749C-8E5C-7BA2-B593A1CE6631}"/>
          </ac:graphicFrameMkLst>
        </pc:graphicFrameChg>
        <pc:picChg chg="del">
          <ac:chgData name="Светлана Латынова" userId="80644d90be333491" providerId="LiveId" clId="{5E9BDE2B-860C-4A3B-A65D-43777D2378D0}" dt="2024-04-18T08:21:30.319" v="418" actId="478"/>
          <ac:picMkLst>
            <pc:docMk/>
            <pc:sldMk cId="1914223912" sldId="339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E9BDE2B-860C-4A3B-A65D-43777D2378D0}" dt="2024-04-18T08:33:23.024" v="539" actId="478"/>
          <ac:picMkLst>
            <pc:docMk/>
            <pc:sldMk cId="1914223912" sldId="339"/>
            <ac:picMk id="10" creationId="{A727F50A-52E8-CB38-E1B9-65FC0B757B75}"/>
          </ac:picMkLst>
        </pc:picChg>
        <pc:picChg chg="add del mod">
          <ac:chgData name="Светлана Латынова" userId="80644d90be333491" providerId="LiveId" clId="{5E9BDE2B-860C-4A3B-A65D-43777D2378D0}" dt="2024-04-18T08:34:02.103" v="551" actId="478"/>
          <ac:picMkLst>
            <pc:docMk/>
            <pc:sldMk cId="1914223912" sldId="339"/>
            <ac:picMk id="11" creationId="{DE82D09F-620A-08D3-E852-9F9FC136FB60}"/>
          </ac:picMkLst>
        </pc:picChg>
        <pc:picChg chg="add del mod">
          <ac:chgData name="Светлана Латынова" userId="80644d90be333491" providerId="LiveId" clId="{5E9BDE2B-860C-4A3B-A65D-43777D2378D0}" dt="2024-04-18T09:44:21.140" v="1900" actId="478"/>
          <ac:picMkLst>
            <pc:docMk/>
            <pc:sldMk cId="1914223912" sldId="339"/>
            <ac:picMk id="12" creationId="{D57810C3-656F-FF50-297F-76D39C487485}"/>
          </ac:picMkLst>
        </pc:picChg>
        <pc:picChg chg="add del mod">
          <ac:chgData name="Светлана Латынова" userId="80644d90be333491" providerId="LiveId" clId="{5E9BDE2B-860C-4A3B-A65D-43777D2378D0}" dt="2024-04-18T09:44:19.106" v="1899" actId="478"/>
          <ac:picMkLst>
            <pc:docMk/>
            <pc:sldMk cId="1914223912" sldId="339"/>
            <ac:picMk id="13" creationId="{00525D86-191A-7FF2-1E8E-4AC6E74E2898}"/>
          </ac:picMkLst>
        </pc:picChg>
      </pc:sldChg>
      <pc:sldChg chg="del">
        <pc:chgData name="Светлана Латынова" userId="80644d90be333491" providerId="LiveId" clId="{5E9BDE2B-860C-4A3B-A65D-43777D2378D0}" dt="2024-04-18T08:33:50.833" v="547" actId="47"/>
        <pc:sldMkLst>
          <pc:docMk/>
          <pc:sldMk cId="2197359706" sldId="340"/>
        </pc:sldMkLst>
      </pc:sldChg>
      <pc:sldChg chg="addSp delSp modSp del">
        <pc:chgData name="Светлана Латынова" userId="80644d90be333491" providerId="LiveId" clId="{5E9BDE2B-860C-4A3B-A65D-43777D2378D0}" dt="2024-04-18T09:52:29.037" v="2057" actId="47"/>
        <pc:sldMkLst>
          <pc:docMk/>
          <pc:sldMk cId="3500440867" sldId="341"/>
        </pc:sldMkLst>
        <pc:picChg chg="del">
          <ac:chgData name="Светлана Латынова" userId="80644d90be333491" providerId="LiveId" clId="{5E9BDE2B-860C-4A3B-A65D-43777D2378D0}" dt="2024-04-18T09:33:18.519" v="1714" actId="21"/>
          <ac:picMkLst>
            <pc:docMk/>
            <pc:sldMk cId="3500440867" sldId="341"/>
            <ac:picMk id="2056" creationId="{A2B2A7D4-2B68-BBC3-DC15-EB0A513D71F6}"/>
          </ac:picMkLst>
        </pc:picChg>
        <pc:picChg chg="add mod">
          <ac:chgData name="Светлана Латынова" userId="80644d90be333491" providerId="LiveId" clId="{5E9BDE2B-860C-4A3B-A65D-43777D2378D0}" dt="2024-04-18T09:36:00.879" v="1745"/>
          <ac:picMkLst>
            <pc:docMk/>
            <pc:sldMk cId="3500440867" sldId="341"/>
            <ac:picMk id="6148" creationId="{F0ABB0AB-B744-001F-B67B-190B925F8526}"/>
          </ac:picMkLst>
        </pc:picChg>
      </pc:sldChg>
      <pc:sldChg chg="addSp delSp modSp add del mod ord">
        <pc:chgData name="Светлана Латынова" userId="80644d90be333491" providerId="LiveId" clId="{5E9BDE2B-860C-4A3B-A65D-43777D2378D0}" dt="2024-04-18T19:05:54.919" v="2397" actId="47"/>
        <pc:sldMkLst>
          <pc:docMk/>
          <pc:sldMk cId="3825538416" sldId="342"/>
        </pc:sldMkLst>
        <pc:spChg chg="del mod">
          <ac:chgData name="Светлана Латынова" userId="80644d90be333491" providerId="LiveId" clId="{5E9BDE2B-860C-4A3B-A65D-43777D2378D0}" dt="2024-04-18T19:04:50.887" v="2390" actId="478"/>
          <ac:spMkLst>
            <pc:docMk/>
            <pc:sldMk cId="3825538416" sldId="342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E9BDE2B-860C-4A3B-A65D-43777D2378D0}" dt="2024-04-18T09:22:26.880" v="1472"/>
          <ac:spMkLst>
            <pc:docMk/>
            <pc:sldMk cId="3825538416" sldId="342"/>
            <ac:spMk id="3" creationId="{D371B18F-99CC-E26D-1490-7CBE13422AC6}"/>
          </ac:spMkLst>
        </pc:spChg>
        <pc:spChg chg="add del mod">
          <ac:chgData name="Светлана Латынова" userId="80644d90be333491" providerId="LiveId" clId="{5E9BDE2B-860C-4A3B-A65D-43777D2378D0}" dt="2024-04-18T19:05:50.793" v="2396" actId="21"/>
          <ac:spMkLst>
            <pc:docMk/>
            <pc:sldMk cId="3825538416" sldId="342"/>
            <ac:spMk id="4" creationId="{AF22B10C-6354-E630-89D4-AA86FBBBFF30}"/>
          </ac:spMkLst>
        </pc:spChg>
        <pc:grpChg chg="mod">
          <ac:chgData name="Светлана Латынова" userId="80644d90be333491" providerId="LiveId" clId="{5E9BDE2B-860C-4A3B-A65D-43777D2378D0}" dt="2024-04-18T09:22:29.421" v="1473" actId="1076"/>
          <ac:grpSpMkLst>
            <pc:docMk/>
            <pc:sldMk cId="3825538416" sldId="342"/>
            <ac:grpSpMk id="9" creationId="{4913A942-FBF7-26AE-3AD7-CE068EB3FE43}"/>
          </ac:grpSpMkLst>
        </pc:grpChg>
        <pc:picChg chg="del mod">
          <ac:chgData name="Светлана Латынова" userId="80644d90be333491" providerId="LiveId" clId="{5E9BDE2B-860C-4A3B-A65D-43777D2378D0}" dt="2024-04-18T19:05:45.781" v="2395" actId="478"/>
          <ac:picMkLst>
            <pc:docMk/>
            <pc:sldMk cId="3825538416" sldId="342"/>
            <ac:picMk id="2054" creationId="{50E91051-E88B-50B7-2893-4B67B22460A0}"/>
          </ac:picMkLst>
        </pc:picChg>
      </pc:sldChg>
      <pc:sldChg chg="delSp modSp del">
        <pc:chgData name="Светлана Латынова" userId="80644d90be333491" providerId="LiveId" clId="{5E9BDE2B-860C-4A3B-A65D-43777D2378D0}" dt="2024-04-18T09:35:16.542" v="1736" actId="47"/>
        <pc:sldMkLst>
          <pc:docMk/>
          <pc:sldMk cId="1743452192" sldId="343"/>
        </pc:sldMkLst>
        <pc:picChg chg="del mod">
          <ac:chgData name="Светлана Латынова" userId="80644d90be333491" providerId="LiveId" clId="{5E9BDE2B-860C-4A3B-A65D-43777D2378D0}" dt="2024-04-18T09:35:14.934" v="1735" actId="21"/>
          <ac:picMkLst>
            <pc:docMk/>
            <pc:sldMk cId="1743452192" sldId="343"/>
            <ac:picMk id="6148" creationId="{F0ABB0AB-B744-001F-B67B-190B925F8526}"/>
          </ac:picMkLst>
        </pc:picChg>
      </pc:sldChg>
      <pc:sldChg chg="del">
        <pc:chgData name="Светлана Латынова" userId="80644d90be333491" providerId="LiveId" clId="{5E9BDE2B-860C-4A3B-A65D-43777D2378D0}" dt="2024-04-18T09:35:18.933" v="1737" actId="47"/>
        <pc:sldMkLst>
          <pc:docMk/>
          <pc:sldMk cId="3743928492" sldId="344"/>
        </pc:sldMkLst>
      </pc:sldChg>
      <pc:sldChg chg="del">
        <pc:chgData name="Светлана Латынова" userId="80644d90be333491" providerId="LiveId" clId="{5E9BDE2B-860C-4A3B-A65D-43777D2378D0}" dt="2024-04-18T10:05:23.264" v="2243" actId="47"/>
        <pc:sldMkLst>
          <pc:docMk/>
          <pc:sldMk cId="3388000422" sldId="345"/>
        </pc:sldMkLst>
      </pc:sldChg>
      <pc:sldChg chg="del">
        <pc:chgData name="Светлана Латынова" userId="80644d90be333491" providerId="LiveId" clId="{5E9BDE2B-860C-4A3B-A65D-43777D2378D0}" dt="2024-04-18T10:05:23.264" v="2243" actId="47"/>
        <pc:sldMkLst>
          <pc:docMk/>
          <pc:sldMk cId="2402858853" sldId="346"/>
        </pc:sldMkLst>
      </pc:sldChg>
      <pc:sldChg chg="del">
        <pc:chgData name="Светлана Латынова" userId="80644d90be333491" providerId="LiveId" clId="{5E9BDE2B-860C-4A3B-A65D-43777D2378D0}" dt="2024-04-18T10:05:17.189" v="2242" actId="47"/>
        <pc:sldMkLst>
          <pc:docMk/>
          <pc:sldMk cId="3270353056" sldId="347"/>
        </pc:sldMkLst>
      </pc:sldChg>
      <pc:sldChg chg="addSp modSp mod ord">
        <pc:chgData name="Светлана Латынова" userId="80644d90be333491" providerId="LiveId" clId="{5E9BDE2B-860C-4A3B-A65D-43777D2378D0}" dt="2024-04-18T09:39:13.694" v="1798" actId="1076"/>
        <pc:sldMkLst>
          <pc:docMk/>
          <pc:sldMk cId="525421378" sldId="348"/>
        </pc:sldMkLst>
        <pc:spChg chg="mod">
          <ac:chgData name="Светлана Латынова" userId="80644d90be333491" providerId="LiveId" clId="{5E9BDE2B-860C-4A3B-A65D-43777D2378D0}" dt="2024-04-18T09:37:04.667" v="1759" actId="255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E9BDE2B-860C-4A3B-A65D-43777D2378D0}" dt="2024-04-18T09:27:48.690" v="1535"/>
          <ac:spMkLst>
            <pc:docMk/>
            <pc:sldMk cId="525421378" sldId="348"/>
            <ac:spMk id="3" creationId="{44621C54-34BD-0530-630A-4540A6BDB52B}"/>
          </ac:spMkLst>
        </pc:spChg>
        <pc:spChg chg="mod">
          <ac:chgData name="Светлана Латынова" userId="80644d90be333491" providerId="LiveId" clId="{5E9BDE2B-860C-4A3B-A65D-43777D2378D0}" dt="2024-04-18T09:30:20.986" v="1676" actId="255"/>
          <ac:spMkLst>
            <pc:docMk/>
            <pc:sldMk cId="525421378" sldId="348"/>
            <ac:spMk id="6" creationId="{4B1D53E4-B409-C6A5-B0C8-AAF09BF2AC0F}"/>
          </ac:spMkLst>
        </pc:spChg>
        <pc:grpChg chg="mod">
          <ac:chgData name="Светлана Латынова" userId="80644d90be333491" providerId="LiveId" clId="{5E9BDE2B-860C-4A3B-A65D-43777D2378D0}" dt="2024-04-18T09:27:51.666" v="1536" actId="1076"/>
          <ac:grpSpMkLst>
            <pc:docMk/>
            <pc:sldMk cId="525421378" sldId="348"/>
            <ac:grpSpMk id="9" creationId="{4913A942-FBF7-26AE-3AD7-CE068EB3FE43}"/>
          </ac:grpSpMkLst>
        </pc:grpChg>
        <pc:picChg chg="add mod">
          <ac:chgData name="Светлана Латынова" userId="80644d90be333491" providerId="LiveId" clId="{5E9BDE2B-860C-4A3B-A65D-43777D2378D0}" dt="2024-04-18T09:39:13.694" v="1798" actId="1076"/>
          <ac:picMkLst>
            <pc:docMk/>
            <pc:sldMk cId="525421378" sldId="348"/>
            <ac:picMk id="4" creationId="{F83E5A98-B118-FB66-9065-C128CD940873}"/>
          </ac:picMkLst>
        </pc:picChg>
      </pc:sldChg>
      <pc:sldChg chg="delSp del">
        <pc:chgData name="Светлана Латынова" userId="80644d90be333491" providerId="LiveId" clId="{5E9BDE2B-860C-4A3B-A65D-43777D2378D0}" dt="2024-04-18T09:20:25.265" v="1438" actId="47"/>
        <pc:sldMkLst>
          <pc:docMk/>
          <pc:sldMk cId="3682011750" sldId="349"/>
        </pc:sldMkLst>
        <pc:picChg chg="del">
          <ac:chgData name="Светлана Латынова" userId="80644d90be333491" providerId="LiveId" clId="{5E9BDE2B-860C-4A3B-A65D-43777D2378D0}" dt="2024-04-18T09:19:36.840" v="1431" actId="21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mod ord">
        <pc:chgData name="Светлана Латынова" userId="80644d90be333491" providerId="LiveId" clId="{5E9BDE2B-860C-4A3B-A65D-43777D2378D0}" dt="2024-04-18T09:45:10.396" v="1906" actId="6549"/>
        <pc:sldMkLst>
          <pc:docMk/>
          <pc:sldMk cId="1797331483" sldId="350"/>
        </pc:sldMkLst>
        <pc:spChg chg="mod">
          <ac:chgData name="Светлана Латынова" userId="80644d90be333491" providerId="LiveId" clId="{5E9BDE2B-860C-4A3B-A65D-43777D2378D0}" dt="2024-04-18T09:45:10.396" v="1906" actId="6549"/>
          <ac:spMkLst>
            <pc:docMk/>
            <pc:sldMk cId="1797331483" sldId="350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E9BDE2B-860C-4A3B-A65D-43777D2378D0}" dt="2024-04-18T09:31:53.645" v="1695"/>
          <ac:spMkLst>
            <pc:docMk/>
            <pc:sldMk cId="1797331483" sldId="350"/>
            <ac:spMk id="5" creationId="{D9CF4230-252D-4D03-64EC-594624541676}"/>
          </ac:spMkLst>
        </pc:spChg>
        <pc:grpChg chg="mod">
          <ac:chgData name="Светлана Латынова" userId="80644d90be333491" providerId="LiveId" clId="{5E9BDE2B-860C-4A3B-A65D-43777D2378D0}" dt="2024-04-18T09:31:55.300" v="1696" actId="1076"/>
          <ac:grpSpMkLst>
            <pc:docMk/>
            <pc:sldMk cId="1797331483" sldId="350"/>
            <ac:grpSpMk id="9" creationId="{4913A942-FBF7-26AE-3AD7-CE068EB3FE43}"/>
          </ac:grpSpMkLst>
        </pc:grpChg>
        <pc:graphicFrameChg chg="mod">
          <ac:chgData name="Светлана Латынова" userId="80644d90be333491" providerId="LiveId" clId="{5E9BDE2B-860C-4A3B-A65D-43777D2378D0}" dt="2024-04-18T09:31:49.204" v="1693" actId="1076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del">
        <pc:chgData name="Светлана Латынова" userId="80644d90be333491" providerId="LiveId" clId="{5E9BDE2B-860C-4A3B-A65D-43777D2378D0}" dt="2024-04-18T09:20:56.159" v="1443" actId="47"/>
        <pc:sldMkLst>
          <pc:docMk/>
          <pc:sldMk cId="1197282291" sldId="351"/>
        </pc:sldMkLst>
      </pc:sldChg>
      <pc:sldChg chg="addSp delSp modSp mod ord">
        <pc:chgData name="Светлана Латынова" userId="80644d90be333491" providerId="LiveId" clId="{5E9BDE2B-860C-4A3B-A65D-43777D2378D0}" dt="2024-04-18T09:45:14.644" v="1908" actId="6549"/>
        <pc:sldMkLst>
          <pc:docMk/>
          <pc:sldMk cId="4228089850" sldId="352"/>
        </pc:sldMkLst>
        <pc:spChg chg="mod">
          <ac:chgData name="Светлана Латынова" userId="80644d90be333491" providerId="LiveId" clId="{5E9BDE2B-860C-4A3B-A65D-43777D2378D0}" dt="2024-04-18T09:45:14.644" v="1908" actId="6549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6" creationId="{9C2A34DE-A9D0-AF01-CA3B-330E5D6068B5}"/>
          </ac:spMkLst>
        </pc:spChg>
        <pc:spChg chg="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7" creationId="{B653B1C9-CDDE-81F6-3D25-D6C067F421BC}"/>
          </ac:spMkLst>
        </pc:spChg>
        <pc:spChg chg="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8" creationId="{AB810301-E56D-07E5-728C-696ABF92DB66}"/>
          </ac:spMkLst>
        </pc:spChg>
        <pc:spChg chg="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15" creationId="{D3F9F741-FEDB-A561-BC66-A1B998D992AE}"/>
          </ac:spMkLst>
        </pc:spChg>
        <pc:spChg chg="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16" creationId="{565C8C4B-7982-5B9B-B9BC-D6FE0128F9DD}"/>
          </ac:spMkLst>
        </pc:spChg>
        <pc:spChg chg="add mod">
          <ac:chgData name="Светлана Латынова" userId="80644d90be333491" providerId="LiveId" clId="{5E9BDE2B-860C-4A3B-A65D-43777D2378D0}" dt="2024-04-18T09:32:06.749" v="1699"/>
          <ac:spMkLst>
            <pc:docMk/>
            <pc:sldMk cId="4228089850" sldId="352"/>
            <ac:spMk id="17" creationId="{7724DE03-C77C-639F-3156-860DC7A7D994}"/>
          </ac:spMkLst>
        </pc:spChg>
        <pc:grpChg chg="add mod">
          <ac:chgData name="Светлана Латынова" userId="80644d90be333491" providerId="LiveId" clId="{5E9BDE2B-860C-4A3B-A65D-43777D2378D0}" dt="2024-04-18T09:32:06.749" v="1699"/>
          <ac:grpSpMkLst>
            <pc:docMk/>
            <pc:sldMk cId="4228089850" sldId="352"/>
            <ac:grpSpMk id="5" creationId="{F84A4702-4811-C4C6-F078-A0E68D08F6F0}"/>
          </ac:grpSpMkLst>
        </pc:grpChg>
        <pc:grpChg chg="del">
          <ac:chgData name="Светлана Латынова" userId="80644d90be333491" providerId="LiveId" clId="{5E9BDE2B-860C-4A3B-A65D-43777D2378D0}" dt="2024-04-18T09:32:06.388" v="1698" actId="478"/>
          <ac:grpSpMkLst>
            <pc:docMk/>
            <pc:sldMk cId="4228089850" sldId="352"/>
            <ac:grpSpMk id="9" creationId="{4913A942-FBF7-26AE-3AD7-CE068EB3FE43}"/>
          </ac:grpSpMkLst>
        </pc:grpChg>
        <pc:graphicFrameChg chg="mod">
          <ac:chgData name="Светлана Латынова" userId="80644d90be333491" providerId="LiveId" clId="{5E9BDE2B-860C-4A3B-A65D-43777D2378D0}" dt="2024-04-18T09:32:04.051" v="1697" actId="1076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addSp delSp modSp mod ord">
        <pc:chgData name="Светлана Латынова" userId="80644d90be333491" providerId="LiveId" clId="{5E9BDE2B-860C-4A3B-A65D-43777D2378D0}" dt="2024-04-19T05:23:58.426" v="3157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E9BDE2B-860C-4A3B-A65D-43777D2378D0}" dt="2024-04-18T09:45:19.812" v="1910" actId="6549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8T09:32:16.406" v="1701" actId="1076"/>
          <ac:spMkLst>
            <pc:docMk/>
            <pc:sldMk cId="202116686" sldId="353"/>
            <ac:spMk id="4" creationId="{D453552D-F885-37B6-E721-EA50AD06FC3B}"/>
          </ac:spMkLst>
        </pc:spChg>
        <pc:spChg chg="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6" creationId="{C524913C-8408-6E94-7819-2B32912096A6}"/>
          </ac:spMkLst>
        </pc:spChg>
        <pc:spChg chg="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7" creationId="{0631820E-334E-4373-E2B1-33EA3CF930A3}"/>
          </ac:spMkLst>
        </pc:spChg>
        <pc:spChg chg="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8" creationId="{9F402897-8D2B-7585-A04E-6502F0C1B5A1}"/>
          </ac:spMkLst>
        </pc:spChg>
        <pc:spChg chg="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15" creationId="{371CFB56-E568-9B46-FC0D-D922D8F3ABBF}"/>
          </ac:spMkLst>
        </pc:spChg>
        <pc:spChg chg="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16" creationId="{5CE4315A-F48F-DBA9-D5A0-1AD56AC0F27C}"/>
          </ac:spMkLst>
        </pc:spChg>
        <pc:spChg chg="add mod">
          <ac:chgData name="Светлана Латынова" userId="80644d90be333491" providerId="LiveId" clId="{5E9BDE2B-860C-4A3B-A65D-43777D2378D0}" dt="2024-04-18T09:32:18.237" v="1703"/>
          <ac:spMkLst>
            <pc:docMk/>
            <pc:sldMk cId="202116686" sldId="353"/>
            <ac:spMk id="17" creationId="{F9DB85FF-94F5-0EF9-63A3-503E04D5FA27}"/>
          </ac:spMkLst>
        </pc:spChg>
        <pc:grpChg chg="add mod">
          <ac:chgData name="Светлана Латынова" userId="80644d90be333491" providerId="LiveId" clId="{5E9BDE2B-860C-4A3B-A65D-43777D2378D0}" dt="2024-04-18T09:32:18.237" v="1703"/>
          <ac:grpSpMkLst>
            <pc:docMk/>
            <pc:sldMk cId="202116686" sldId="353"/>
            <ac:grpSpMk id="5" creationId="{38B24B49-6E62-7F3A-F51C-B3806C15320C}"/>
          </ac:grpSpMkLst>
        </pc:grpChg>
        <pc:grpChg chg="del">
          <ac:chgData name="Светлана Латынова" userId="80644d90be333491" providerId="LiveId" clId="{5E9BDE2B-860C-4A3B-A65D-43777D2378D0}" dt="2024-04-18T09:32:17.908" v="1702" actId="478"/>
          <ac:grpSpMkLst>
            <pc:docMk/>
            <pc:sldMk cId="202116686" sldId="353"/>
            <ac:grpSpMk id="9" creationId="{4913A942-FBF7-26AE-3AD7-CE068EB3FE43}"/>
          </ac:grpSpMkLst>
        </pc:grpChg>
        <pc:graphicFrameChg chg="mod">
          <ac:chgData name="Светлана Латынова" userId="80644d90be333491" providerId="LiveId" clId="{5E9BDE2B-860C-4A3B-A65D-43777D2378D0}" dt="2024-04-19T05:23:58.426" v="3157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del">
        <pc:chgData name="Светлана Латынова" userId="80644d90be333491" providerId="LiveId" clId="{5E9BDE2B-860C-4A3B-A65D-43777D2378D0}" dt="2024-04-18T10:05:15.982" v="2241" actId="47"/>
        <pc:sldMkLst>
          <pc:docMk/>
          <pc:sldMk cId="2587593132" sldId="354"/>
        </pc:sldMkLst>
      </pc:sldChg>
      <pc:sldChg chg="modSp ord">
        <pc:chgData name="Светлана Латынова" userId="80644d90be333491" providerId="LiveId" clId="{5E9BDE2B-860C-4A3B-A65D-43777D2378D0}" dt="2024-04-18T19:15:37.838" v="2603" actId="1076"/>
        <pc:sldMkLst>
          <pc:docMk/>
          <pc:sldMk cId="788088861" sldId="355"/>
        </pc:sldMkLst>
        <pc:picChg chg="mod">
          <ac:chgData name="Светлана Латынова" userId="80644d90be333491" providerId="LiveId" clId="{5E9BDE2B-860C-4A3B-A65D-43777D2378D0}" dt="2024-04-18T19:15:37.838" v="2603" actId="1076"/>
          <ac:picMkLst>
            <pc:docMk/>
            <pc:sldMk cId="788088861" sldId="355"/>
            <ac:picMk id="2050" creationId="{FB9C0EBE-435F-324F-F2D0-137820014D3D}"/>
          </ac:picMkLst>
        </pc:picChg>
      </pc:sldChg>
      <pc:sldChg chg="del">
        <pc:chgData name="Светлана Латынова" userId="80644d90be333491" providerId="LiveId" clId="{5E9BDE2B-860C-4A3B-A65D-43777D2378D0}" dt="2024-04-18T10:05:23.264" v="2243" actId="47"/>
        <pc:sldMkLst>
          <pc:docMk/>
          <pc:sldMk cId="3570225635" sldId="356"/>
        </pc:sldMkLst>
      </pc:sldChg>
      <pc:sldChg chg="del">
        <pc:chgData name="Светлана Латынова" userId="80644d90be333491" providerId="LiveId" clId="{5E9BDE2B-860C-4A3B-A65D-43777D2378D0}" dt="2024-04-18T10:05:23.264" v="2243" actId="47"/>
        <pc:sldMkLst>
          <pc:docMk/>
          <pc:sldMk cId="1567774336" sldId="357"/>
        </pc:sldMkLst>
      </pc:sldChg>
      <pc:sldChg chg="del">
        <pc:chgData name="Светлана Латынова" userId="80644d90be333491" providerId="LiveId" clId="{5E9BDE2B-860C-4A3B-A65D-43777D2378D0}" dt="2024-04-18T10:07:38.717" v="2269" actId="47"/>
        <pc:sldMkLst>
          <pc:docMk/>
          <pc:sldMk cId="2653688424" sldId="358"/>
        </pc:sldMkLst>
      </pc:sldChg>
      <pc:sldChg chg="del">
        <pc:chgData name="Светлана Латынова" userId="80644d90be333491" providerId="LiveId" clId="{5E9BDE2B-860C-4A3B-A65D-43777D2378D0}" dt="2024-04-18T10:07:38.717" v="2269" actId="47"/>
        <pc:sldMkLst>
          <pc:docMk/>
          <pc:sldMk cId="1343988100" sldId="360"/>
        </pc:sldMkLst>
      </pc:sldChg>
      <pc:sldChg chg="del">
        <pc:chgData name="Светлана Латынова" userId="80644d90be333491" providerId="LiveId" clId="{5E9BDE2B-860C-4A3B-A65D-43777D2378D0}" dt="2024-04-18T10:07:38.717" v="2269" actId="47"/>
        <pc:sldMkLst>
          <pc:docMk/>
          <pc:sldMk cId="2089233862" sldId="361"/>
        </pc:sldMkLst>
      </pc:sldChg>
      <pc:sldChg chg="modSp">
        <pc:chgData name="Светлана Латынова" userId="80644d90be333491" providerId="LiveId" clId="{5E9BDE2B-860C-4A3B-A65D-43777D2378D0}" dt="2024-04-18T19:33:34.803" v="2870" actId="1076"/>
        <pc:sldMkLst>
          <pc:docMk/>
          <pc:sldMk cId="2319056884" sldId="363"/>
        </pc:sldMkLst>
        <pc:picChg chg="mod">
          <ac:chgData name="Светлана Латынова" userId="80644d90be333491" providerId="LiveId" clId="{5E9BDE2B-860C-4A3B-A65D-43777D2378D0}" dt="2024-04-18T19:33:34.803" v="2870" actId="1076"/>
          <ac:picMkLst>
            <pc:docMk/>
            <pc:sldMk cId="2319056884" sldId="363"/>
            <ac:picMk id="2050" creationId="{FB9C0EBE-435F-324F-F2D0-137820014D3D}"/>
          </ac:picMkLst>
        </pc:picChg>
      </pc:sldChg>
      <pc:sldChg chg="delSp del mod ord">
        <pc:chgData name="Светлана Латынова" userId="80644d90be333491" providerId="LiveId" clId="{5E9BDE2B-860C-4A3B-A65D-43777D2378D0}" dt="2024-04-18T09:08:47.534" v="1208" actId="47"/>
        <pc:sldMkLst>
          <pc:docMk/>
          <pc:sldMk cId="1113722910" sldId="364"/>
        </pc:sldMkLst>
        <pc:picChg chg="del">
          <ac:chgData name="Светлана Латынова" userId="80644d90be333491" providerId="LiveId" clId="{5E9BDE2B-860C-4A3B-A65D-43777D2378D0}" dt="2024-04-18T09:08:04.843" v="1147" actId="21"/>
          <ac:picMkLst>
            <pc:docMk/>
            <pc:sldMk cId="1113722910" sldId="364"/>
            <ac:picMk id="14" creationId="{9FB84CBF-CF84-C227-DCF9-236906F2DE13}"/>
          </ac:picMkLst>
        </pc:picChg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4064081082" sldId="365"/>
        </pc:sldMkLst>
      </pc:sldChg>
      <pc:sldChg chg="addSp delSp modSp del mod ord">
        <pc:chgData name="Светлана Латынова" userId="80644d90be333491" providerId="LiveId" clId="{5E9BDE2B-860C-4A3B-A65D-43777D2378D0}" dt="2024-04-18T09:25:22.465" v="1503" actId="47"/>
        <pc:sldMkLst>
          <pc:docMk/>
          <pc:sldMk cId="627554627" sldId="366"/>
        </pc:sldMkLst>
        <pc:spChg chg="del mod">
          <ac:chgData name="Светлана Латынова" userId="80644d90be333491" providerId="LiveId" clId="{5E9BDE2B-860C-4A3B-A65D-43777D2378D0}" dt="2024-04-18T09:25:20.897" v="1502" actId="21"/>
          <ac:spMkLst>
            <pc:docMk/>
            <pc:sldMk cId="627554627" sldId="366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E9BDE2B-860C-4A3B-A65D-43777D2378D0}" dt="2024-04-18T09:23:24.992" v="1488"/>
          <ac:spMkLst>
            <pc:docMk/>
            <pc:sldMk cId="627554627" sldId="366"/>
            <ac:spMk id="3" creationId="{5E0B07DC-74C4-D939-FB50-6FF055C80B5F}"/>
          </ac:spMkLst>
        </pc:spChg>
        <pc:grpChg chg="mod">
          <ac:chgData name="Светлана Латынова" userId="80644d90be333491" providerId="LiveId" clId="{5E9BDE2B-860C-4A3B-A65D-43777D2378D0}" dt="2024-04-18T09:23:27.899" v="1490" actId="1076"/>
          <ac:grpSpMkLst>
            <pc:docMk/>
            <pc:sldMk cId="627554627" sldId="366"/>
            <ac:grpSpMk id="9" creationId="{4913A942-FBF7-26AE-3AD7-CE068EB3FE43}"/>
          </ac:grpSpMkLst>
        </pc:grpChg>
        <pc:picChg chg="mod">
          <ac:chgData name="Светлана Латынова" userId="80644d90be333491" providerId="LiveId" clId="{5E9BDE2B-860C-4A3B-A65D-43777D2378D0}" dt="2024-04-18T09:24:03.798" v="1500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del">
        <pc:chgData name="Светлана Латынова" userId="80644d90be333491" providerId="LiveId" clId="{5E9BDE2B-860C-4A3B-A65D-43777D2378D0}" dt="2024-04-18T09:08:58.067" v="1209" actId="47"/>
        <pc:sldMkLst>
          <pc:docMk/>
          <pc:sldMk cId="2541630808" sldId="367"/>
        </pc:sldMkLst>
      </pc:sldChg>
      <pc:sldChg chg="addSp delSp modSp mod ord">
        <pc:chgData name="Светлана Латынова" userId="80644d90be333491" providerId="LiveId" clId="{5E9BDE2B-860C-4A3B-A65D-43777D2378D0}" dt="2024-04-19T05:18:12.139" v="3108" actId="6549"/>
        <pc:sldMkLst>
          <pc:docMk/>
          <pc:sldMk cId="2602973654" sldId="368"/>
        </pc:sldMkLst>
        <pc:spChg chg="mod">
          <ac:chgData name="Светлана Латынова" userId="80644d90be333491" providerId="LiveId" clId="{5E9BDE2B-860C-4A3B-A65D-43777D2378D0}" dt="2024-04-19T05:18:12.139" v="3108" actId="6549"/>
          <ac:spMkLst>
            <pc:docMk/>
            <pc:sldMk cId="2602973654" sldId="368"/>
            <ac:spMk id="3" creationId="{C9D01B54-0876-BE53-F829-3600E94FDCC4}"/>
          </ac:spMkLst>
        </pc:spChg>
        <pc:spChg chg="add del mod">
          <ac:chgData name="Светлана Латынова" userId="80644d90be333491" providerId="LiveId" clId="{5E9BDE2B-860C-4A3B-A65D-43777D2378D0}" dt="2024-04-18T09:15:36.393" v="1361" actId="478"/>
          <ac:spMkLst>
            <pc:docMk/>
            <pc:sldMk cId="2602973654" sldId="368"/>
            <ac:spMk id="4" creationId="{F6E581B0-CA45-B351-4ED1-BFCE46B6F03C}"/>
          </ac:spMkLst>
        </pc:spChg>
        <pc:spChg chg="add mod">
          <ac:chgData name="Светлана Латынова" userId="80644d90be333491" providerId="LiveId" clId="{5E9BDE2B-860C-4A3B-A65D-43777D2378D0}" dt="2024-04-18T09:15:36.610" v="1362"/>
          <ac:spMkLst>
            <pc:docMk/>
            <pc:sldMk cId="2602973654" sldId="368"/>
            <ac:spMk id="5" creationId="{76B9D0B5-9870-0117-79E1-15926B155E7B}"/>
          </ac:spMkLst>
        </pc:spChg>
        <pc:spChg chg="mod">
          <ac:chgData name="Светлана Латынова" userId="80644d90be333491" providerId="LiveId" clId="{5E9BDE2B-860C-4A3B-A65D-43777D2378D0}" dt="2024-04-19T05:16:37.609" v="3041" actId="1076"/>
          <ac:spMkLst>
            <pc:docMk/>
            <pc:sldMk cId="2602973654" sldId="368"/>
            <ac:spMk id="12" creationId="{C05E4191-E3A7-795B-EFCC-24ACD572D3F4}"/>
          </ac:spMkLst>
        </pc:spChg>
        <pc:picChg chg="add del mod">
          <ac:chgData name="Светлана Латынова" userId="80644d90be333491" providerId="LiveId" clId="{5E9BDE2B-860C-4A3B-A65D-43777D2378D0}" dt="2024-04-18T09:10:01.609" v="1218" actId="478"/>
          <ac:picMkLst>
            <pc:docMk/>
            <pc:sldMk cId="2602973654" sldId="368"/>
            <ac:picMk id="2" creationId="{52550A09-7295-1670-25CC-99C5D16FBE1A}"/>
          </ac:picMkLst>
        </pc:picChg>
        <pc:picChg chg="mod">
          <ac:chgData name="Светлана Латынова" userId="80644d90be333491" providerId="LiveId" clId="{5E9BDE2B-860C-4A3B-A65D-43777D2378D0}" dt="2024-04-18T09:09:35.450" v="1213" actId="732"/>
          <ac:picMkLst>
            <pc:docMk/>
            <pc:sldMk cId="2602973654" sldId="368"/>
            <ac:picMk id="13" creationId="{A4255E34-E9F4-CC94-60AA-93A794BFDE76}"/>
          </ac:picMkLst>
        </pc:picChg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253096698" sldId="369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3368749789" sldId="372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1543008154" sldId="373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3148989698" sldId="374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2128604541" sldId="375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499972249" sldId="376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921264641" sldId="377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1255671299" sldId="378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236946443" sldId="379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3700029056" sldId="380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4036733328" sldId="382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3056938522" sldId="383"/>
        </pc:sldMkLst>
      </pc:sldChg>
      <pc:sldChg chg="del">
        <pc:chgData name="Светлана Латынова" userId="80644d90be333491" providerId="LiveId" clId="{5E9BDE2B-860C-4A3B-A65D-43777D2378D0}" dt="2024-04-18T10:11:15.275" v="2354" actId="47"/>
        <pc:sldMkLst>
          <pc:docMk/>
          <pc:sldMk cId="3349210983" sldId="384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1964830818" sldId="385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3292251347" sldId="386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516450370" sldId="388"/>
        </pc:sldMkLst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3024298156" sldId="390"/>
        </pc:sldMkLst>
      </pc:sldChg>
      <pc:sldChg chg="modSp del mod">
        <pc:chgData name="Светлана Латынова" userId="80644d90be333491" providerId="LiveId" clId="{5E9BDE2B-860C-4A3B-A65D-43777D2378D0}" dt="2024-04-18T07:40:58.494" v="389" actId="47"/>
        <pc:sldMkLst>
          <pc:docMk/>
          <pc:sldMk cId="563579204" sldId="392"/>
        </pc:sldMkLst>
        <pc:graphicFrameChg chg="modGraphic">
          <ac:chgData name="Светлана Латынова" userId="80644d90be333491" providerId="LiveId" clId="{5E9BDE2B-860C-4A3B-A65D-43777D2378D0}" dt="2024-04-18T07:33:35.718" v="231" actId="113"/>
          <ac:graphicFrameMkLst>
            <pc:docMk/>
            <pc:sldMk cId="563579204" sldId="392"/>
            <ac:graphicFrameMk id="2" creationId="{A2D69321-578D-AA37-33B4-3BC16E890B2E}"/>
          </ac:graphicFrameMkLst>
        </pc:graphicFrameChg>
      </pc:sldChg>
      <pc:sldChg chg="del">
        <pc:chgData name="Светлана Латынова" userId="80644d90be333491" providerId="LiveId" clId="{5E9BDE2B-860C-4A3B-A65D-43777D2378D0}" dt="2024-04-18T07:35:03.180" v="274" actId="47"/>
        <pc:sldMkLst>
          <pc:docMk/>
          <pc:sldMk cId="698754327" sldId="394"/>
        </pc:sldMkLst>
      </pc:sldChg>
      <pc:sldChg chg="del ord">
        <pc:chgData name="Светлана Латынова" userId="80644d90be333491" providerId="LiveId" clId="{5E9BDE2B-860C-4A3B-A65D-43777D2378D0}" dt="2024-04-18T07:34:03.976" v="236" actId="47"/>
        <pc:sldMkLst>
          <pc:docMk/>
          <pc:sldMk cId="1635439387" sldId="395"/>
        </pc:sldMkLst>
      </pc:sldChg>
      <pc:sldChg chg="modSp mod ord">
        <pc:chgData name="Светлана Латынова" userId="80644d90be333491" providerId="LiveId" clId="{5E9BDE2B-860C-4A3B-A65D-43777D2378D0}" dt="2024-04-23T16:31:08.564" v="4022" actId="1076"/>
        <pc:sldMkLst>
          <pc:docMk/>
          <pc:sldMk cId="1309607253" sldId="396"/>
        </pc:sldMkLst>
        <pc:spChg chg="mod">
          <ac:chgData name="Светлана Латынова" userId="80644d90be333491" providerId="LiveId" clId="{5E9BDE2B-860C-4A3B-A65D-43777D2378D0}" dt="2024-04-18T07:34:24.174" v="265" actId="5793"/>
          <ac:spMkLst>
            <pc:docMk/>
            <pc:sldMk cId="1309607253" sldId="396"/>
            <ac:spMk id="19" creationId="{6C4EBAAE-E7CD-E68C-C46E-A83AF7597A6B}"/>
          </ac:spMkLst>
        </pc:spChg>
        <pc:picChg chg="mod">
          <ac:chgData name="Светлана Латынова" userId="80644d90be333491" providerId="LiveId" clId="{5E9BDE2B-860C-4A3B-A65D-43777D2378D0}" dt="2024-04-23T16:31:08.564" v="4022" actId="1076"/>
          <ac:picMkLst>
            <pc:docMk/>
            <pc:sldMk cId="1309607253" sldId="396"/>
            <ac:picMk id="3" creationId="{3037770F-909E-4A84-8F80-CF69D1416E4B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09:14:15.171" v="1301" actId="478"/>
        <pc:sldMkLst>
          <pc:docMk/>
          <pc:sldMk cId="1034447423" sldId="397"/>
        </pc:sldMkLst>
        <pc:spChg chg="mod">
          <ac:chgData name="Светлана Латынова" userId="80644d90be333491" providerId="LiveId" clId="{5E9BDE2B-860C-4A3B-A65D-43777D2378D0}" dt="2024-04-18T07:38:34.386" v="382" actId="1076"/>
          <ac:spMkLst>
            <pc:docMk/>
            <pc:sldMk cId="1034447423" sldId="397"/>
            <ac:spMk id="12" creationId="{DB8FB111-82E8-7899-59A9-DDFC6D953324}"/>
          </ac:spMkLst>
        </pc:spChg>
        <pc:spChg chg="add del mod">
          <ac:chgData name="Светлана Латынова" userId="80644d90be333491" providerId="LiveId" clId="{5E9BDE2B-860C-4A3B-A65D-43777D2378D0}" dt="2024-04-18T09:14:09.044" v="1300" actId="1076"/>
          <ac:spMkLst>
            <pc:docMk/>
            <pc:sldMk cId="1034447423" sldId="397"/>
            <ac:spMk id="148" creationId="{00000000-0000-0000-0000-000000000000}"/>
          </ac:spMkLst>
        </pc:spChg>
        <pc:spChg chg="mod">
          <ac:chgData name="Светлана Латынова" userId="80644d90be333491" providerId="LiveId" clId="{5E9BDE2B-860C-4A3B-A65D-43777D2378D0}" dt="2024-04-18T09:14:02.523" v="1297" actId="21"/>
          <ac:spMkLst>
            <pc:docMk/>
            <pc:sldMk cId="1034447423" sldId="397"/>
            <ac:spMk id="151" creationId="{00000000-0000-0000-0000-000000000000}"/>
          </ac:spMkLst>
        </pc:spChg>
        <pc:picChg chg="add del mod">
          <ac:chgData name="Светлана Латынова" userId="80644d90be333491" providerId="LiveId" clId="{5E9BDE2B-860C-4A3B-A65D-43777D2378D0}" dt="2024-04-18T09:14:15.171" v="1301" actId="478"/>
          <ac:picMkLst>
            <pc:docMk/>
            <pc:sldMk cId="1034447423" sldId="397"/>
            <ac:picMk id="24" creationId="{9E6B90F5-A1E6-DB92-B912-E47BA78E2D6E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8T18:56:38.556" v="2370"/>
        <pc:sldMkLst>
          <pc:docMk/>
          <pc:sldMk cId="3050376628" sldId="398"/>
        </pc:sldMkLst>
        <pc:spChg chg="mod">
          <ac:chgData name="Светлана Латынова" userId="80644d90be333491" providerId="LiveId" clId="{5E9BDE2B-860C-4A3B-A65D-43777D2378D0}" dt="2024-04-18T08:48:31.129" v="881" actId="207"/>
          <ac:spMkLst>
            <pc:docMk/>
            <pc:sldMk cId="3050376628" sldId="39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E9BDE2B-860C-4A3B-A65D-43777D2378D0}" dt="2024-04-18T08:38:16.474" v="766" actId="1076"/>
          <ac:spMkLst>
            <pc:docMk/>
            <pc:sldMk cId="3050376628" sldId="398"/>
            <ac:spMk id="4" creationId="{46343328-4519-D68E-FA4F-0A80FBBF0E1E}"/>
          </ac:spMkLst>
        </pc:spChg>
        <pc:spChg chg="add mod">
          <ac:chgData name="Светлана Латынова" userId="80644d90be333491" providerId="LiveId" clId="{5E9BDE2B-860C-4A3B-A65D-43777D2378D0}" dt="2024-04-18T09:14:51.695" v="1340" actId="20577"/>
          <ac:spMkLst>
            <pc:docMk/>
            <pc:sldMk cId="3050376628" sldId="398"/>
            <ac:spMk id="10" creationId="{5E48106B-9986-7952-9EC2-92DD1EA926F9}"/>
          </ac:spMkLst>
        </pc:spChg>
        <pc:graphicFrameChg chg="del mod">
          <ac:chgData name="Светлана Латынова" userId="80644d90be333491" providerId="LiveId" clId="{5E9BDE2B-860C-4A3B-A65D-43777D2378D0}" dt="2024-04-18T08:35:00.990" v="562" actId="478"/>
          <ac:graphicFrameMkLst>
            <pc:docMk/>
            <pc:sldMk cId="3050376628" sldId="398"/>
            <ac:graphicFrameMk id="21" creationId="{BD15D258-749C-8E5C-7BA2-B593A1CE6631}"/>
          </ac:graphicFrameMkLst>
        </pc:graphicFrameChg>
      </pc:sldChg>
      <pc:sldChg chg="addSp delSp modSp add mod ord">
        <pc:chgData name="Светлана Латынова" userId="80644d90be333491" providerId="LiveId" clId="{5E9BDE2B-860C-4A3B-A65D-43777D2378D0}" dt="2024-04-19T05:10:20.553" v="2992" actId="20577"/>
        <pc:sldMkLst>
          <pc:docMk/>
          <pc:sldMk cId="206052204" sldId="399"/>
        </pc:sldMkLst>
        <pc:spChg chg="del">
          <ac:chgData name="Светлана Латынова" userId="80644d90be333491" providerId="LiveId" clId="{5E9BDE2B-860C-4A3B-A65D-43777D2378D0}" dt="2024-04-18T08:38:44.585" v="773" actId="478"/>
          <ac:spMkLst>
            <pc:docMk/>
            <pc:sldMk cId="206052204" sldId="399"/>
            <ac:spMk id="2" creationId="{AF22B10C-6354-E630-89D4-AA86FBBBFF30}"/>
          </ac:spMkLst>
        </pc:spChg>
        <pc:spChg chg="del">
          <ac:chgData name="Светлана Латынова" userId="80644d90be333491" providerId="LiveId" clId="{5E9BDE2B-860C-4A3B-A65D-43777D2378D0}" dt="2024-04-18T08:36:33.269" v="658" actId="478"/>
          <ac:spMkLst>
            <pc:docMk/>
            <pc:sldMk cId="206052204" sldId="399"/>
            <ac:spMk id="4" creationId="{46343328-4519-D68E-FA4F-0A80FBBF0E1E}"/>
          </ac:spMkLst>
        </pc:spChg>
        <pc:spChg chg="add del mod">
          <ac:chgData name="Светлана Латынова" userId="80644d90be333491" providerId="LiveId" clId="{5E9BDE2B-860C-4A3B-A65D-43777D2378D0}" dt="2024-04-18T08:39:02.103" v="777" actId="478"/>
          <ac:spMkLst>
            <pc:docMk/>
            <pc:sldMk cId="206052204" sldId="399"/>
            <ac:spMk id="12" creationId="{06CFE570-9ADE-E435-0B58-912D4DAD5ACB}"/>
          </ac:spMkLst>
        </pc:spChg>
        <pc:spChg chg="add del mod">
          <ac:chgData name="Светлана Латынова" userId="80644d90be333491" providerId="LiveId" clId="{5E9BDE2B-860C-4A3B-A65D-43777D2378D0}" dt="2024-04-18T09:14:58.946" v="1341" actId="478"/>
          <ac:spMkLst>
            <pc:docMk/>
            <pc:sldMk cId="206052204" sldId="399"/>
            <ac:spMk id="13" creationId="{D41580BC-9066-1402-77E8-058E6F4F5475}"/>
          </ac:spMkLst>
        </pc:spChg>
        <pc:spChg chg="add del mod">
          <ac:chgData name="Светлана Латынова" userId="80644d90be333491" providerId="LiveId" clId="{5E9BDE2B-860C-4A3B-A65D-43777D2378D0}" dt="2024-04-18T08:41:46.806" v="785" actId="478"/>
          <ac:spMkLst>
            <pc:docMk/>
            <pc:sldMk cId="206052204" sldId="399"/>
            <ac:spMk id="14" creationId="{B97A45BF-2B66-5BF4-B012-968CAB0BC71D}"/>
          </ac:spMkLst>
        </pc:spChg>
        <pc:spChg chg="add del">
          <ac:chgData name="Светлана Латынова" userId="80644d90be333491" providerId="LiveId" clId="{5E9BDE2B-860C-4A3B-A65D-43777D2378D0}" dt="2024-04-18T09:15:00.838" v="1343" actId="22"/>
          <ac:spMkLst>
            <pc:docMk/>
            <pc:sldMk cId="206052204" sldId="399"/>
            <ac:spMk id="17" creationId="{DA2C3851-72E8-B57C-4E19-3DDC59EE6DC4}"/>
          </ac:spMkLst>
        </pc:spChg>
        <pc:spChg chg="add mod">
          <ac:chgData name="Светлана Латынова" userId="80644d90be333491" providerId="LiveId" clId="{5E9BDE2B-860C-4A3B-A65D-43777D2378D0}" dt="2024-04-18T09:15:04.818" v="1344"/>
          <ac:spMkLst>
            <pc:docMk/>
            <pc:sldMk cId="206052204" sldId="399"/>
            <ac:spMk id="18" creationId="{331F7AF0-11F0-04A4-339D-48C69038D2C1}"/>
          </ac:spMkLst>
        </pc:spChg>
        <pc:graphicFrameChg chg="add mod modGraphic">
          <ac:chgData name="Светлана Латынова" userId="80644d90be333491" providerId="LiveId" clId="{5E9BDE2B-860C-4A3B-A65D-43777D2378D0}" dt="2024-04-19T05:10:20.553" v="2992" actId="20577"/>
          <ac:graphicFrameMkLst>
            <pc:docMk/>
            <pc:sldMk cId="206052204" sldId="399"/>
            <ac:graphicFrameMk id="10" creationId="{6581BC8C-BF8C-B370-D807-F8E8C61E70CE}"/>
          </ac:graphicFrameMkLst>
        </pc:graphicFrameChg>
        <pc:picChg chg="del">
          <ac:chgData name="Светлана Латынова" userId="80644d90be333491" providerId="LiveId" clId="{5E9BDE2B-860C-4A3B-A65D-43777D2378D0}" dt="2024-04-18T08:36:30.251" v="657" actId="478"/>
          <ac:picMkLst>
            <pc:docMk/>
            <pc:sldMk cId="206052204" sldId="399"/>
            <ac:picMk id="11" creationId="{DE82D09F-620A-08D3-E852-9F9FC136FB60}"/>
          </ac:picMkLst>
        </pc:picChg>
        <pc:picChg chg="add del mod">
          <ac:chgData name="Светлана Латынова" userId="80644d90be333491" providerId="LiveId" clId="{5E9BDE2B-860C-4A3B-A65D-43777D2378D0}" dt="2024-04-18T09:01:31.283" v="1082" actId="478"/>
          <ac:picMkLst>
            <pc:docMk/>
            <pc:sldMk cId="206052204" sldId="399"/>
            <ac:picMk id="15" creationId="{1392CE9C-6B1D-5B5B-F3D1-EC7B33F92771}"/>
          </ac:picMkLst>
        </pc:picChg>
      </pc:sldChg>
      <pc:sldChg chg="addSp modSp add del mod">
        <pc:chgData name="Светлана Латынова" userId="80644d90be333491" providerId="LiveId" clId="{5E9BDE2B-860C-4A3B-A65D-43777D2378D0}" dt="2024-04-18T08:38:40.040" v="772" actId="47"/>
        <pc:sldMkLst>
          <pc:docMk/>
          <pc:sldMk cId="2258778237" sldId="400"/>
        </pc:sldMkLst>
        <pc:spChg chg="mod">
          <ac:chgData name="Светлана Латынова" userId="80644d90be333491" providerId="LiveId" clId="{5E9BDE2B-860C-4A3B-A65D-43777D2378D0}" dt="2024-04-18T08:38:31.368" v="770" actId="1076"/>
          <ac:spMkLst>
            <pc:docMk/>
            <pc:sldMk cId="2258778237" sldId="400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8T08:38:31.368" v="770" actId="1076"/>
          <ac:spMkLst>
            <pc:docMk/>
            <pc:sldMk cId="2258778237" sldId="400"/>
            <ac:spMk id="4" creationId="{46343328-4519-D68E-FA4F-0A80FBBF0E1E}"/>
          </ac:spMkLst>
        </pc:spChg>
        <pc:spChg chg="add mod">
          <ac:chgData name="Светлана Латынова" userId="80644d90be333491" providerId="LiveId" clId="{5E9BDE2B-860C-4A3B-A65D-43777D2378D0}" dt="2024-04-18T08:38:32.511" v="771"/>
          <ac:spMkLst>
            <pc:docMk/>
            <pc:sldMk cId="2258778237" sldId="400"/>
            <ac:spMk id="10" creationId="{978BFFD9-9F12-D3C4-68E9-C3C1662BDEB9}"/>
          </ac:spMkLst>
        </pc:spChg>
      </pc:sldChg>
      <pc:sldChg chg="addSp delSp modSp add mod ord">
        <pc:chgData name="Светлана Латынова" userId="80644d90be333491" providerId="LiveId" clId="{5E9BDE2B-860C-4A3B-A65D-43777D2378D0}" dt="2024-04-19T05:14:45.529" v="3017" actId="1076"/>
        <pc:sldMkLst>
          <pc:docMk/>
          <pc:sldMk cId="3034718841" sldId="400"/>
        </pc:sldMkLst>
        <pc:spChg chg="mod">
          <ac:chgData name="Светлана Латынова" userId="80644d90be333491" providerId="LiveId" clId="{5E9BDE2B-860C-4A3B-A65D-43777D2378D0}" dt="2024-04-19T05:14:45.529" v="3017" actId="1076"/>
          <ac:spMkLst>
            <pc:docMk/>
            <pc:sldMk cId="3034718841" sldId="400"/>
            <ac:spMk id="2" creationId="{AF22B10C-6354-E630-89D4-AA86FBBBFF30}"/>
          </ac:spMkLst>
        </pc:spChg>
        <pc:spChg chg="del">
          <ac:chgData name="Светлана Латынова" userId="80644d90be333491" providerId="LiveId" clId="{5E9BDE2B-860C-4A3B-A65D-43777D2378D0}" dt="2024-04-18T08:42:05.045" v="788" actId="478"/>
          <ac:spMkLst>
            <pc:docMk/>
            <pc:sldMk cId="3034718841" sldId="400"/>
            <ac:spMk id="4" creationId="{46343328-4519-D68E-FA4F-0A80FBBF0E1E}"/>
          </ac:spMkLst>
        </pc:spChg>
        <pc:spChg chg="del">
          <ac:chgData name="Светлана Латынова" userId="80644d90be333491" providerId="LiveId" clId="{5E9BDE2B-860C-4A3B-A65D-43777D2378D0}" dt="2024-04-18T09:15:08.386" v="1345" actId="478"/>
          <ac:spMkLst>
            <pc:docMk/>
            <pc:sldMk cId="3034718841" sldId="400"/>
            <ac:spMk id="10" creationId="{5E48106B-9986-7952-9EC2-92DD1EA926F9}"/>
          </ac:spMkLst>
        </pc:spChg>
        <pc:spChg chg="add del mod">
          <ac:chgData name="Светлана Латынова" userId="80644d90be333491" providerId="LiveId" clId="{5E9BDE2B-860C-4A3B-A65D-43777D2378D0}" dt="2024-04-18T08:45:47.088" v="848" actId="478"/>
          <ac:spMkLst>
            <pc:docMk/>
            <pc:sldMk cId="3034718841" sldId="400"/>
            <ac:spMk id="14" creationId="{5424530D-D407-08F2-1F08-4518E1E9F380}"/>
          </ac:spMkLst>
        </pc:spChg>
        <pc:spChg chg="add mod">
          <ac:chgData name="Светлана Латынова" userId="80644d90be333491" providerId="LiveId" clId="{5E9BDE2B-860C-4A3B-A65D-43777D2378D0}" dt="2024-04-18T09:15:08.699" v="1346"/>
          <ac:spMkLst>
            <pc:docMk/>
            <pc:sldMk cId="3034718841" sldId="400"/>
            <ac:spMk id="15" creationId="{37BC561B-315B-AE33-72AA-8F01B39CE13D}"/>
          </ac:spMkLst>
        </pc:spChg>
        <pc:picChg chg="add mod">
          <ac:chgData name="Светлана Латынова" userId="80644d90be333491" providerId="LiveId" clId="{5E9BDE2B-860C-4A3B-A65D-43777D2378D0}" dt="2024-04-19T05:14:33.512" v="3016"/>
          <ac:picMkLst>
            <pc:docMk/>
            <pc:sldMk cId="3034718841" sldId="400"/>
            <ac:picMk id="4" creationId="{8F1BC54D-29F8-C1E5-5639-95EA21CA5C0D}"/>
          </ac:picMkLst>
        </pc:picChg>
        <pc:picChg chg="del">
          <ac:chgData name="Светлана Латынова" userId="80644d90be333491" providerId="LiveId" clId="{5E9BDE2B-860C-4A3B-A65D-43777D2378D0}" dt="2024-04-18T08:42:07.053" v="789" actId="478"/>
          <ac:picMkLst>
            <pc:docMk/>
            <pc:sldMk cId="3034718841" sldId="400"/>
            <ac:picMk id="11" creationId="{DE82D09F-620A-08D3-E852-9F9FC136FB60}"/>
          </ac:picMkLst>
        </pc:picChg>
        <pc:picChg chg="add del mod">
          <ac:chgData name="Светлана Латынова" userId="80644d90be333491" providerId="LiveId" clId="{5E9BDE2B-860C-4A3B-A65D-43777D2378D0}" dt="2024-04-19T05:14:05.129" v="3008" actId="478"/>
          <ac:picMkLst>
            <pc:docMk/>
            <pc:sldMk cId="3034718841" sldId="400"/>
            <ac:picMk id="12" creationId="{23E57204-E06F-05D2-2EC3-A8657434436C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15:46.775" v="3021" actId="1076"/>
        <pc:sldMkLst>
          <pc:docMk/>
          <pc:sldMk cId="1829291194" sldId="401"/>
        </pc:sldMkLst>
        <pc:spChg chg="mod">
          <ac:chgData name="Светлана Латынова" userId="80644d90be333491" providerId="LiveId" clId="{5E9BDE2B-860C-4A3B-A65D-43777D2378D0}" dt="2024-04-19T05:15:46.775" v="3021" actId="1076"/>
          <ac:spMkLst>
            <pc:docMk/>
            <pc:sldMk cId="1829291194" sldId="4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E9BDE2B-860C-4A3B-A65D-43777D2378D0}" dt="2024-04-19T05:15:25.336" v="3019" actId="478"/>
          <ac:spMkLst>
            <pc:docMk/>
            <pc:sldMk cId="1829291194" sldId="401"/>
            <ac:spMk id="4" creationId="{E3F84E23-D5F0-C12E-0A84-941FA8B5C7D5}"/>
          </ac:spMkLst>
        </pc:spChg>
        <pc:spChg chg="del">
          <ac:chgData name="Светлана Латынова" userId="80644d90be333491" providerId="LiveId" clId="{5E9BDE2B-860C-4A3B-A65D-43777D2378D0}" dt="2024-04-18T09:15:11.706" v="1347" actId="478"/>
          <ac:spMkLst>
            <pc:docMk/>
            <pc:sldMk cId="1829291194" sldId="401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5E9BDE2B-860C-4A3B-A65D-43777D2378D0}" dt="2024-04-19T05:15:30.016" v="3020" actId="1076"/>
          <ac:spMkLst>
            <pc:docMk/>
            <pc:sldMk cId="1829291194" sldId="401"/>
            <ac:spMk id="10" creationId="{6F1D98FE-FA64-05DD-7A6C-AE475E6F3B61}"/>
          </ac:spMkLst>
        </pc:spChg>
        <pc:spChg chg="add del mod">
          <ac:chgData name="Светлана Латынова" userId="80644d90be333491" providerId="LiveId" clId="{5E9BDE2B-860C-4A3B-A65D-43777D2378D0}" dt="2024-04-19T05:12:39.099" v="3004" actId="478"/>
          <ac:spMkLst>
            <pc:docMk/>
            <pc:sldMk cId="1829291194" sldId="401"/>
            <ac:spMk id="14" creationId="{46D09F4D-EEE6-E611-1E6A-CE2C8F4E5A0A}"/>
          </ac:spMkLst>
        </pc:spChg>
        <pc:picChg chg="add del mod">
          <ac:chgData name="Светлана Латынова" userId="80644d90be333491" providerId="LiveId" clId="{5E9BDE2B-860C-4A3B-A65D-43777D2378D0}" dt="2024-04-18T09:00:33.549" v="1071" actId="478"/>
          <ac:picMkLst>
            <pc:docMk/>
            <pc:sldMk cId="1829291194" sldId="401"/>
            <ac:picMk id="4" creationId="{3221D29A-600B-1730-ED0A-C533909D0FF3}"/>
          </ac:picMkLst>
        </pc:picChg>
        <pc:picChg chg="add del mod">
          <ac:chgData name="Светлана Латынова" userId="80644d90be333491" providerId="LiveId" clId="{5E9BDE2B-860C-4A3B-A65D-43777D2378D0}" dt="2024-04-18T09:00:45.500" v="1075" actId="478"/>
          <ac:picMkLst>
            <pc:docMk/>
            <pc:sldMk cId="1829291194" sldId="401"/>
            <ac:picMk id="11" creationId="{78721719-85C8-CE12-129B-181BCCE7714B}"/>
          </ac:picMkLst>
        </pc:picChg>
        <pc:picChg chg="del">
          <ac:chgData name="Светлана Латынова" userId="80644d90be333491" providerId="LiveId" clId="{5E9BDE2B-860C-4A3B-A65D-43777D2378D0}" dt="2024-04-18T08:56:54.481" v="1008" actId="478"/>
          <ac:picMkLst>
            <pc:docMk/>
            <pc:sldMk cId="1829291194" sldId="401"/>
            <ac:picMk id="12" creationId="{23E57204-E06F-05D2-2EC3-A8657434436C}"/>
          </ac:picMkLst>
        </pc:picChg>
        <pc:picChg chg="add mod">
          <ac:chgData name="Светлана Латынова" userId="80644d90be333491" providerId="LiveId" clId="{5E9BDE2B-860C-4A3B-A65D-43777D2378D0}" dt="2024-04-19T05:11:57.817" v="2998" actId="14100"/>
          <ac:picMkLst>
            <pc:docMk/>
            <pc:sldMk cId="1829291194" sldId="401"/>
            <ac:picMk id="13" creationId="{9554D41B-A872-0896-63BE-43765BA8E886}"/>
          </ac:picMkLst>
        </pc:picChg>
      </pc:sldChg>
      <pc:sldChg chg="addSp delSp modSp add del mod">
        <pc:chgData name="Светлана Латынова" userId="80644d90be333491" providerId="LiveId" clId="{5E9BDE2B-860C-4A3B-A65D-43777D2378D0}" dt="2024-04-18T19:05:23.351" v="2392" actId="47"/>
        <pc:sldMkLst>
          <pc:docMk/>
          <pc:sldMk cId="302421350" sldId="402"/>
        </pc:sldMkLst>
        <pc:spChg chg="del mod">
          <ac:chgData name="Светлана Латынова" userId="80644d90be333491" providerId="LiveId" clId="{5E9BDE2B-860C-4A3B-A65D-43777D2378D0}" dt="2024-04-18T08:58:06.864" v="1021" actId="478"/>
          <ac:spMkLst>
            <pc:docMk/>
            <pc:sldMk cId="302421350" sldId="402"/>
            <ac:spMk id="2" creationId="{AF22B10C-6354-E630-89D4-AA86FBBBFF30}"/>
          </ac:spMkLst>
        </pc:spChg>
        <pc:spChg chg="del">
          <ac:chgData name="Светлана Латынова" userId="80644d90be333491" providerId="LiveId" clId="{5E9BDE2B-860C-4A3B-A65D-43777D2378D0}" dt="2024-04-18T09:15:17.099" v="1349" actId="478"/>
          <ac:spMkLst>
            <pc:docMk/>
            <pc:sldMk cId="302421350" sldId="402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5E9BDE2B-860C-4A3B-A65D-43777D2378D0}" dt="2024-04-18T19:01:15.778" v="2383" actId="20577"/>
          <ac:spMkLst>
            <pc:docMk/>
            <pc:sldMk cId="302421350" sldId="402"/>
            <ac:spMk id="12" creationId="{B4D979D8-B024-99D1-EAC8-4915E4FD262C}"/>
          </ac:spMkLst>
        </pc:spChg>
        <pc:spChg chg="add mod">
          <ac:chgData name="Светлана Латынова" userId="80644d90be333491" providerId="LiveId" clId="{5E9BDE2B-860C-4A3B-A65D-43777D2378D0}" dt="2024-04-18T09:02:57.091" v="1102" actId="207"/>
          <ac:spMkLst>
            <pc:docMk/>
            <pc:sldMk cId="302421350" sldId="402"/>
            <ac:spMk id="14" creationId="{EEE0C997-8174-18BF-8D98-AF4813BFD64C}"/>
          </ac:spMkLst>
        </pc:spChg>
        <pc:spChg chg="add mod">
          <ac:chgData name="Светлана Латынова" userId="80644d90be333491" providerId="LiveId" clId="{5E9BDE2B-860C-4A3B-A65D-43777D2378D0}" dt="2024-04-18T09:00:24.420" v="1070" actId="208"/>
          <ac:spMkLst>
            <pc:docMk/>
            <pc:sldMk cId="302421350" sldId="402"/>
            <ac:spMk id="15" creationId="{C35A644A-18D9-5534-7DDF-DDFD8579F830}"/>
          </ac:spMkLst>
        </pc:spChg>
        <pc:spChg chg="add mod">
          <ac:chgData name="Светлана Латынова" userId="80644d90be333491" providerId="LiveId" clId="{5E9BDE2B-860C-4A3B-A65D-43777D2378D0}" dt="2024-04-18T09:15:17.371" v="1350"/>
          <ac:spMkLst>
            <pc:docMk/>
            <pc:sldMk cId="302421350" sldId="402"/>
            <ac:spMk id="18" creationId="{1C913484-0AD4-2E60-B859-9AB0930CF66D}"/>
          </ac:spMkLst>
        </pc:spChg>
        <pc:graphicFrameChg chg="add mod modGraphic">
          <ac:chgData name="Светлана Латынова" userId="80644d90be333491" providerId="LiveId" clId="{5E9BDE2B-860C-4A3B-A65D-43777D2378D0}" dt="2024-04-18T19:01:04.726" v="2381" actId="20577"/>
          <ac:graphicFrameMkLst>
            <pc:docMk/>
            <pc:sldMk cId="302421350" sldId="402"/>
            <ac:graphicFrameMk id="13" creationId="{28C65DCA-E546-0371-B435-F7FE40216885}"/>
          </ac:graphicFrameMkLst>
        </pc:graphicFrameChg>
        <pc:picChg chg="del">
          <ac:chgData name="Светлана Латынова" userId="80644d90be333491" providerId="LiveId" clId="{5E9BDE2B-860C-4A3B-A65D-43777D2378D0}" dt="2024-04-18T08:57:48.920" v="1017" actId="478"/>
          <ac:picMkLst>
            <pc:docMk/>
            <pc:sldMk cId="302421350" sldId="402"/>
            <ac:picMk id="4" creationId="{3221D29A-600B-1730-ED0A-C533909D0FF3}"/>
          </ac:picMkLst>
        </pc:picChg>
        <pc:picChg chg="add del mod">
          <ac:chgData name="Светлана Латынова" userId="80644d90be333491" providerId="LiveId" clId="{5E9BDE2B-860C-4A3B-A65D-43777D2378D0}" dt="2024-04-18T09:01:52.715" v="1085" actId="478"/>
          <ac:picMkLst>
            <pc:docMk/>
            <pc:sldMk cId="302421350" sldId="402"/>
            <ac:picMk id="16" creationId="{5DDD8D76-DAA6-CEA4-7681-3DA4C8E9C446}"/>
          </ac:picMkLst>
        </pc:picChg>
        <pc:picChg chg="add mod">
          <ac:chgData name="Светлана Латынова" userId="80644d90be333491" providerId="LiveId" clId="{5E9BDE2B-860C-4A3B-A65D-43777D2378D0}" dt="2024-04-18T09:01:47.843" v="1084"/>
          <ac:picMkLst>
            <pc:docMk/>
            <pc:sldMk cId="302421350" sldId="402"/>
            <ac:picMk id="17" creationId="{6249F21C-CD6C-94D0-E6AB-FB9759FDE758}"/>
          </ac:picMkLst>
        </pc:picChg>
      </pc:sldChg>
      <pc:sldChg chg="addSp delSp modSp add del mod">
        <pc:chgData name="Светлана Латынова" userId="80644d90be333491" providerId="LiveId" clId="{5E9BDE2B-860C-4A3B-A65D-43777D2378D0}" dt="2024-04-18T19:05:24.504" v="2393" actId="47"/>
        <pc:sldMkLst>
          <pc:docMk/>
          <pc:sldMk cId="3463066251" sldId="403"/>
        </pc:sldMkLst>
        <pc:spChg chg="add del mod">
          <ac:chgData name="Светлана Латынова" userId="80644d90be333491" providerId="LiveId" clId="{5E9BDE2B-860C-4A3B-A65D-43777D2378D0}" dt="2024-04-18T09:15:24.034" v="1354" actId="478"/>
          <ac:spMkLst>
            <pc:docMk/>
            <pc:sldMk cId="3463066251" sldId="403"/>
            <ac:spMk id="2" creationId="{C9B94173-88B7-A5BD-8F32-A5AA0D6C6C60}"/>
          </ac:spMkLst>
        </pc:spChg>
        <pc:spChg chg="add mod">
          <ac:chgData name="Светлана Латынова" userId="80644d90be333491" providerId="LiveId" clId="{5E9BDE2B-860C-4A3B-A65D-43777D2378D0}" dt="2024-04-18T09:15:26.633" v="1356"/>
          <ac:spMkLst>
            <pc:docMk/>
            <pc:sldMk cId="3463066251" sldId="403"/>
            <ac:spMk id="4" creationId="{4791DF37-EA96-A791-5A5C-28C2195E527F}"/>
          </ac:spMkLst>
        </pc:spChg>
        <pc:spChg chg="del">
          <ac:chgData name="Светлана Латынова" userId="80644d90be333491" providerId="LiveId" clId="{5E9BDE2B-860C-4A3B-A65D-43777D2378D0}" dt="2024-04-18T09:15:26.377" v="1355" actId="478"/>
          <ac:spMkLst>
            <pc:docMk/>
            <pc:sldMk cId="3463066251" sldId="403"/>
            <ac:spMk id="10" creationId="{5E48106B-9986-7952-9EC2-92DD1EA926F9}"/>
          </ac:spMkLst>
        </pc:spChg>
        <pc:spChg chg="mod">
          <ac:chgData name="Светлана Латынова" userId="80644d90be333491" providerId="LiveId" clId="{5E9BDE2B-860C-4A3B-A65D-43777D2378D0}" dt="2024-04-18T09:05:04.844" v="1125" actId="207"/>
          <ac:spMkLst>
            <pc:docMk/>
            <pc:sldMk cId="3463066251" sldId="403"/>
            <ac:spMk id="12" creationId="{B4D979D8-B024-99D1-EAC8-4915E4FD262C}"/>
          </ac:spMkLst>
        </pc:spChg>
        <pc:spChg chg="mod">
          <ac:chgData name="Светлана Латынова" userId="80644d90be333491" providerId="LiveId" clId="{5E9BDE2B-860C-4A3B-A65D-43777D2378D0}" dt="2024-04-18T09:03:00.908" v="1103" actId="207"/>
          <ac:spMkLst>
            <pc:docMk/>
            <pc:sldMk cId="3463066251" sldId="403"/>
            <ac:spMk id="14" creationId="{EEE0C997-8174-18BF-8D98-AF4813BFD64C}"/>
          </ac:spMkLst>
        </pc:spChg>
        <pc:spChg chg="del mod">
          <ac:chgData name="Светлана Латынова" userId="80644d90be333491" providerId="LiveId" clId="{5E9BDE2B-860C-4A3B-A65D-43777D2378D0}" dt="2024-04-18T09:02:22.322" v="1091" actId="478"/>
          <ac:spMkLst>
            <pc:docMk/>
            <pc:sldMk cId="3463066251" sldId="403"/>
            <ac:spMk id="15" creationId="{C35A644A-18D9-5534-7DDF-DDFD8579F830}"/>
          </ac:spMkLst>
        </pc:spChg>
        <pc:graphicFrameChg chg="del mod">
          <ac:chgData name="Светлана Латынова" userId="80644d90be333491" providerId="LiveId" clId="{5E9BDE2B-860C-4A3B-A65D-43777D2378D0}" dt="2024-04-18T09:02:18.603" v="1089" actId="478"/>
          <ac:graphicFrameMkLst>
            <pc:docMk/>
            <pc:sldMk cId="3463066251" sldId="403"/>
            <ac:graphicFrameMk id="13" creationId="{28C65DCA-E546-0371-B435-F7FE40216885}"/>
          </ac:graphicFrameMkLst>
        </pc:graphicFrameChg>
      </pc:sldChg>
      <pc:sldChg chg="addSp delSp modSp add del mod">
        <pc:chgData name="Светлана Латынова" userId="80644d90be333491" providerId="LiveId" clId="{5E9BDE2B-860C-4A3B-A65D-43777D2378D0}" dt="2024-04-18T19:10:50.943" v="2530" actId="47"/>
        <pc:sldMkLst>
          <pc:docMk/>
          <pc:sldMk cId="1393238036" sldId="404"/>
        </pc:sldMkLst>
        <pc:spChg chg="add mod">
          <ac:chgData name="Светлана Латынова" userId="80644d90be333491" providerId="LiveId" clId="{5E9BDE2B-860C-4A3B-A65D-43777D2378D0}" dt="2024-04-18T09:06:32.280" v="1143" actId="20577"/>
          <ac:spMkLst>
            <pc:docMk/>
            <pc:sldMk cId="1393238036" sldId="404"/>
            <ac:spMk id="2" creationId="{0FF6F18E-177B-DA22-A92D-E10CA366A287}"/>
          </ac:spMkLst>
        </pc:spChg>
        <pc:spChg chg="add mod">
          <ac:chgData name="Светлана Латынова" userId="80644d90be333491" providerId="LiveId" clId="{5E9BDE2B-860C-4A3B-A65D-43777D2378D0}" dt="2024-04-18T09:06:01.688" v="1134" actId="113"/>
          <ac:spMkLst>
            <pc:docMk/>
            <pc:sldMk cId="1393238036" sldId="404"/>
            <ac:spMk id="4" creationId="{7076FE89-C865-EC4F-0B40-BABC984DED23}"/>
          </ac:spMkLst>
        </pc:spChg>
        <pc:spChg chg="del">
          <ac:chgData name="Светлана Латынова" userId="80644d90be333491" providerId="LiveId" clId="{5E9BDE2B-860C-4A3B-A65D-43777D2378D0}" dt="2024-04-18T09:15:29.801" v="1357" actId="478"/>
          <ac:spMkLst>
            <pc:docMk/>
            <pc:sldMk cId="1393238036" sldId="404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5E9BDE2B-860C-4A3B-A65D-43777D2378D0}" dt="2024-04-18T09:06:01.688" v="1134" actId="113"/>
          <ac:spMkLst>
            <pc:docMk/>
            <pc:sldMk cId="1393238036" sldId="404"/>
            <ac:spMk id="11" creationId="{06A41E80-3BFF-293F-EBE1-5B15D26F7CFB}"/>
          </ac:spMkLst>
        </pc:spChg>
        <pc:spChg chg="add del mod">
          <ac:chgData name="Светлана Латынова" userId="80644d90be333491" providerId="LiveId" clId="{5E9BDE2B-860C-4A3B-A65D-43777D2378D0}" dt="2024-04-18T19:06:20.007" v="2441" actId="20577"/>
          <ac:spMkLst>
            <pc:docMk/>
            <pc:sldMk cId="1393238036" sldId="404"/>
            <ac:spMk id="12" creationId="{B4D979D8-B024-99D1-EAC8-4915E4FD262C}"/>
          </ac:spMkLst>
        </pc:spChg>
        <pc:spChg chg="add mod">
          <ac:chgData name="Светлана Латынова" userId="80644d90be333491" providerId="LiveId" clId="{5E9BDE2B-860C-4A3B-A65D-43777D2378D0}" dt="2024-04-18T09:15:29.986" v="1358"/>
          <ac:spMkLst>
            <pc:docMk/>
            <pc:sldMk cId="1393238036" sldId="404"/>
            <ac:spMk id="13" creationId="{6A8F1EA7-1497-C970-39C8-73CC3927347E}"/>
          </ac:spMkLst>
        </pc:spChg>
        <pc:picChg chg="del">
          <ac:chgData name="Светлана Латынова" userId="80644d90be333491" providerId="LiveId" clId="{5E9BDE2B-860C-4A3B-A65D-43777D2378D0}" dt="2024-04-18T09:04:55.583" v="1123" actId="478"/>
          <ac:picMkLst>
            <pc:docMk/>
            <pc:sldMk cId="1393238036" sldId="404"/>
            <ac:picMk id="16" creationId="{5DDD8D76-DAA6-CEA4-7681-3DA4C8E9C446}"/>
          </ac:picMkLst>
        </pc:picChg>
      </pc:sldChg>
      <pc:sldChg chg="new del">
        <pc:chgData name="Светлана Латынова" userId="80644d90be333491" providerId="LiveId" clId="{5E9BDE2B-860C-4A3B-A65D-43777D2378D0}" dt="2024-04-18T09:03:16.470" v="1106" actId="47"/>
        <pc:sldMkLst>
          <pc:docMk/>
          <pc:sldMk cId="2776896927" sldId="404"/>
        </pc:sldMkLst>
      </pc:sldChg>
      <pc:sldChg chg="addSp delSp modSp add mod">
        <pc:chgData name="Светлана Латынова" userId="80644d90be333491" providerId="LiveId" clId="{5E9BDE2B-860C-4A3B-A65D-43777D2378D0}" dt="2024-04-18T19:10:41.207" v="2529" actId="14100"/>
        <pc:sldMkLst>
          <pc:docMk/>
          <pc:sldMk cId="2851946693" sldId="405"/>
        </pc:sldMkLst>
        <pc:spChg chg="del">
          <ac:chgData name="Светлана Латынова" userId="80644d90be333491" providerId="LiveId" clId="{5E9BDE2B-860C-4A3B-A65D-43777D2378D0}" dt="2024-04-18T09:08:20.218" v="1194" actId="478"/>
          <ac:spMkLst>
            <pc:docMk/>
            <pc:sldMk cId="2851946693" sldId="405"/>
            <ac:spMk id="2" creationId="{0FF6F18E-177B-DA22-A92D-E10CA366A287}"/>
          </ac:spMkLst>
        </pc:spChg>
        <pc:spChg chg="add mod">
          <ac:chgData name="Светлана Латынова" userId="80644d90be333491" providerId="LiveId" clId="{5E9BDE2B-860C-4A3B-A65D-43777D2378D0}" dt="2024-04-18T19:09:50.083" v="2517" actId="1076"/>
          <ac:spMkLst>
            <pc:docMk/>
            <pc:sldMk cId="2851946693" sldId="405"/>
            <ac:spMk id="2" creationId="{B4D979D8-B024-99D1-EAC8-4915E4FD262C}"/>
          </ac:spMkLst>
        </pc:spChg>
        <pc:spChg chg="del">
          <ac:chgData name="Светлана Латынова" userId="80644d90be333491" providerId="LiveId" clId="{5E9BDE2B-860C-4A3B-A65D-43777D2378D0}" dt="2024-04-18T09:08:20.218" v="1194" actId="478"/>
          <ac:spMkLst>
            <pc:docMk/>
            <pc:sldMk cId="2851946693" sldId="405"/>
            <ac:spMk id="4" creationId="{7076FE89-C865-EC4F-0B40-BABC984DED23}"/>
          </ac:spMkLst>
        </pc:spChg>
        <pc:spChg chg="add mod">
          <ac:chgData name="Светлана Латынова" userId="80644d90be333491" providerId="LiveId" clId="{5E9BDE2B-860C-4A3B-A65D-43777D2378D0}" dt="2024-04-18T19:10:41.207" v="2529" actId="14100"/>
          <ac:spMkLst>
            <pc:docMk/>
            <pc:sldMk cId="2851946693" sldId="405"/>
            <ac:spMk id="4" creationId="{AF22B10C-6354-E630-89D4-AA86FBBBFF30}"/>
          </ac:spMkLst>
        </pc:spChg>
        <pc:spChg chg="del">
          <ac:chgData name="Светлана Латынова" userId="80644d90be333491" providerId="LiveId" clId="{5E9BDE2B-860C-4A3B-A65D-43777D2378D0}" dt="2024-04-18T09:15:33.355" v="1359" actId="478"/>
          <ac:spMkLst>
            <pc:docMk/>
            <pc:sldMk cId="2851946693" sldId="405"/>
            <ac:spMk id="10" creationId="{5E48106B-9986-7952-9EC2-92DD1EA926F9}"/>
          </ac:spMkLst>
        </pc:spChg>
        <pc:spChg chg="del">
          <ac:chgData name="Светлана Латынова" userId="80644d90be333491" providerId="LiveId" clId="{5E9BDE2B-860C-4A3B-A65D-43777D2378D0}" dt="2024-04-18T09:08:20.218" v="1194" actId="478"/>
          <ac:spMkLst>
            <pc:docMk/>
            <pc:sldMk cId="2851946693" sldId="405"/>
            <ac:spMk id="11" creationId="{06A41E80-3BFF-293F-EBE1-5B15D26F7CFB}"/>
          </ac:spMkLst>
        </pc:spChg>
        <pc:spChg chg="add mod">
          <ac:chgData name="Светлана Латынова" userId="80644d90be333491" providerId="LiveId" clId="{5E9BDE2B-860C-4A3B-A65D-43777D2378D0}" dt="2024-04-18T19:10:36.761" v="2528" actId="1076"/>
          <ac:spMkLst>
            <pc:docMk/>
            <pc:sldMk cId="2851946693" sldId="405"/>
            <ac:spMk id="11" creationId="{A124E28B-1368-2B5A-4E7F-3EAAE0CD93A0}"/>
          </ac:spMkLst>
        </pc:spChg>
        <pc:spChg chg="del mod">
          <ac:chgData name="Светлана Латынова" userId="80644d90be333491" providerId="LiveId" clId="{5E9BDE2B-860C-4A3B-A65D-43777D2378D0}" dt="2024-04-18T19:06:54.766" v="2444" actId="21"/>
          <ac:spMkLst>
            <pc:docMk/>
            <pc:sldMk cId="2851946693" sldId="405"/>
            <ac:spMk id="12" creationId="{B4D979D8-B024-99D1-EAC8-4915E4FD262C}"/>
          </ac:spMkLst>
        </pc:spChg>
        <pc:spChg chg="add mod">
          <ac:chgData name="Светлана Латынова" userId="80644d90be333491" providerId="LiveId" clId="{5E9BDE2B-860C-4A3B-A65D-43777D2378D0}" dt="2024-04-18T19:10:28.316" v="2527" actId="1076"/>
          <ac:spMkLst>
            <pc:docMk/>
            <pc:sldMk cId="2851946693" sldId="405"/>
            <ac:spMk id="14" creationId="{A3DE6D99-0777-4F96-A6CC-6FCF7ECD9CAB}"/>
          </ac:spMkLst>
        </pc:spChg>
        <pc:spChg chg="del">
          <ac:chgData name="Светлана Латынова" userId="80644d90be333491" providerId="LiveId" clId="{5E9BDE2B-860C-4A3B-A65D-43777D2378D0}" dt="2024-04-18T09:08:23.635" v="1195" actId="478"/>
          <ac:spMkLst>
            <pc:docMk/>
            <pc:sldMk cId="2851946693" sldId="405"/>
            <ac:spMk id="14" creationId="{EEE0C997-8174-18BF-8D98-AF4813BFD64C}"/>
          </ac:spMkLst>
        </pc:spChg>
        <pc:spChg chg="add mod">
          <ac:chgData name="Светлана Латынова" userId="80644d90be333491" providerId="LiveId" clId="{5E9BDE2B-860C-4A3B-A65D-43777D2378D0}" dt="2024-04-18T09:15:33.529" v="1360"/>
          <ac:spMkLst>
            <pc:docMk/>
            <pc:sldMk cId="2851946693" sldId="405"/>
            <ac:spMk id="15" creationId="{BD709E62-FF85-EF3B-1E95-84716F8B0AFA}"/>
          </ac:spMkLst>
        </pc:spChg>
        <pc:spChg chg="add mod">
          <ac:chgData name="Светлана Латынова" userId="80644d90be333491" providerId="LiveId" clId="{5E9BDE2B-860C-4A3B-A65D-43777D2378D0}" dt="2024-04-18T19:10:11.653" v="2521" actId="1076"/>
          <ac:spMkLst>
            <pc:docMk/>
            <pc:sldMk cId="2851946693" sldId="405"/>
            <ac:spMk id="16" creationId="{FA378409-1324-6D6C-B074-D4472A0376BE}"/>
          </ac:spMkLst>
        </pc:spChg>
        <pc:spChg chg="add mod">
          <ac:chgData name="Светлана Латынова" userId="80644d90be333491" providerId="LiveId" clId="{5E9BDE2B-860C-4A3B-A65D-43777D2378D0}" dt="2024-04-18T19:10:11.653" v="2521" actId="1076"/>
          <ac:spMkLst>
            <pc:docMk/>
            <pc:sldMk cId="2851946693" sldId="405"/>
            <ac:spMk id="17" creationId="{46CD3E36-C8B0-351C-8B04-B837942CE4F5}"/>
          </ac:spMkLst>
        </pc:spChg>
        <pc:picChg chg="add mod">
          <ac:chgData name="Светлана Латынова" userId="80644d90be333491" providerId="LiveId" clId="{5E9BDE2B-860C-4A3B-A65D-43777D2378D0}" dt="2024-04-18T19:09:54.491" v="2519" actId="1076"/>
          <ac:picMkLst>
            <pc:docMk/>
            <pc:sldMk cId="2851946693" sldId="405"/>
            <ac:picMk id="13" creationId="{9FB84CBF-CF84-C227-DCF9-236906F2DE13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22:42.353" v="3149" actId="6549"/>
        <pc:sldMkLst>
          <pc:docMk/>
          <pc:sldMk cId="3177141044" sldId="406"/>
        </pc:sldMkLst>
        <pc:spChg chg="del">
          <ac:chgData name="Светлана Латынова" userId="80644d90be333491" providerId="LiveId" clId="{5E9BDE2B-860C-4A3B-A65D-43777D2378D0}" dt="2024-04-18T09:16:29.840" v="1387" actId="478"/>
          <ac:spMkLst>
            <pc:docMk/>
            <pc:sldMk cId="3177141044" sldId="406"/>
            <ac:spMk id="2" creationId="{AF22B10C-6354-E630-89D4-AA86FBBBFF30}"/>
          </ac:spMkLst>
        </pc:spChg>
        <pc:spChg chg="mod">
          <ac:chgData name="Светлана Латынова" userId="80644d90be333491" providerId="LiveId" clId="{5E9BDE2B-860C-4A3B-A65D-43777D2378D0}" dt="2024-04-19T05:22:42.353" v="3149" actId="6549"/>
          <ac:spMkLst>
            <pc:docMk/>
            <pc:sldMk cId="3177141044" sldId="406"/>
            <ac:spMk id="4" creationId="{46343328-4519-D68E-FA4F-0A80FBBF0E1E}"/>
          </ac:spMkLst>
        </pc:spChg>
        <pc:spChg chg="mod">
          <ac:chgData name="Светлана Латынова" userId="80644d90be333491" providerId="LiveId" clId="{5E9BDE2B-860C-4A3B-A65D-43777D2378D0}" dt="2024-04-18T09:16:06.828" v="1385" actId="20577"/>
          <ac:spMkLst>
            <pc:docMk/>
            <pc:sldMk cId="3177141044" sldId="406"/>
            <ac:spMk id="10" creationId="{5E48106B-9986-7952-9EC2-92DD1EA926F9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13" creationId="{AD193A0A-5BFB-FA51-5404-542CAC3DDA61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14" creationId="{AE7EF7A9-5372-05B6-B5A4-A286A62E457D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16" creationId="{1FFA2E4C-C629-F6B3-087A-157FC70784D2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17" creationId="{30A90BFA-9454-ADCB-DC3A-E0EAF346697E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19" creationId="{3F400EF8-0C34-8977-BD15-E5CA37026941}"/>
          </ac:spMkLst>
        </pc:spChg>
        <pc:spChg chg="mod">
          <ac:chgData name="Светлана Латынова" userId="80644d90be333491" providerId="LiveId" clId="{5E9BDE2B-860C-4A3B-A65D-43777D2378D0}" dt="2024-04-18T09:26:46.958" v="1529" actId="255"/>
          <ac:spMkLst>
            <pc:docMk/>
            <pc:sldMk cId="3177141044" sldId="406"/>
            <ac:spMk id="20" creationId="{9C11A36B-C0F3-0773-0539-F66A68DCCB58}"/>
          </ac:spMkLst>
        </pc:spChg>
        <pc:grpChg chg="add mod">
          <ac:chgData name="Светлана Латынова" userId="80644d90be333491" providerId="LiveId" clId="{5E9BDE2B-860C-4A3B-A65D-43777D2378D0}" dt="2024-04-18T09:18:17.702" v="1411" actId="14100"/>
          <ac:grpSpMkLst>
            <pc:docMk/>
            <pc:sldMk cId="3177141044" sldId="406"/>
            <ac:grpSpMk id="12" creationId="{82C9057D-A474-49D8-328C-F4BC237E036F}"/>
          </ac:grpSpMkLst>
        </pc:grpChg>
        <pc:grpChg chg="add mod">
          <ac:chgData name="Светлана Латынова" userId="80644d90be333491" providerId="LiveId" clId="{5E9BDE2B-860C-4A3B-A65D-43777D2378D0}" dt="2024-04-18T09:18:13.982" v="1410" actId="14100"/>
          <ac:grpSpMkLst>
            <pc:docMk/>
            <pc:sldMk cId="3177141044" sldId="406"/>
            <ac:grpSpMk id="15" creationId="{CED7AC8A-2B3E-8C38-8ABD-BDA98AB36809}"/>
          </ac:grpSpMkLst>
        </pc:grpChg>
        <pc:grpChg chg="add mod">
          <ac:chgData name="Светлана Латынова" userId="80644d90be333491" providerId="LiveId" clId="{5E9BDE2B-860C-4A3B-A65D-43777D2378D0}" dt="2024-04-18T09:18:21.367" v="1412" actId="14100"/>
          <ac:grpSpMkLst>
            <pc:docMk/>
            <pc:sldMk cId="3177141044" sldId="406"/>
            <ac:grpSpMk id="18" creationId="{24C805E5-AD7B-1538-9CFA-71CF924EA12A}"/>
          </ac:grpSpMkLst>
        </pc:grpChg>
        <pc:picChg chg="mod">
          <ac:chgData name="Светлана Латынова" userId="80644d90be333491" providerId="LiveId" clId="{5E9BDE2B-860C-4A3B-A65D-43777D2378D0}" dt="2024-04-19T05:21:23.538" v="3112" actId="14100"/>
          <ac:picMkLst>
            <pc:docMk/>
            <pc:sldMk cId="3177141044" sldId="406"/>
            <ac:picMk id="11" creationId="{DE82D09F-620A-08D3-E852-9F9FC136FB60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23:28.190" v="3156" actId="6549"/>
        <pc:sldMkLst>
          <pc:docMk/>
          <pc:sldMk cId="644929502" sldId="407"/>
        </pc:sldMkLst>
        <pc:spChg chg="mod">
          <ac:chgData name="Светлана Латынова" userId="80644d90be333491" providerId="LiveId" clId="{5E9BDE2B-860C-4A3B-A65D-43777D2378D0}" dt="2024-04-19T05:23:28.190" v="3156" actId="6549"/>
          <ac:spMkLst>
            <pc:docMk/>
            <pc:sldMk cId="644929502" sldId="407"/>
            <ac:spMk id="4" creationId="{46343328-4519-D68E-FA4F-0A80FBBF0E1E}"/>
          </ac:spMkLst>
        </pc:spChg>
        <pc:spChg chg="mod">
          <ac:chgData name="Светлана Латынова" userId="80644d90be333491" providerId="LiveId" clId="{5E9BDE2B-860C-4A3B-A65D-43777D2378D0}" dt="2024-04-18T09:19:12.426" v="1425" actId="207"/>
          <ac:spMkLst>
            <pc:docMk/>
            <pc:sldMk cId="644929502" sldId="407"/>
            <ac:spMk id="13" creationId="{AD193A0A-5BFB-FA51-5404-542CAC3DDA61}"/>
          </ac:spMkLst>
        </pc:spChg>
        <pc:spChg chg="mod">
          <ac:chgData name="Светлана Латынова" userId="80644d90be333491" providerId="LiveId" clId="{5E9BDE2B-860C-4A3B-A65D-43777D2378D0}" dt="2024-04-18T09:19:15.509" v="1426" actId="207"/>
          <ac:spMkLst>
            <pc:docMk/>
            <pc:sldMk cId="644929502" sldId="407"/>
            <ac:spMk id="14" creationId="{AE7EF7A9-5372-05B6-B5A4-A286A62E457D}"/>
          </ac:spMkLst>
        </pc:spChg>
        <pc:picChg chg="del">
          <ac:chgData name="Светлана Латынова" userId="80644d90be333491" providerId="LiveId" clId="{5E9BDE2B-860C-4A3B-A65D-43777D2378D0}" dt="2024-04-18T09:19:27.309" v="1430" actId="478"/>
          <ac:picMkLst>
            <pc:docMk/>
            <pc:sldMk cId="644929502" sldId="407"/>
            <ac:picMk id="11" creationId="{DE82D09F-620A-08D3-E852-9F9FC136FB60}"/>
          </ac:picMkLst>
        </pc:picChg>
        <pc:picChg chg="add mod">
          <ac:chgData name="Светлана Латынова" userId="80644d90be333491" providerId="LiveId" clId="{5E9BDE2B-860C-4A3B-A65D-43777D2378D0}" dt="2024-04-18T09:26:58.356" v="1530" actId="1440"/>
          <ac:picMkLst>
            <pc:docMk/>
            <pc:sldMk cId="644929502" sldId="407"/>
            <ac:picMk id="7170" creationId="{369B72C1-7090-0A85-A94C-311894F75B92}"/>
          </ac:picMkLst>
        </pc:picChg>
      </pc:sldChg>
      <pc:sldChg chg="delSp add del">
        <pc:chgData name="Светлана Латынова" userId="80644d90be333491" providerId="LiveId" clId="{5E9BDE2B-860C-4A3B-A65D-43777D2378D0}" dt="2024-04-18T09:18:25.737" v="1413" actId="47"/>
        <pc:sldMkLst>
          <pc:docMk/>
          <pc:sldMk cId="4180672049" sldId="407"/>
        </pc:sldMkLst>
        <pc:picChg chg="del">
          <ac:chgData name="Светлана Латынова" userId="80644d90be333491" providerId="LiveId" clId="{5E9BDE2B-860C-4A3B-A65D-43777D2378D0}" dt="2024-04-18T09:17:46.374" v="1409" actId="478"/>
          <ac:picMkLst>
            <pc:docMk/>
            <pc:sldMk cId="4180672049" sldId="407"/>
            <ac:picMk id="11" creationId="{DE82D09F-620A-08D3-E852-9F9FC136FB60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8T10:06:28.983" v="2256" actId="478"/>
        <pc:sldMkLst>
          <pc:docMk/>
          <pc:sldMk cId="1203473498" sldId="408"/>
        </pc:sldMkLst>
        <pc:spChg chg="mod">
          <ac:chgData name="Светлана Латынова" userId="80644d90be333491" providerId="LiveId" clId="{5E9BDE2B-860C-4A3B-A65D-43777D2378D0}" dt="2024-04-18T09:37:12.345" v="1760" actId="255"/>
          <ac:spMkLst>
            <pc:docMk/>
            <pc:sldMk cId="1203473498" sldId="408"/>
            <ac:spMk id="2" creationId="{AF22B10C-6354-E630-89D4-AA86FBBBFF30}"/>
          </ac:spMkLst>
        </pc:spChg>
        <pc:spChg chg="del">
          <ac:chgData name="Светлана Латынова" userId="80644d90be333491" providerId="LiveId" clId="{5E9BDE2B-860C-4A3B-A65D-43777D2378D0}" dt="2024-04-18T09:32:55.875" v="1712" actId="478"/>
          <ac:spMkLst>
            <pc:docMk/>
            <pc:sldMk cId="1203473498" sldId="408"/>
            <ac:spMk id="6" creationId="{4B1D53E4-B409-C6A5-B0C8-AAF09BF2AC0F}"/>
          </ac:spMkLst>
        </pc:spChg>
        <pc:graphicFrameChg chg="add mod">
          <ac:chgData name="Светлана Латынова" userId="80644d90be333491" providerId="LiveId" clId="{5E9BDE2B-860C-4A3B-A65D-43777D2378D0}" dt="2024-04-18T09:33:46.423" v="1723" actId="2711"/>
          <ac:graphicFrameMkLst>
            <pc:docMk/>
            <pc:sldMk cId="1203473498" sldId="408"/>
            <ac:graphicFrameMk id="5" creationId="{F469A26C-EB45-37CB-3A4A-2BB39E9452EB}"/>
          </ac:graphicFrameMkLst>
        </pc:graphicFrameChg>
        <pc:picChg chg="del">
          <ac:chgData name="Светлана Латынова" userId="80644d90be333491" providerId="LiveId" clId="{5E9BDE2B-860C-4A3B-A65D-43777D2378D0}" dt="2024-04-18T09:32:57.810" v="1713" actId="478"/>
          <ac:picMkLst>
            <pc:docMk/>
            <pc:sldMk cId="1203473498" sldId="408"/>
            <ac:picMk id="4" creationId="{F83E5A98-B118-FB66-9065-C128CD940873}"/>
          </ac:picMkLst>
        </pc:picChg>
        <pc:picChg chg="add mod">
          <ac:chgData name="Светлана Латынова" userId="80644d90be333491" providerId="LiveId" clId="{5E9BDE2B-860C-4A3B-A65D-43777D2378D0}" dt="2024-04-18T10:06:27.125" v="2255" actId="1076"/>
          <ac:picMkLst>
            <pc:docMk/>
            <pc:sldMk cId="1203473498" sldId="408"/>
            <ac:picMk id="7" creationId="{9978B4A2-4E1A-E5D6-2565-086424D9A344}"/>
          </ac:picMkLst>
        </pc:picChg>
        <pc:picChg chg="add del mod">
          <ac:chgData name="Светлана Латынова" userId="80644d90be333491" providerId="LiveId" clId="{5E9BDE2B-860C-4A3B-A65D-43777D2378D0}" dt="2024-04-18T10:06:28.983" v="2256" actId="478"/>
          <ac:picMkLst>
            <pc:docMk/>
            <pc:sldMk cId="1203473498" sldId="408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24:28.085" v="3160"/>
        <pc:sldMkLst>
          <pc:docMk/>
          <pc:sldMk cId="2944053259" sldId="409"/>
        </pc:sldMkLst>
        <pc:spChg chg="mod">
          <ac:chgData name="Светлана Латынова" userId="80644d90be333491" providerId="LiveId" clId="{5E9BDE2B-860C-4A3B-A65D-43777D2378D0}" dt="2024-04-18T09:37:16.449" v="1761" actId="255"/>
          <ac:spMkLst>
            <pc:docMk/>
            <pc:sldMk cId="2944053259" sldId="409"/>
            <ac:spMk id="2" creationId="{AF22B10C-6354-E630-89D4-AA86FBBBFF30}"/>
          </ac:spMkLst>
        </pc:spChg>
        <pc:graphicFrameChg chg="del">
          <ac:chgData name="Светлана Латынова" userId="80644d90be333491" providerId="LiveId" clId="{5E9BDE2B-860C-4A3B-A65D-43777D2378D0}" dt="2024-04-18T09:34:22.417" v="1725" actId="478"/>
          <ac:graphicFrameMkLst>
            <pc:docMk/>
            <pc:sldMk cId="2944053259" sldId="409"/>
            <ac:graphicFrameMk id="5" creationId="{F469A26C-EB45-37CB-3A4A-2BB39E9452EB}"/>
          </ac:graphicFrameMkLst>
        </pc:graphicFrameChg>
        <pc:picChg chg="add mod">
          <ac:chgData name="Светлана Латынова" userId="80644d90be333491" providerId="LiveId" clId="{5E9BDE2B-860C-4A3B-A65D-43777D2378D0}" dt="2024-04-19T05:24:28.085" v="3160"/>
          <ac:picMkLst>
            <pc:docMk/>
            <pc:sldMk cId="2944053259" sldId="409"/>
            <ac:picMk id="4" creationId="{6E23B760-D7FA-E9B3-033F-BF41BA3D576A}"/>
          </ac:picMkLst>
        </pc:picChg>
        <pc:picChg chg="add mod">
          <ac:chgData name="Светлана Латынова" userId="80644d90be333491" providerId="LiveId" clId="{5E9BDE2B-860C-4A3B-A65D-43777D2378D0}" dt="2024-04-18T09:36:13.463" v="1746"/>
          <ac:picMkLst>
            <pc:docMk/>
            <pc:sldMk cId="2944053259" sldId="409"/>
            <ac:picMk id="6" creationId="{1C808988-30CC-7316-9445-623E6CDFE031}"/>
          </ac:picMkLst>
        </pc:picChg>
        <pc:picChg chg="del">
          <ac:chgData name="Светлана Латынова" userId="80644d90be333491" providerId="LiveId" clId="{5E9BDE2B-860C-4A3B-A65D-43777D2378D0}" dt="2024-04-18T09:34:59.423" v="1733" actId="478"/>
          <ac:picMkLst>
            <pc:docMk/>
            <pc:sldMk cId="2944053259" sldId="409"/>
            <ac:picMk id="2056" creationId="{A2B2A7D4-2B68-BBC3-DC15-EB0A513D71F6}"/>
          </ac:picMkLst>
        </pc:picChg>
        <pc:picChg chg="add del mod">
          <ac:chgData name="Светлана Латынова" userId="80644d90be333491" providerId="LiveId" clId="{5E9BDE2B-860C-4A3B-A65D-43777D2378D0}" dt="2024-04-18T09:35:58.717" v="1744" actId="21"/>
          <ac:picMkLst>
            <pc:docMk/>
            <pc:sldMk cId="2944053259" sldId="409"/>
            <ac:picMk id="6148" creationId="{F0ABB0AB-B744-001F-B67B-190B925F8526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55:15.416" v="3641" actId="1076"/>
        <pc:sldMkLst>
          <pc:docMk/>
          <pc:sldMk cId="2317714309" sldId="410"/>
        </pc:sldMkLst>
        <pc:spChg chg="mod">
          <ac:chgData name="Светлана Латынова" userId="80644d90be333491" providerId="LiveId" clId="{5E9BDE2B-860C-4A3B-A65D-43777D2378D0}" dt="2024-04-18T09:37:20.896" v="1762" actId="255"/>
          <ac:spMkLst>
            <pc:docMk/>
            <pc:sldMk cId="2317714309" sldId="410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E9BDE2B-860C-4A3B-A65D-43777D2378D0}" dt="2024-04-19T05:26:07.446" v="3208" actId="255"/>
          <ac:spMkLst>
            <pc:docMk/>
            <pc:sldMk cId="2317714309" sldId="410"/>
            <ac:spMk id="5" creationId="{C9B59E49-6980-7547-C72C-22FCB699AB99}"/>
          </ac:spMkLst>
        </pc:spChg>
        <pc:picChg chg="del">
          <ac:chgData name="Светлана Латынова" userId="80644d90be333491" providerId="LiveId" clId="{5E9BDE2B-860C-4A3B-A65D-43777D2378D0}" dt="2024-04-18T09:36:31.943" v="1748" actId="478"/>
          <ac:picMkLst>
            <pc:docMk/>
            <pc:sldMk cId="2317714309" sldId="410"/>
            <ac:picMk id="4" creationId="{6E23B760-D7FA-E9B3-033F-BF41BA3D576A}"/>
          </ac:picMkLst>
        </pc:picChg>
        <pc:picChg chg="del">
          <ac:chgData name="Светлана Латынова" userId="80644d90be333491" providerId="LiveId" clId="{5E9BDE2B-860C-4A3B-A65D-43777D2378D0}" dt="2024-04-18T09:36:32.878" v="1749" actId="478"/>
          <ac:picMkLst>
            <pc:docMk/>
            <pc:sldMk cId="2317714309" sldId="410"/>
            <ac:picMk id="6" creationId="{1C808988-30CC-7316-9445-623E6CDFE031}"/>
          </ac:picMkLst>
        </pc:picChg>
        <pc:picChg chg="add del mod">
          <ac:chgData name="Светлана Латынова" userId="80644d90be333491" providerId="LiveId" clId="{5E9BDE2B-860C-4A3B-A65D-43777D2378D0}" dt="2024-04-18T09:36:41.522" v="1753" actId="21"/>
          <ac:picMkLst>
            <pc:docMk/>
            <pc:sldMk cId="2317714309" sldId="410"/>
            <ac:picMk id="7" creationId="{972FB240-B90B-2224-49D5-2E0EF11EC14D}"/>
          </ac:picMkLst>
        </pc:picChg>
        <pc:picChg chg="add mod">
          <ac:chgData name="Светлана Латынова" userId="80644d90be333491" providerId="LiveId" clId="{5E9BDE2B-860C-4A3B-A65D-43777D2378D0}" dt="2024-04-19T05:55:15.416" v="3641" actId="1076"/>
          <ac:picMkLst>
            <pc:docMk/>
            <pc:sldMk cId="2317714309" sldId="410"/>
            <ac:picMk id="8" creationId="{972FB240-B90B-2224-49D5-2E0EF11EC14D}"/>
          </ac:picMkLst>
        </pc:picChg>
        <pc:picChg chg="add mod">
          <ac:chgData name="Светлана Латынова" userId="80644d90be333491" providerId="LiveId" clId="{5E9BDE2B-860C-4A3B-A65D-43777D2378D0}" dt="2024-04-18T09:37:52.665" v="1774" actId="1076"/>
          <ac:picMkLst>
            <pc:docMk/>
            <pc:sldMk cId="2317714309" sldId="410"/>
            <ac:picMk id="15" creationId="{70E2BDCC-9879-3D94-E426-E1CD30886636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26:27.892" v="3212" actId="14100"/>
        <pc:sldMkLst>
          <pc:docMk/>
          <pc:sldMk cId="3622088349" sldId="411"/>
        </pc:sldMkLst>
        <pc:spChg chg="add mod">
          <ac:chgData name="Светлана Латынова" userId="80644d90be333491" providerId="LiveId" clId="{5E9BDE2B-860C-4A3B-A65D-43777D2378D0}" dt="2024-04-19T05:26:27.892" v="3212" actId="14100"/>
          <ac:spMkLst>
            <pc:docMk/>
            <pc:sldMk cId="3622088349" sldId="411"/>
            <ac:spMk id="4" creationId="{8DE98BDB-5F20-2221-0F96-B4D2BC1F867B}"/>
          </ac:spMkLst>
        </pc:spChg>
        <pc:spChg chg="del">
          <ac:chgData name="Светлана Латынова" userId="80644d90be333491" providerId="LiveId" clId="{5E9BDE2B-860C-4A3B-A65D-43777D2378D0}" dt="2024-04-18T09:38:15.987" v="1777" actId="478"/>
          <ac:spMkLst>
            <pc:docMk/>
            <pc:sldMk cId="3622088349" sldId="411"/>
            <ac:spMk id="5" creationId="{C9B59E49-6980-7547-C72C-22FCB699AB99}"/>
          </ac:spMkLst>
        </pc:spChg>
        <pc:picChg chg="add mod">
          <ac:chgData name="Светлана Латынова" userId="80644d90be333491" providerId="LiveId" clId="{5E9BDE2B-860C-4A3B-A65D-43777D2378D0}" dt="2024-04-19T05:26:22.560" v="3210" actId="1076"/>
          <ac:picMkLst>
            <pc:docMk/>
            <pc:sldMk cId="3622088349" sldId="411"/>
            <ac:picMk id="6" creationId="{8C2A484E-968F-2A74-CB6D-2D2D7854A3AA}"/>
          </ac:picMkLst>
        </pc:picChg>
        <pc:picChg chg="add mod">
          <ac:chgData name="Светлана Латынова" userId="80644d90be333491" providerId="LiveId" clId="{5E9BDE2B-860C-4A3B-A65D-43777D2378D0}" dt="2024-04-18T09:39:17.252" v="1799"/>
          <ac:picMkLst>
            <pc:docMk/>
            <pc:sldMk cId="3622088349" sldId="411"/>
            <ac:picMk id="7" creationId="{0AC4AA42-147D-99A3-D89D-B7E05C8D7C0A}"/>
          </ac:picMkLst>
        </pc:picChg>
        <pc:picChg chg="del">
          <ac:chgData name="Светлана Латынова" userId="80644d90be333491" providerId="LiveId" clId="{5E9BDE2B-860C-4A3B-A65D-43777D2378D0}" dt="2024-04-18T09:38:15.987" v="1777" actId="478"/>
          <ac:picMkLst>
            <pc:docMk/>
            <pc:sldMk cId="3622088349" sldId="411"/>
            <ac:picMk id="8" creationId="{972FB240-B90B-2224-49D5-2E0EF11EC14D}"/>
          </ac:picMkLst>
        </pc:picChg>
        <pc:picChg chg="del">
          <ac:chgData name="Светлана Латынова" userId="80644d90be333491" providerId="LiveId" clId="{5E9BDE2B-860C-4A3B-A65D-43777D2378D0}" dt="2024-04-18T09:38:14.028" v="1776" actId="478"/>
          <ac:picMkLst>
            <pc:docMk/>
            <pc:sldMk cId="3622088349" sldId="411"/>
            <ac:picMk id="15" creationId="{70E2BDCC-9879-3D94-E426-E1CD30886636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55:43.771" v="3660" actId="6549"/>
        <pc:sldMkLst>
          <pc:docMk/>
          <pc:sldMk cId="1627053748" sldId="412"/>
        </pc:sldMkLst>
        <pc:spChg chg="mod">
          <ac:chgData name="Светлана Латынова" userId="80644d90be333491" providerId="LiveId" clId="{5E9BDE2B-860C-4A3B-A65D-43777D2378D0}" dt="2024-04-18T09:49:50.319" v="1990" actId="255"/>
          <ac:spMkLst>
            <pc:docMk/>
            <pc:sldMk cId="1627053748" sldId="412"/>
            <ac:spMk id="4" creationId="{46343328-4519-D68E-FA4F-0A80FBBF0E1E}"/>
          </ac:spMkLst>
        </pc:spChg>
        <pc:spChg chg="del mod topLvl">
          <ac:chgData name="Светлана Латынова" userId="80644d90be333491" providerId="LiveId" clId="{5E9BDE2B-860C-4A3B-A65D-43777D2378D0}" dt="2024-04-18T09:46:16.306" v="1944" actId="478"/>
          <ac:spMkLst>
            <pc:docMk/>
            <pc:sldMk cId="1627053748" sldId="412"/>
            <ac:spMk id="11" creationId="{08906C1A-E039-8E72-B890-CC1C69A8CD2A}"/>
          </ac:spMkLst>
        </pc:spChg>
        <pc:spChg chg="mod topLvl">
          <ac:chgData name="Светлана Латынова" userId="80644d90be333491" providerId="LiveId" clId="{5E9BDE2B-860C-4A3B-A65D-43777D2378D0}" dt="2024-04-18T09:46:16.306" v="1944" actId="478"/>
          <ac:spMkLst>
            <pc:docMk/>
            <pc:sldMk cId="1627053748" sldId="412"/>
            <ac:spMk id="21" creationId="{36941CD2-4DAE-DA24-F847-D375650FCC2F}"/>
          </ac:spMkLst>
        </pc:spChg>
        <pc:spChg chg="mod">
          <ac:chgData name="Светлана Латынова" userId="80644d90be333491" providerId="LiveId" clId="{5E9BDE2B-860C-4A3B-A65D-43777D2378D0}" dt="2024-04-18T09:47:15.772" v="1953" actId="207"/>
          <ac:spMkLst>
            <pc:docMk/>
            <pc:sldMk cId="1627053748" sldId="412"/>
            <ac:spMk id="23" creationId="{20783D5A-EF7C-B5FF-35AC-6E53632A0026}"/>
          </ac:spMkLst>
        </pc:spChg>
        <pc:spChg chg="mod">
          <ac:chgData name="Светлана Латынова" userId="80644d90be333491" providerId="LiveId" clId="{5E9BDE2B-860C-4A3B-A65D-43777D2378D0}" dt="2024-04-18T19:32:02.842" v="2812" actId="1076"/>
          <ac:spMkLst>
            <pc:docMk/>
            <pc:sldMk cId="1627053748" sldId="412"/>
            <ac:spMk id="24" creationId="{DFBEA3F8-AB2E-C616-46B9-8D8A115EC149}"/>
          </ac:spMkLst>
        </pc:spChg>
        <pc:spChg chg="mod">
          <ac:chgData name="Светлана Латынова" userId="80644d90be333491" providerId="LiveId" clId="{5E9BDE2B-860C-4A3B-A65D-43777D2378D0}" dt="2024-04-18T19:32:10.978" v="2814" actId="1076"/>
          <ac:spMkLst>
            <pc:docMk/>
            <pc:sldMk cId="1627053748" sldId="412"/>
            <ac:spMk id="26" creationId="{78B9ED03-058E-C686-2CCD-432B5834B93B}"/>
          </ac:spMkLst>
        </pc:spChg>
        <pc:spChg chg="mod">
          <ac:chgData name="Светлана Латынова" userId="80644d90be333491" providerId="LiveId" clId="{5E9BDE2B-860C-4A3B-A65D-43777D2378D0}" dt="2024-04-18T19:32:15.803" v="2815" actId="1076"/>
          <ac:spMkLst>
            <pc:docMk/>
            <pc:sldMk cId="1627053748" sldId="412"/>
            <ac:spMk id="27" creationId="{6281C699-8857-C397-AFBC-F19D0ABF2999}"/>
          </ac:spMkLst>
        </pc:spChg>
        <pc:spChg chg="mod">
          <ac:chgData name="Светлана Латынова" userId="80644d90be333491" providerId="LiveId" clId="{5E9BDE2B-860C-4A3B-A65D-43777D2378D0}" dt="2024-04-18T19:32:30.652" v="2817" actId="1076"/>
          <ac:spMkLst>
            <pc:docMk/>
            <pc:sldMk cId="1627053748" sldId="412"/>
            <ac:spMk id="29" creationId="{1CCC22CE-54A3-D02C-2D13-7E6283D727D2}"/>
          </ac:spMkLst>
        </pc:spChg>
        <pc:spChg chg="mod">
          <ac:chgData name="Светлана Латынова" userId="80644d90be333491" providerId="LiveId" clId="{5E9BDE2B-860C-4A3B-A65D-43777D2378D0}" dt="2024-04-18T19:32:25.788" v="2816" actId="1076"/>
          <ac:spMkLst>
            <pc:docMk/>
            <pc:sldMk cId="1627053748" sldId="412"/>
            <ac:spMk id="30" creationId="{EC63C5D8-A2E4-A065-6D87-A0A467F73372}"/>
          </ac:spMkLst>
        </pc:spChg>
        <pc:spChg chg="add mod">
          <ac:chgData name="Светлана Латынова" userId="80644d90be333491" providerId="LiveId" clId="{5E9BDE2B-860C-4A3B-A65D-43777D2378D0}" dt="2024-04-19T05:55:43.771" v="3660" actId="6549"/>
          <ac:spMkLst>
            <pc:docMk/>
            <pc:sldMk cId="1627053748" sldId="412"/>
            <ac:spMk id="31" creationId="{7A38A56C-3471-69B7-2A9E-5E97AFCF3B41}"/>
          </ac:spMkLst>
        </pc:spChg>
        <pc:grpChg chg="add del mod">
          <ac:chgData name="Светлана Латынова" userId="80644d90be333491" providerId="LiveId" clId="{5E9BDE2B-860C-4A3B-A65D-43777D2378D0}" dt="2024-04-18T09:46:16.306" v="1944" actId="478"/>
          <ac:grpSpMkLst>
            <pc:docMk/>
            <pc:sldMk cId="1627053748" sldId="412"/>
            <ac:grpSpMk id="2" creationId="{A8EE1F7C-1132-44D1-9A44-BBBC0A522E2D}"/>
          </ac:grpSpMkLst>
        </pc:grpChg>
        <pc:grpChg chg="del">
          <ac:chgData name="Светлана Латынова" userId="80644d90be333491" providerId="LiveId" clId="{5E9BDE2B-860C-4A3B-A65D-43777D2378D0}" dt="2024-04-18T09:46:00.946" v="1941" actId="478"/>
          <ac:grpSpMkLst>
            <pc:docMk/>
            <pc:sldMk cId="1627053748" sldId="412"/>
            <ac:grpSpMk id="12" creationId="{82C9057D-A474-49D8-328C-F4BC237E036F}"/>
          </ac:grpSpMkLst>
        </pc:grpChg>
        <pc:grpChg chg="del">
          <ac:chgData name="Светлана Латынова" userId="80644d90be333491" providerId="LiveId" clId="{5E9BDE2B-860C-4A3B-A65D-43777D2378D0}" dt="2024-04-18T09:46:00.946" v="1941" actId="478"/>
          <ac:grpSpMkLst>
            <pc:docMk/>
            <pc:sldMk cId="1627053748" sldId="412"/>
            <ac:grpSpMk id="15" creationId="{CED7AC8A-2B3E-8C38-8ABD-BDA98AB36809}"/>
          </ac:grpSpMkLst>
        </pc:grpChg>
        <pc:grpChg chg="del">
          <ac:chgData name="Светлана Латынова" userId="80644d90be333491" providerId="LiveId" clId="{5E9BDE2B-860C-4A3B-A65D-43777D2378D0}" dt="2024-04-18T09:46:00.946" v="1941" actId="478"/>
          <ac:grpSpMkLst>
            <pc:docMk/>
            <pc:sldMk cId="1627053748" sldId="412"/>
            <ac:grpSpMk id="18" creationId="{24C805E5-AD7B-1538-9CFA-71CF924EA12A}"/>
          </ac:grpSpMkLst>
        </pc:grpChg>
        <pc:grpChg chg="add mod">
          <ac:chgData name="Светлана Латынова" userId="80644d90be333491" providerId="LiveId" clId="{5E9BDE2B-860C-4A3B-A65D-43777D2378D0}" dt="2024-04-18T19:32:35.484" v="2819" actId="1076"/>
          <ac:grpSpMkLst>
            <pc:docMk/>
            <pc:sldMk cId="1627053748" sldId="412"/>
            <ac:grpSpMk id="22" creationId="{AAB39746-DAC4-FBB7-936C-B82764D494CE}"/>
          </ac:grpSpMkLst>
        </pc:grpChg>
        <pc:grpChg chg="add mod">
          <ac:chgData name="Светлана Латынова" userId="80644d90be333491" providerId="LiveId" clId="{5E9BDE2B-860C-4A3B-A65D-43777D2378D0}" dt="2024-04-18T19:32:33.397" v="2818" actId="1076"/>
          <ac:grpSpMkLst>
            <pc:docMk/>
            <pc:sldMk cId="1627053748" sldId="412"/>
            <ac:grpSpMk id="25" creationId="{15F8F8C3-9B17-E344-32E8-75D213154C81}"/>
          </ac:grpSpMkLst>
        </pc:grpChg>
        <pc:grpChg chg="add mod">
          <ac:chgData name="Светлана Латынова" userId="80644d90be333491" providerId="LiveId" clId="{5E9BDE2B-860C-4A3B-A65D-43777D2378D0}" dt="2024-04-18T09:47:50.789" v="1961" actId="1076"/>
          <ac:grpSpMkLst>
            <pc:docMk/>
            <pc:sldMk cId="1627053748" sldId="412"/>
            <ac:grpSpMk id="28" creationId="{D2FBA839-69D2-9EAE-F52C-A6019009CF4B}"/>
          </ac:grpSpMkLst>
        </pc:grpChg>
        <pc:picChg chg="del">
          <ac:chgData name="Светлана Латынова" userId="80644d90be333491" providerId="LiveId" clId="{5E9BDE2B-860C-4A3B-A65D-43777D2378D0}" dt="2024-04-18T09:45:55.497" v="1940" actId="478"/>
          <ac:picMkLst>
            <pc:docMk/>
            <pc:sldMk cId="1627053748" sldId="412"/>
            <ac:picMk id="7170" creationId="{369B72C1-7090-0A85-A94C-311894F75B92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45:34.690" v="3542" actId="20577"/>
        <pc:sldMkLst>
          <pc:docMk/>
          <pc:sldMk cId="3094290265" sldId="413"/>
        </pc:sldMkLst>
        <pc:spChg chg="add mod">
          <ac:chgData name="Светлана Латынова" userId="80644d90be333491" providerId="LiveId" clId="{5E9BDE2B-860C-4A3B-A65D-43777D2378D0}" dt="2024-04-19T05:45:34.690" v="3542" actId="20577"/>
          <ac:spMkLst>
            <pc:docMk/>
            <pc:sldMk cId="3094290265" sldId="413"/>
            <ac:spMk id="2" creationId="{C29EE03A-82B5-BC64-2B9C-3FFD940B6B70}"/>
          </ac:spMkLst>
        </pc:spChg>
        <pc:spChg chg="del">
          <ac:chgData name="Светлана Латынова" userId="80644d90be333491" providerId="LiveId" clId="{5E9BDE2B-860C-4A3B-A65D-43777D2378D0}" dt="2024-04-18T09:49:39.998" v="1988" actId="478"/>
          <ac:spMkLst>
            <pc:docMk/>
            <pc:sldMk cId="3094290265" sldId="413"/>
            <ac:spMk id="4" creationId="{46343328-4519-D68E-FA4F-0A80FBBF0E1E}"/>
          </ac:spMkLst>
        </pc:spChg>
        <pc:spChg chg="add del mod">
          <ac:chgData name="Светлана Латынова" userId="80644d90be333491" providerId="LiveId" clId="{5E9BDE2B-860C-4A3B-A65D-43777D2378D0}" dt="2024-04-18T09:52:13.929" v="2055" actId="478"/>
          <ac:spMkLst>
            <pc:docMk/>
            <pc:sldMk cId="3094290265" sldId="413"/>
            <ac:spMk id="11" creationId="{7F462974-C993-5CF7-FE91-1A064B3EB60F}"/>
          </ac:spMkLst>
        </pc:spChg>
        <pc:spChg chg="mod">
          <ac:chgData name="Светлана Латынова" userId="80644d90be333491" providerId="LiveId" clId="{5E9BDE2B-860C-4A3B-A65D-43777D2378D0}" dt="2024-04-18T09:49:26.321" v="1984" actId="255"/>
          <ac:spMkLst>
            <pc:docMk/>
            <pc:sldMk cId="3094290265" sldId="413"/>
            <ac:spMk id="13" creationId="{AD193A0A-5BFB-FA51-5404-542CAC3DDA61}"/>
          </ac:spMkLst>
        </pc:spChg>
        <pc:spChg chg="mod">
          <ac:chgData name="Светлана Латынова" userId="80644d90be333491" providerId="LiveId" clId="{5E9BDE2B-860C-4A3B-A65D-43777D2378D0}" dt="2024-04-18T09:49:26.321" v="1984" actId="255"/>
          <ac:spMkLst>
            <pc:docMk/>
            <pc:sldMk cId="3094290265" sldId="413"/>
            <ac:spMk id="14" creationId="{AE7EF7A9-5372-05B6-B5A4-A286A62E457D}"/>
          </ac:spMkLst>
        </pc:spChg>
        <pc:spChg chg="mod">
          <ac:chgData name="Светлана Латынова" userId="80644d90be333491" providerId="LiveId" clId="{5E9BDE2B-860C-4A3B-A65D-43777D2378D0}" dt="2024-04-18T09:49:34.515" v="1986" actId="207"/>
          <ac:spMkLst>
            <pc:docMk/>
            <pc:sldMk cId="3094290265" sldId="413"/>
            <ac:spMk id="16" creationId="{1FFA2E4C-C629-F6B3-087A-157FC70784D2}"/>
          </ac:spMkLst>
        </pc:spChg>
        <pc:spChg chg="mod">
          <ac:chgData name="Светлана Латынова" userId="80644d90be333491" providerId="LiveId" clId="{5E9BDE2B-860C-4A3B-A65D-43777D2378D0}" dt="2024-04-18T09:49:34.515" v="1986" actId="207"/>
          <ac:spMkLst>
            <pc:docMk/>
            <pc:sldMk cId="3094290265" sldId="413"/>
            <ac:spMk id="17" creationId="{30A90BFA-9454-ADCB-DC3A-E0EAF346697E}"/>
          </ac:spMkLst>
        </pc:spChg>
        <pc:spChg chg="mod">
          <ac:chgData name="Светлана Латынова" userId="80644d90be333491" providerId="LiveId" clId="{5E9BDE2B-860C-4A3B-A65D-43777D2378D0}" dt="2024-04-18T09:49:26.321" v="1984" actId="255"/>
          <ac:spMkLst>
            <pc:docMk/>
            <pc:sldMk cId="3094290265" sldId="413"/>
            <ac:spMk id="19" creationId="{3F400EF8-0C34-8977-BD15-E5CA37026941}"/>
          </ac:spMkLst>
        </pc:spChg>
        <pc:spChg chg="mod">
          <ac:chgData name="Светлана Латынова" userId="80644d90be333491" providerId="LiveId" clId="{5E9BDE2B-860C-4A3B-A65D-43777D2378D0}" dt="2024-04-18T09:49:26.321" v="1984" actId="255"/>
          <ac:spMkLst>
            <pc:docMk/>
            <pc:sldMk cId="3094290265" sldId="413"/>
            <ac:spMk id="20" creationId="{9C11A36B-C0F3-0773-0539-F66A68DCCB58}"/>
          </ac:spMkLst>
        </pc:spChg>
        <pc:spChg chg="add del mod">
          <ac:chgData name="Светлана Латынова" userId="80644d90be333491" providerId="LiveId" clId="{5E9BDE2B-860C-4A3B-A65D-43777D2378D0}" dt="2024-04-18T09:52:13.929" v="2055" actId="478"/>
          <ac:spMkLst>
            <pc:docMk/>
            <pc:sldMk cId="3094290265" sldId="413"/>
            <ac:spMk id="21" creationId="{7CAA3414-7AC3-8D5E-4390-1141C77AEE7E}"/>
          </ac:spMkLst>
        </pc:spChg>
        <pc:spChg chg="add del mod">
          <ac:chgData name="Светлана Латынова" userId="80644d90be333491" providerId="LiveId" clId="{5E9BDE2B-860C-4A3B-A65D-43777D2378D0}" dt="2024-04-18T09:52:13.929" v="2055" actId="478"/>
          <ac:spMkLst>
            <pc:docMk/>
            <pc:sldMk cId="3094290265" sldId="413"/>
            <ac:spMk id="22" creationId="{C78FB5CB-05E0-262B-F4CE-86DB649063D9}"/>
          </ac:spMkLst>
        </pc:spChg>
        <pc:spChg chg="add del mod">
          <ac:chgData name="Светлана Латынова" userId="80644d90be333491" providerId="LiveId" clId="{5E9BDE2B-860C-4A3B-A65D-43777D2378D0}" dt="2024-04-18T09:52:13.929" v="2055" actId="478"/>
          <ac:spMkLst>
            <pc:docMk/>
            <pc:sldMk cId="3094290265" sldId="413"/>
            <ac:spMk id="23" creationId="{06DDFCDD-4542-787A-50E1-6702DC43FCB7}"/>
          </ac:spMkLst>
        </pc:spChg>
        <pc:spChg chg="add del mod">
          <ac:chgData name="Светлана Латынова" userId="80644d90be333491" providerId="LiveId" clId="{5E9BDE2B-860C-4A3B-A65D-43777D2378D0}" dt="2024-04-18T09:52:13.929" v="2055" actId="478"/>
          <ac:spMkLst>
            <pc:docMk/>
            <pc:sldMk cId="3094290265" sldId="413"/>
            <ac:spMk id="24" creationId="{AD1B241A-99D2-EF0F-993B-049ED43BEB9E}"/>
          </ac:spMkLst>
        </pc:spChg>
        <pc:grpChg chg="mod">
          <ac:chgData name="Светлана Латынова" userId="80644d90be333491" providerId="LiveId" clId="{5E9BDE2B-860C-4A3B-A65D-43777D2378D0}" dt="2024-04-18T09:49:15.115" v="1980" actId="1076"/>
          <ac:grpSpMkLst>
            <pc:docMk/>
            <pc:sldMk cId="3094290265" sldId="413"/>
            <ac:grpSpMk id="12" creationId="{82C9057D-A474-49D8-328C-F4BC237E036F}"/>
          </ac:grpSpMkLst>
        </pc:grpChg>
        <pc:grpChg chg="mod">
          <ac:chgData name="Светлана Латынова" userId="80644d90be333491" providerId="LiveId" clId="{5E9BDE2B-860C-4A3B-A65D-43777D2378D0}" dt="2024-04-18T09:49:31.816" v="1985" actId="207"/>
          <ac:grpSpMkLst>
            <pc:docMk/>
            <pc:sldMk cId="3094290265" sldId="413"/>
            <ac:grpSpMk id="15" creationId="{CED7AC8A-2B3E-8C38-8ABD-BDA98AB36809}"/>
          </ac:grpSpMkLst>
        </pc:grpChg>
        <pc:picChg chg="add mod">
          <ac:chgData name="Светлана Латынова" userId="80644d90be333491" providerId="LiveId" clId="{5E9BDE2B-860C-4A3B-A65D-43777D2378D0}" dt="2024-04-18T09:52:21.105" v="2056"/>
          <ac:picMkLst>
            <pc:docMk/>
            <pc:sldMk cId="3094290265" sldId="413"/>
            <ac:picMk id="25" creationId="{D322E7C0-6DFE-BCCD-87F0-4E2EC75ABD92}"/>
          </ac:picMkLst>
        </pc:picChg>
        <pc:picChg chg="del">
          <ac:chgData name="Светлана Латынова" userId="80644d90be333491" providerId="LiveId" clId="{5E9BDE2B-860C-4A3B-A65D-43777D2378D0}" dt="2024-04-18T09:50:50.875" v="2040" actId="478"/>
          <ac:picMkLst>
            <pc:docMk/>
            <pc:sldMk cId="3094290265" sldId="413"/>
            <ac:picMk id="7170" creationId="{369B72C1-7090-0A85-A94C-311894F75B92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57:49.185" v="3697" actId="20577"/>
        <pc:sldMkLst>
          <pc:docMk/>
          <pc:sldMk cId="3480998953" sldId="414"/>
        </pc:sldMkLst>
        <pc:spChg chg="del">
          <ac:chgData name="Светлана Латынова" userId="80644d90be333491" providerId="LiveId" clId="{5E9BDE2B-860C-4A3B-A65D-43777D2378D0}" dt="2024-04-18T09:52:46.448" v="2059" actId="478"/>
          <ac:spMkLst>
            <pc:docMk/>
            <pc:sldMk cId="3480998953" sldId="414"/>
            <ac:spMk id="2" creationId="{C29EE03A-82B5-BC64-2B9C-3FFD940B6B70}"/>
          </ac:spMkLst>
        </pc:spChg>
        <pc:spChg chg="mod">
          <ac:chgData name="Светлана Латынова" userId="80644d90be333491" providerId="LiveId" clId="{5E9BDE2B-860C-4A3B-A65D-43777D2378D0}" dt="2024-04-18T09:56:23.115" v="2105" actId="1076"/>
          <ac:spMkLst>
            <pc:docMk/>
            <pc:sldMk cId="3480998953" sldId="414"/>
            <ac:spMk id="11" creationId="{7F462974-C993-5CF7-FE91-1A064B3EB60F}"/>
          </ac:spMkLst>
        </pc:spChg>
        <pc:spChg chg="mod">
          <ac:chgData name="Светлана Латынова" userId="80644d90be333491" providerId="LiveId" clId="{5E9BDE2B-860C-4A3B-A65D-43777D2378D0}" dt="2024-04-19T05:57:45.034" v="3696" actId="255"/>
          <ac:spMkLst>
            <pc:docMk/>
            <pc:sldMk cId="3480998953" sldId="414"/>
            <ac:spMk id="21" creationId="{7CAA3414-7AC3-8D5E-4390-1141C77AEE7E}"/>
          </ac:spMkLst>
        </pc:spChg>
        <pc:spChg chg="mod">
          <ac:chgData name="Светлана Латынова" userId="80644d90be333491" providerId="LiveId" clId="{5E9BDE2B-860C-4A3B-A65D-43777D2378D0}" dt="2024-04-19T05:57:45.034" v="3696" actId="255"/>
          <ac:spMkLst>
            <pc:docMk/>
            <pc:sldMk cId="3480998953" sldId="414"/>
            <ac:spMk id="22" creationId="{C78FB5CB-05E0-262B-F4CE-86DB649063D9}"/>
          </ac:spMkLst>
        </pc:spChg>
        <pc:spChg chg="mod">
          <ac:chgData name="Светлана Латынова" userId="80644d90be333491" providerId="LiveId" clId="{5E9BDE2B-860C-4A3B-A65D-43777D2378D0}" dt="2024-04-19T05:57:45.034" v="3696" actId="255"/>
          <ac:spMkLst>
            <pc:docMk/>
            <pc:sldMk cId="3480998953" sldId="414"/>
            <ac:spMk id="23" creationId="{06DDFCDD-4542-787A-50E1-6702DC43FCB7}"/>
          </ac:spMkLst>
        </pc:spChg>
        <pc:spChg chg="mod">
          <ac:chgData name="Светлана Латынова" userId="80644d90be333491" providerId="LiveId" clId="{5E9BDE2B-860C-4A3B-A65D-43777D2378D0}" dt="2024-04-19T05:57:49.185" v="3697" actId="20577"/>
          <ac:spMkLst>
            <pc:docMk/>
            <pc:sldMk cId="3480998953" sldId="414"/>
            <ac:spMk id="24" creationId="{AD1B241A-99D2-EF0F-993B-049ED43BEB9E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25" creationId="{42AEC671-BAC1-0F28-2D10-38A7FC70C8F5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26" creationId="{8D6D2FA3-2F98-7FAA-E450-B74254696BB3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35" creationId="{7FB39126-045D-AD6B-76DB-E9EE9D22BAEC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37" creationId="{7573AD04-5181-1443-B181-E69C52992C85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38" creationId="{C521D29E-F105-4E2C-9B8B-F343284806BA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39" creationId="{74AF889D-7818-C844-1711-D05336B77DB2}"/>
          </ac:spMkLst>
        </pc:spChg>
        <pc:spChg chg="mod">
          <ac:chgData name="Светлана Латынова" userId="80644d90be333491" providerId="LiveId" clId="{5E9BDE2B-860C-4A3B-A65D-43777D2378D0}" dt="2024-04-18T09:56:05.099" v="2101" actId="207"/>
          <ac:spMkLst>
            <pc:docMk/>
            <pc:sldMk cId="3480998953" sldId="414"/>
            <ac:spMk id="40" creationId="{0344D934-8317-BFCF-8261-E8E5FC318321}"/>
          </ac:spMkLst>
        </pc:spChg>
        <pc:spChg chg="add mod ord">
          <ac:chgData name="Светлана Латынова" userId="80644d90be333491" providerId="LiveId" clId="{5E9BDE2B-860C-4A3B-A65D-43777D2378D0}" dt="2024-04-18T09:54:31.267" v="2081" actId="1076"/>
          <ac:spMkLst>
            <pc:docMk/>
            <pc:sldMk cId="3480998953" sldId="414"/>
            <ac:spMk id="43" creationId="{90CF0EF6-80C9-1E5F-3756-BC93870C3963}"/>
          </ac:spMkLst>
        </pc:spChg>
        <pc:spChg chg="mod">
          <ac:chgData name="Светлана Латынова" userId="80644d90be333491" providerId="LiveId" clId="{5E9BDE2B-860C-4A3B-A65D-43777D2378D0}" dt="2024-04-18T09:55:54.873" v="2100" actId="2711"/>
          <ac:spMkLst>
            <pc:docMk/>
            <pc:sldMk cId="3480998953" sldId="414"/>
            <ac:spMk id="45" creationId="{A1735BEC-FA8A-EC63-0361-23964D3E3A30}"/>
          </ac:spMkLst>
        </pc:spChg>
        <pc:spChg chg="mod">
          <ac:chgData name="Светлана Латынова" userId="80644d90be333491" providerId="LiveId" clId="{5E9BDE2B-860C-4A3B-A65D-43777D2378D0}" dt="2024-04-18T09:55:54.873" v="2100" actId="2711"/>
          <ac:spMkLst>
            <pc:docMk/>
            <pc:sldMk cId="3480998953" sldId="414"/>
            <ac:spMk id="46" creationId="{013099E2-1274-10F3-2A4A-13E636EAE006}"/>
          </ac:spMkLst>
        </pc:spChg>
        <pc:spChg chg="add mod">
          <ac:chgData name="Светлана Латынова" userId="80644d90be333491" providerId="LiveId" clId="{5E9BDE2B-860C-4A3B-A65D-43777D2378D0}" dt="2024-04-18T09:56:32.223" v="2106" actId="14100"/>
          <ac:spMkLst>
            <pc:docMk/>
            <pc:sldMk cId="3480998953" sldId="414"/>
            <ac:spMk id="47" creationId="{86132B2E-4CAB-6A17-8C7C-781E819208D8}"/>
          </ac:spMkLst>
        </pc:spChg>
        <pc:grpChg chg="add mod">
          <ac:chgData name="Светлана Латынова" userId="80644d90be333491" providerId="LiveId" clId="{5E9BDE2B-860C-4A3B-A65D-43777D2378D0}" dt="2024-04-18T09:55:52.834" v="2099" actId="1076"/>
          <ac:grpSpMkLst>
            <pc:docMk/>
            <pc:sldMk cId="3480998953" sldId="414"/>
            <ac:grpSpMk id="4" creationId="{EA1C7A08-6010-17D9-88C7-156DC06F1610}"/>
          </ac:grpSpMkLst>
        </pc:grpChg>
        <pc:grpChg chg="del">
          <ac:chgData name="Светлана Латынова" userId="80644d90be333491" providerId="LiveId" clId="{5E9BDE2B-860C-4A3B-A65D-43777D2378D0}" dt="2024-04-18T09:52:36.785" v="2058" actId="478"/>
          <ac:grpSpMkLst>
            <pc:docMk/>
            <pc:sldMk cId="3480998953" sldId="414"/>
            <ac:grpSpMk id="12" creationId="{82C9057D-A474-49D8-328C-F4BC237E036F}"/>
          </ac:grpSpMkLst>
        </pc:grpChg>
        <pc:grpChg chg="del">
          <ac:chgData name="Светлана Латынова" userId="80644d90be333491" providerId="LiveId" clId="{5E9BDE2B-860C-4A3B-A65D-43777D2378D0}" dt="2024-04-18T09:52:36.785" v="2058" actId="478"/>
          <ac:grpSpMkLst>
            <pc:docMk/>
            <pc:sldMk cId="3480998953" sldId="414"/>
            <ac:grpSpMk id="15" creationId="{CED7AC8A-2B3E-8C38-8ABD-BDA98AB36809}"/>
          </ac:grpSpMkLst>
        </pc:grpChg>
        <pc:grpChg chg="del">
          <ac:chgData name="Светлана Латынова" userId="80644d90be333491" providerId="LiveId" clId="{5E9BDE2B-860C-4A3B-A65D-43777D2378D0}" dt="2024-04-18T09:52:36.785" v="2058" actId="478"/>
          <ac:grpSpMkLst>
            <pc:docMk/>
            <pc:sldMk cId="3480998953" sldId="414"/>
            <ac:grpSpMk id="18" creationId="{24C805E5-AD7B-1538-9CFA-71CF924EA12A}"/>
          </ac:grpSpMkLst>
        </pc:grpChg>
        <pc:grpChg chg="add mod ord">
          <ac:chgData name="Светлана Латынова" userId="80644d90be333491" providerId="LiveId" clId="{5E9BDE2B-860C-4A3B-A65D-43777D2378D0}" dt="2024-04-18T09:55:52.834" v="2099" actId="1076"/>
          <ac:grpSpMkLst>
            <pc:docMk/>
            <pc:sldMk cId="3480998953" sldId="414"/>
            <ac:grpSpMk id="44" creationId="{30135385-2478-6B2C-DE82-6D8D4EA85823}"/>
          </ac:grpSpMkLst>
        </pc:grp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27" creationId="{815116F0-864F-024E-A1C0-A47CB13F6BEE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28" creationId="{8CA4F289-A701-A626-4871-4EA56FB91EF4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29" creationId="{ACA16F2E-A850-C5C9-D1B4-F0658AE593A4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0" creationId="{7BF2920F-9E20-9069-4852-25C6C0EF2A42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1" creationId="{473E2822-DC0B-15F1-75AB-B9E6CBCAFC46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2" creationId="{3A60F5D8-5E1C-616F-80CC-BF79E3BD74E3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3" creationId="{61D42500-BD1D-1F10-E479-2DD5E6307107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4" creationId="{17932FB7-0818-E650-A3CC-C2C3D627CEEA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36" creationId="{383C4D4D-1924-50CC-3751-F63F56352944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41" creationId="{A152C85F-2AC5-0757-8658-656FC78D6E4C}"/>
          </ac:cxnSpMkLst>
        </pc:cxnChg>
        <pc:cxnChg chg="mod">
          <ac:chgData name="Светлана Латынова" userId="80644d90be333491" providerId="LiveId" clId="{5E9BDE2B-860C-4A3B-A65D-43777D2378D0}" dt="2024-04-18T09:52:47.250" v="2060"/>
          <ac:cxnSpMkLst>
            <pc:docMk/>
            <pc:sldMk cId="3480998953" sldId="414"/>
            <ac:cxnSpMk id="42" creationId="{22D55A2C-6FC4-C795-DDAE-D6CD06158D00}"/>
          </ac:cxnSpMkLst>
        </pc:cxnChg>
      </pc:sldChg>
      <pc:sldChg chg="addSp delSp modSp add mod ord">
        <pc:chgData name="Светлана Латынова" userId="80644d90be333491" providerId="LiveId" clId="{5E9BDE2B-860C-4A3B-A65D-43777D2378D0}" dt="2024-04-18T10:05:54.248" v="2248" actId="478"/>
        <pc:sldMkLst>
          <pc:docMk/>
          <pc:sldMk cId="2144266766" sldId="415"/>
        </pc:sldMkLst>
        <pc:spChg chg="mod">
          <ac:chgData name="Светлана Латынова" userId="80644d90be333491" providerId="LiveId" clId="{5E9BDE2B-860C-4A3B-A65D-43777D2378D0}" dt="2024-04-18T09:57:56.690" v="2125" actId="1076"/>
          <ac:spMkLst>
            <pc:docMk/>
            <pc:sldMk cId="2144266766" sldId="415"/>
            <ac:spMk id="2" creationId="{C29EE03A-82B5-BC64-2B9C-3FFD940B6B70}"/>
          </ac:spMkLst>
        </pc:spChg>
        <pc:grpChg chg="del">
          <ac:chgData name="Светлана Латынова" userId="80644d90be333491" providerId="LiveId" clId="{5E9BDE2B-860C-4A3B-A65D-43777D2378D0}" dt="2024-04-18T09:57:26.351" v="2118" actId="478"/>
          <ac:grpSpMkLst>
            <pc:docMk/>
            <pc:sldMk cId="2144266766" sldId="415"/>
            <ac:grpSpMk id="12" creationId="{82C9057D-A474-49D8-328C-F4BC237E036F}"/>
          </ac:grpSpMkLst>
        </pc:grpChg>
        <pc:grpChg chg="del">
          <ac:chgData name="Светлана Латынова" userId="80644d90be333491" providerId="LiveId" clId="{5E9BDE2B-860C-4A3B-A65D-43777D2378D0}" dt="2024-04-18T09:57:26.351" v="2118" actId="478"/>
          <ac:grpSpMkLst>
            <pc:docMk/>
            <pc:sldMk cId="2144266766" sldId="415"/>
            <ac:grpSpMk id="15" creationId="{CED7AC8A-2B3E-8C38-8ABD-BDA98AB36809}"/>
          </ac:grpSpMkLst>
        </pc:grpChg>
        <pc:grpChg chg="del">
          <ac:chgData name="Светлана Латынова" userId="80644d90be333491" providerId="LiveId" clId="{5E9BDE2B-860C-4A3B-A65D-43777D2378D0}" dt="2024-04-18T09:57:26.351" v="2118" actId="478"/>
          <ac:grpSpMkLst>
            <pc:docMk/>
            <pc:sldMk cId="2144266766" sldId="415"/>
            <ac:grpSpMk id="18" creationId="{24C805E5-AD7B-1538-9CFA-71CF924EA12A}"/>
          </ac:grpSpMkLst>
        </pc:grpChg>
        <pc:picChg chg="add del mod">
          <ac:chgData name="Светлана Латынова" userId="80644d90be333491" providerId="LiveId" clId="{5E9BDE2B-860C-4A3B-A65D-43777D2378D0}" dt="2024-04-18T10:05:54.248" v="2248" actId="478"/>
          <ac:picMkLst>
            <pc:docMk/>
            <pc:sldMk cId="2144266766" sldId="415"/>
            <ac:picMk id="4" creationId="{0D809116-C619-9315-49B8-CB870845A17D}"/>
          </ac:picMkLst>
        </pc:picChg>
        <pc:picChg chg="add mod">
          <ac:chgData name="Светлана Латынова" userId="80644d90be333491" providerId="LiveId" clId="{5E9BDE2B-860C-4A3B-A65D-43777D2378D0}" dt="2024-04-18T10:05:53.167" v="2247" actId="1076"/>
          <ac:picMkLst>
            <pc:docMk/>
            <pc:sldMk cId="2144266766" sldId="415"/>
            <ac:picMk id="11" creationId="{FCBFC66B-32AC-F22E-9A81-BE27CB254C51}"/>
          </ac:picMkLst>
        </pc:picChg>
        <pc:picChg chg="del mod">
          <ac:chgData name="Светлана Латынова" userId="80644d90be333491" providerId="LiveId" clId="{5E9BDE2B-860C-4A3B-A65D-43777D2378D0}" dt="2024-04-18T09:57:00.874" v="2111" actId="478"/>
          <ac:picMkLst>
            <pc:docMk/>
            <pc:sldMk cId="2144266766" sldId="415"/>
            <ac:picMk id="25" creationId="{D322E7C0-6DFE-BCCD-87F0-4E2EC75ABD92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8T19:13:46.118" v="2582" actId="255"/>
        <pc:sldMkLst>
          <pc:docMk/>
          <pc:sldMk cId="3255903480" sldId="416"/>
        </pc:sldMkLst>
        <pc:spChg chg="mod">
          <ac:chgData name="Светлана Латынова" userId="80644d90be333491" providerId="LiveId" clId="{5E9BDE2B-860C-4A3B-A65D-43777D2378D0}" dt="2024-04-18T19:13:46.118" v="2582" actId="255"/>
          <ac:spMkLst>
            <pc:docMk/>
            <pc:sldMk cId="3255903480" sldId="416"/>
            <ac:spMk id="2" creationId="{C29EE03A-82B5-BC64-2B9C-3FFD940B6B70}"/>
          </ac:spMkLst>
        </pc:spChg>
        <pc:spChg chg="add mod">
          <ac:chgData name="Светлана Латынова" userId="80644d90be333491" providerId="LiveId" clId="{5E9BDE2B-860C-4A3B-A65D-43777D2378D0}" dt="2024-04-18T10:01:10.199" v="2187" actId="1076"/>
          <ac:spMkLst>
            <pc:docMk/>
            <pc:sldMk cId="3255903480" sldId="416"/>
            <ac:spMk id="4" creationId="{4ED2F3AF-4594-6527-C3A8-3446CE86BFFA}"/>
          </ac:spMkLst>
        </pc:spChg>
        <pc:spChg chg="add del mod">
          <ac:chgData name="Светлана Латынова" userId="80644d90be333491" providerId="LiveId" clId="{5E9BDE2B-860C-4A3B-A65D-43777D2378D0}" dt="2024-04-18T10:00:32.082" v="2165" actId="21"/>
          <ac:spMkLst>
            <pc:docMk/>
            <pc:sldMk cId="3255903480" sldId="416"/>
            <ac:spMk id="11" creationId="{5F457200-77D5-8033-20D0-BA51393956C8}"/>
          </ac:spMkLst>
        </pc:spChg>
        <pc:spChg chg="mod">
          <ac:chgData name="Светлана Латынова" userId="80644d90be333491" providerId="LiveId" clId="{5E9BDE2B-860C-4A3B-A65D-43777D2378D0}" dt="2024-04-18T09:58:55.758" v="2155" actId="207"/>
          <ac:spMkLst>
            <pc:docMk/>
            <pc:sldMk cId="3255903480" sldId="416"/>
            <ac:spMk id="16" creationId="{1FFA2E4C-C629-F6B3-087A-157FC70784D2}"/>
          </ac:spMkLst>
        </pc:spChg>
        <pc:spChg chg="mod">
          <ac:chgData name="Светлана Латынова" userId="80644d90be333491" providerId="LiveId" clId="{5E9BDE2B-860C-4A3B-A65D-43777D2378D0}" dt="2024-04-18T09:59:12.332" v="2158" actId="1076"/>
          <ac:spMkLst>
            <pc:docMk/>
            <pc:sldMk cId="3255903480" sldId="416"/>
            <ac:spMk id="17" creationId="{30A90BFA-9454-ADCB-DC3A-E0EAF346697E}"/>
          </ac:spMkLst>
        </pc:spChg>
        <pc:spChg chg="mod">
          <ac:chgData name="Светлана Латынова" userId="80644d90be333491" providerId="LiveId" clId="{5E9BDE2B-860C-4A3B-A65D-43777D2378D0}" dt="2024-04-18T09:59:22.858" v="2160" actId="207"/>
          <ac:spMkLst>
            <pc:docMk/>
            <pc:sldMk cId="3255903480" sldId="416"/>
            <ac:spMk id="19" creationId="{3F400EF8-0C34-8977-BD15-E5CA37026941}"/>
          </ac:spMkLst>
        </pc:spChg>
        <pc:spChg chg="mod">
          <ac:chgData name="Светлана Латынова" userId="80644d90be333491" providerId="LiveId" clId="{5E9BDE2B-860C-4A3B-A65D-43777D2378D0}" dt="2024-04-18T09:59:25.931" v="2161" actId="207"/>
          <ac:spMkLst>
            <pc:docMk/>
            <pc:sldMk cId="3255903480" sldId="416"/>
            <ac:spMk id="20" creationId="{9C11A36B-C0F3-0773-0539-F66A68DCCB58}"/>
          </ac:spMkLst>
        </pc:spChg>
        <pc:spChg chg="add del mod">
          <ac:chgData name="Светлана Латынова" userId="80644d90be333491" providerId="LiveId" clId="{5E9BDE2B-860C-4A3B-A65D-43777D2378D0}" dt="2024-04-18T10:00:32.082" v="2165" actId="21"/>
          <ac:spMkLst>
            <pc:docMk/>
            <pc:sldMk cId="3255903480" sldId="416"/>
            <ac:spMk id="21" creationId="{531FCC88-E538-C9F8-1212-30121A3124BA}"/>
          </ac:spMkLst>
        </pc:spChg>
        <pc:spChg chg="add del mod">
          <ac:chgData name="Светлана Латынова" userId="80644d90be333491" providerId="LiveId" clId="{5E9BDE2B-860C-4A3B-A65D-43777D2378D0}" dt="2024-04-18T10:00:32.082" v="2165" actId="21"/>
          <ac:spMkLst>
            <pc:docMk/>
            <pc:sldMk cId="3255903480" sldId="416"/>
            <ac:spMk id="22" creationId="{E09F0B14-6462-9C61-89E7-1261A5CC3941}"/>
          </ac:spMkLst>
        </pc:spChg>
        <pc:spChg chg="add del mod">
          <ac:chgData name="Светлана Латынова" userId="80644d90be333491" providerId="LiveId" clId="{5E9BDE2B-860C-4A3B-A65D-43777D2378D0}" dt="2024-04-18T10:00:32.082" v="2165" actId="21"/>
          <ac:spMkLst>
            <pc:docMk/>
            <pc:sldMk cId="3255903480" sldId="416"/>
            <ac:spMk id="23" creationId="{8C407AE7-E509-5D7D-2811-0D99FA0FA017}"/>
          </ac:spMkLst>
        </pc:spChg>
        <pc:grpChg chg="mod">
          <ac:chgData name="Светлана Латынова" userId="80644d90be333491" providerId="LiveId" clId="{5E9BDE2B-860C-4A3B-A65D-43777D2378D0}" dt="2024-04-18T09:58:50.158" v="2154" actId="207"/>
          <ac:grpSpMkLst>
            <pc:docMk/>
            <pc:sldMk cId="3255903480" sldId="416"/>
            <ac:grpSpMk id="15" creationId="{CED7AC8A-2B3E-8C38-8ABD-BDA98AB36809}"/>
          </ac:grpSpMkLst>
        </pc:grpChg>
        <pc:picChg chg="add del mod">
          <ac:chgData name="Светлана Латынова" userId="80644d90be333491" providerId="LiveId" clId="{5E9BDE2B-860C-4A3B-A65D-43777D2378D0}" dt="2024-04-18T10:06:02.623" v="2249" actId="478"/>
          <ac:picMkLst>
            <pc:docMk/>
            <pc:sldMk cId="3255903480" sldId="416"/>
            <ac:picMk id="24" creationId="{1871D83F-52C6-8F1E-D866-7DF7818CB523}"/>
          </ac:picMkLst>
        </pc:picChg>
        <pc:picChg chg="del">
          <ac:chgData name="Светлана Латынова" userId="80644d90be333491" providerId="LiveId" clId="{5E9BDE2B-860C-4A3B-A65D-43777D2378D0}" dt="2024-04-18T09:58:44.241" v="2153" actId="478"/>
          <ac:picMkLst>
            <pc:docMk/>
            <pc:sldMk cId="3255903480" sldId="416"/>
            <ac:picMk id="25" creationId="{D322E7C0-6DFE-BCCD-87F0-4E2EC75ABD92}"/>
          </ac:picMkLst>
        </pc:picChg>
        <pc:picChg chg="add mod">
          <ac:chgData name="Светлана Латынова" userId="80644d90be333491" providerId="LiveId" clId="{5E9BDE2B-860C-4A3B-A65D-43777D2378D0}" dt="2024-04-18T10:06:05.945" v="2251" actId="1076"/>
          <ac:picMkLst>
            <pc:docMk/>
            <pc:sldMk cId="3255903480" sldId="416"/>
            <ac:picMk id="26" creationId="{FDB7D9BD-EEDC-7A1A-D883-4BCB9C644339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46:16.634" v="3550" actId="1076"/>
        <pc:sldMkLst>
          <pc:docMk/>
          <pc:sldMk cId="2075851296" sldId="417"/>
        </pc:sldMkLst>
        <pc:spChg chg="mod">
          <ac:chgData name="Светлана Латынова" userId="80644d90be333491" providerId="LiveId" clId="{5E9BDE2B-860C-4A3B-A65D-43777D2378D0}" dt="2024-04-18T10:02:13.261" v="2207" actId="6549"/>
          <ac:spMkLst>
            <pc:docMk/>
            <pc:sldMk cId="2075851296" sldId="417"/>
            <ac:spMk id="2" creationId="{C29EE03A-82B5-BC64-2B9C-3FFD940B6B70}"/>
          </ac:spMkLst>
        </pc:spChg>
        <pc:spChg chg="del mod">
          <ac:chgData name="Светлана Латынова" userId="80644d90be333491" providerId="LiveId" clId="{5E9BDE2B-860C-4A3B-A65D-43777D2378D0}" dt="2024-04-18T10:01:21.280" v="2193"/>
          <ac:spMkLst>
            <pc:docMk/>
            <pc:sldMk cId="2075851296" sldId="417"/>
            <ac:spMk id="4" creationId="{4ED2F3AF-4594-6527-C3A8-3446CE86BFFA}"/>
          </ac:spMkLst>
        </pc:spChg>
        <pc:spChg chg="add mod">
          <ac:chgData name="Светлана Латынова" userId="80644d90be333491" providerId="LiveId" clId="{5E9BDE2B-860C-4A3B-A65D-43777D2378D0}" dt="2024-04-18T10:02:54.238" v="2211" actId="1076"/>
          <ac:spMkLst>
            <pc:docMk/>
            <pc:sldMk cId="2075851296" sldId="417"/>
            <ac:spMk id="11" creationId="{5F457200-77D5-8033-20D0-BA51393956C8}"/>
          </ac:spMkLst>
        </pc:spChg>
        <pc:spChg chg="add mod">
          <ac:chgData name="Светлана Латынова" userId="80644d90be333491" providerId="LiveId" clId="{5E9BDE2B-860C-4A3B-A65D-43777D2378D0}" dt="2024-04-18T10:01:33.687" v="2196" actId="2711"/>
          <ac:spMkLst>
            <pc:docMk/>
            <pc:sldMk cId="2075851296" sldId="417"/>
            <ac:spMk id="21" creationId="{531FCC88-E538-C9F8-1212-30121A3124BA}"/>
          </ac:spMkLst>
        </pc:spChg>
        <pc:spChg chg="add mod">
          <ac:chgData name="Светлана Латынова" userId="80644d90be333491" providerId="LiveId" clId="{5E9BDE2B-860C-4A3B-A65D-43777D2378D0}" dt="2024-04-18T10:02:56.483" v="2212" actId="1076"/>
          <ac:spMkLst>
            <pc:docMk/>
            <pc:sldMk cId="2075851296" sldId="417"/>
            <ac:spMk id="22" creationId="{E09F0B14-6462-9C61-89E7-1261A5CC3941}"/>
          </ac:spMkLst>
        </pc:spChg>
        <pc:spChg chg="add mod">
          <ac:chgData name="Светлана Латынова" userId="80644d90be333491" providerId="LiveId" clId="{5E9BDE2B-860C-4A3B-A65D-43777D2378D0}" dt="2024-04-18T10:02:59.539" v="2213" actId="1076"/>
          <ac:spMkLst>
            <pc:docMk/>
            <pc:sldMk cId="2075851296" sldId="417"/>
            <ac:spMk id="23" creationId="{8C407AE7-E509-5D7D-2811-0D99FA0FA017}"/>
          </ac:spMkLst>
        </pc:spChg>
        <pc:spChg chg="add mod">
          <ac:chgData name="Светлана Латынова" userId="80644d90be333491" providerId="LiveId" clId="{5E9BDE2B-860C-4A3B-A65D-43777D2378D0}" dt="2024-04-19T05:46:16.634" v="3550" actId="1076"/>
          <ac:spMkLst>
            <pc:docMk/>
            <pc:sldMk cId="2075851296" sldId="417"/>
            <ac:spMk id="24" creationId="{F10BACBA-64DA-40B7-6F58-156EAB6F16E3}"/>
          </ac:spMkLst>
        </pc:spChg>
        <pc:grpChg chg="del mod">
          <ac:chgData name="Светлана Латынова" userId="80644d90be333491" providerId="LiveId" clId="{5E9BDE2B-860C-4A3B-A65D-43777D2378D0}" dt="2024-04-18T10:01:15.438" v="2190" actId="478"/>
          <ac:grpSpMkLst>
            <pc:docMk/>
            <pc:sldMk cId="2075851296" sldId="417"/>
            <ac:grpSpMk id="12" creationId="{82C9057D-A474-49D8-328C-F4BC237E036F}"/>
          </ac:grpSpMkLst>
        </pc:grpChg>
        <pc:grpChg chg="del mod">
          <ac:chgData name="Светлана Латынова" userId="80644d90be333491" providerId="LiveId" clId="{5E9BDE2B-860C-4A3B-A65D-43777D2378D0}" dt="2024-04-18T10:01:15.438" v="2190" actId="478"/>
          <ac:grpSpMkLst>
            <pc:docMk/>
            <pc:sldMk cId="2075851296" sldId="417"/>
            <ac:grpSpMk id="15" creationId="{CED7AC8A-2B3E-8C38-8ABD-BDA98AB36809}"/>
          </ac:grpSpMkLst>
        </pc:grpChg>
        <pc:grpChg chg="del">
          <ac:chgData name="Светлана Латынова" userId="80644d90be333491" providerId="LiveId" clId="{5E9BDE2B-860C-4A3B-A65D-43777D2378D0}" dt="2024-04-18T10:01:15.438" v="2190" actId="478"/>
          <ac:grpSpMkLst>
            <pc:docMk/>
            <pc:sldMk cId="2075851296" sldId="417"/>
            <ac:grpSpMk id="18" creationId="{24C805E5-AD7B-1538-9CFA-71CF924EA12A}"/>
          </ac:grpSpMkLst>
        </pc:grpChg>
      </pc:sldChg>
      <pc:sldChg chg="addSp delSp modSp add mod">
        <pc:chgData name="Светлана Латынова" userId="80644d90be333491" providerId="LiveId" clId="{5E9BDE2B-860C-4A3B-A65D-43777D2378D0}" dt="2024-04-18T10:04:43.089" v="2238"/>
        <pc:sldMkLst>
          <pc:docMk/>
          <pc:sldMk cId="3878574668" sldId="418"/>
        </pc:sldMkLst>
        <pc:spChg chg="mod">
          <ac:chgData name="Светлана Латынова" userId="80644d90be333491" providerId="LiveId" clId="{5E9BDE2B-860C-4A3B-A65D-43777D2378D0}" dt="2024-04-18T10:04:36.320" v="2237" actId="207"/>
          <ac:spMkLst>
            <pc:docMk/>
            <pc:sldMk cId="3878574668" sldId="418"/>
            <ac:spMk id="2" creationId="{C29EE03A-82B5-BC64-2B9C-3FFD940B6B70}"/>
          </ac:spMkLst>
        </pc:spChg>
        <pc:spChg chg="del">
          <ac:chgData name="Светлана Латынова" userId="80644d90be333491" providerId="LiveId" clId="{5E9BDE2B-860C-4A3B-A65D-43777D2378D0}" dt="2024-04-18T10:03:15.835" v="2215" actId="478"/>
          <ac:spMkLst>
            <pc:docMk/>
            <pc:sldMk cId="3878574668" sldId="418"/>
            <ac:spMk id="11" creationId="{5F457200-77D5-8033-20D0-BA51393956C8}"/>
          </ac:spMkLst>
        </pc:spChg>
        <pc:spChg chg="del">
          <ac:chgData name="Светлана Латынова" userId="80644d90be333491" providerId="LiveId" clId="{5E9BDE2B-860C-4A3B-A65D-43777D2378D0}" dt="2024-04-18T10:03:15.835" v="2215" actId="478"/>
          <ac:spMkLst>
            <pc:docMk/>
            <pc:sldMk cId="3878574668" sldId="418"/>
            <ac:spMk id="21" creationId="{531FCC88-E538-C9F8-1212-30121A3124BA}"/>
          </ac:spMkLst>
        </pc:spChg>
        <pc:spChg chg="del">
          <ac:chgData name="Светлана Латынова" userId="80644d90be333491" providerId="LiveId" clId="{5E9BDE2B-860C-4A3B-A65D-43777D2378D0}" dt="2024-04-18T10:03:15.835" v="2215" actId="478"/>
          <ac:spMkLst>
            <pc:docMk/>
            <pc:sldMk cId="3878574668" sldId="418"/>
            <ac:spMk id="22" creationId="{E09F0B14-6462-9C61-89E7-1261A5CC3941}"/>
          </ac:spMkLst>
        </pc:spChg>
        <pc:spChg chg="del">
          <ac:chgData name="Светлана Латынова" userId="80644d90be333491" providerId="LiveId" clId="{5E9BDE2B-860C-4A3B-A65D-43777D2378D0}" dt="2024-04-18T10:03:15.835" v="2215" actId="478"/>
          <ac:spMkLst>
            <pc:docMk/>
            <pc:sldMk cId="3878574668" sldId="418"/>
            <ac:spMk id="23" creationId="{8C407AE7-E509-5D7D-2811-0D99FA0FA017}"/>
          </ac:spMkLst>
        </pc:spChg>
        <pc:spChg chg="del">
          <ac:chgData name="Светлана Латынова" userId="80644d90be333491" providerId="LiveId" clId="{5E9BDE2B-860C-4A3B-A65D-43777D2378D0}" dt="2024-04-18T10:03:19.715" v="2216" actId="478"/>
          <ac:spMkLst>
            <pc:docMk/>
            <pc:sldMk cId="3878574668" sldId="418"/>
            <ac:spMk id="24" creationId="{F10BACBA-64DA-40B7-6F58-156EAB6F16E3}"/>
          </ac:spMkLst>
        </pc:spChg>
        <pc:graphicFrameChg chg="add mod modGraphic">
          <ac:chgData name="Светлана Латынова" userId="80644d90be333491" providerId="LiveId" clId="{5E9BDE2B-860C-4A3B-A65D-43777D2378D0}" dt="2024-04-18T10:04:29.390" v="2236" actId="1076"/>
          <ac:graphicFrameMkLst>
            <pc:docMk/>
            <pc:sldMk cId="3878574668" sldId="418"/>
            <ac:graphicFrameMk id="4" creationId="{1AB4A664-5813-FDA6-F118-893CDA54CA1C}"/>
          </ac:graphicFrameMkLst>
        </pc:graphicFrameChg>
        <pc:picChg chg="add mod">
          <ac:chgData name="Светлана Латынова" userId="80644d90be333491" providerId="LiveId" clId="{5E9BDE2B-860C-4A3B-A65D-43777D2378D0}" dt="2024-04-18T10:04:43.089" v="2238"/>
          <ac:picMkLst>
            <pc:docMk/>
            <pc:sldMk cId="3878574668" sldId="418"/>
            <ac:picMk id="12" creationId="{E577078B-A1F4-4ECA-C31E-B40A83E04A65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8T19:15:14.368" v="2598"/>
        <pc:sldMkLst>
          <pc:docMk/>
          <pc:sldMk cId="4275855262" sldId="419"/>
        </pc:sldMkLst>
        <pc:spChg chg="del">
          <ac:chgData name="Светлана Латынова" userId="80644d90be333491" providerId="LiveId" clId="{5E9BDE2B-860C-4A3B-A65D-43777D2378D0}" dt="2024-04-18T10:08:22.093" v="2321" actId="478"/>
          <ac:spMkLst>
            <pc:docMk/>
            <pc:sldMk cId="4275855262" sldId="419"/>
            <ac:spMk id="2" creationId="{C29EE03A-82B5-BC64-2B9C-3FFD940B6B70}"/>
          </ac:spMkLst>
        </pc:spChg>
        <pc:spChg chg="mod">
          <ac:chgData name="Светлана Латынова" userId="80644d90be333491" providerId="LiveId" clId="{5E9BDE2B-860C-4A3B-A65D-43777D2378D0}" dt="2024-04-18T10:07:59.562" v="2318" actId="20577"/>
          <ac:spMkLst>
            <pc:docMk/>
            <pc:sldMk cId="4275855262" sldId="419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5E9BDE2B-860C-4A3B-A65D-43777D2378D0}" dt="2024-04-18T19:14:53.325" v="2592" actId="207"/>
          <ac:spMkLst>
            <pc:docMk/>
            <pc:sldMk cId="4275855262" sldId="419"/>
            <ac:spMk id="11" creationId="{4D430907-3139-4401-29AB-6C3F4CC6F21A}"/>
          </ac:spMkLst>
        </pc:spChg>
        <pc:graphicFrameChg chg="del">
          <ac:chgData name="Светлана Латынова" userId="80644d90be333491" providerId="LiveId" clId="{5E9BDE2B-860C-4A3B-A65D-43777D2378D0}" dt="2024-04-18T10:08:02.006" v="2319" actId="478"/>
          <ac:graphicFrameMkLst>
            <pc:docMk/>
            <pc:sldMk cId="4275855262" sldId="419"/>
            <ac:graphicFrameMk id="4" creationId="{1AB4A664-5813-FDA6-F118-893CDA54CA1C}"/>
          </ac:graphicFrameMkLst>
        </pc:graphicFrameChg>
        <pc:picChg chg="add mod">
          <ac:chgData name="Светлана Латынова" userId="80644d90be333491" providerId="LiveId" clId="{5E9BDE2B-860C-4A3B-A65D-43777D2378D0}" dt="2024-04-18T19:15:14.368" v="2598"/>
          <ac:picMkLst>
            <pc:docMk/>
            <pc:sldMk cId="4275855262" sldId="419"/>
            <ac:picMk id="2" creationId="{88F89DEE-81BA-7C3E-DD8D-95CBB993A56D}"/>
          </ac:picMkLst>
        </pc:picChg>
        <pc:picChg chg="del">
          <ac:chgData name="Светлана Латынова" userId="80644d90be333491" providerId="LiveId" clId="{5E9BDE2B-860C-4A3B-A65D-43777D2378D0}" dt="2024-04-18T10:08:03.861" v="2320" actId="478"/>
          <ac:picMkLst>
            <pc:docMk/>
            <pc:sldMk cId="4275855262" sldId="419"/>
            <ac:picMk id="12" creationId="{E577078B-A1F4-4ECA-C31E-B40A83E04A65}"/>
          </ac:picMkLst>
        </pc:picChg>
        <pc:picChg chg="add del mod">
          <ac:chgData name="Светлана Латынова" userId="80644d90be333491" providerId="LiveId" clId="{5E9BDE2B-860C-4A3B-A65D-43777D2378D0}" dt="2024-04-18T10:08:42.003" v="2327" actId="478"/>
          <ac:picMkLst>
            <pc:docMk/>
            <pc:sldMk cId="4275855262" sldId="419"/>
            <ac:picMk id="13" creationId="{0CAB99C3-8DFD-A00C-3EB0-E8D638AE1818}"/>
          </ac:picMkLst>
        </pc:picChg>
        <pc:picChg chg="add mod">
          <ac:chgData name="Светлана Латынова" userId="80644d90be333491" providerId="LiveId" clId="{5E9BDE2B-860C-4A3B-A65D-43777D2378D0}" dt="2024-04-18T19:15:08.851" v="2597"/>
          <ac:picMkLst>
            <pc:docMk/>
            <pc:sldMk cId="4275855262" sldId="419"/>
            <ac:picMk id="14" creationId="{2BCA3FC3-D245-883E-0787-27597467275D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22T10:03:14.475" v="3736" actId="1076"/>
        <pc:sldMkLst>
          <pc:docMk/>
          <pc:sldMk cId="1054994894" sldId="420"/>
        </pc:sldMkLst>
        <pc:spChg chg="add mod">
          <ac:chgData name="Светлана Латынова" userId="80644d90be333491" providerId="LiveId" clId="{5E9BDE2B-860C-4A3B-A65D-43777D2378D0}" dt="2024-04-18T19:48:42.628" v="2927" actId="1076"/>
          <ac:spMkLst>
            <pc:docMk/>
            <pc:sldMk cId="1054994894" sldId="420"/>
            <ac:spMk id="11" creationId="{0245ADC9-106B-2CC8-B136-17FBD82FA28D}"/>
          </ac:spMkLst>
        </pc:spChg>
        <pc:spChg chg="del">
          <ac:chgData name="Светлана Латынова" userId="80644d90be333491" providerId="LiveId" clId="{5E9BDE2B-860C-4A3B-A65D-43777D2378D0}" dt="2024-04-18T10:08:34.884" v="2324" actId="478"/>
          <ac:spMkLst>
            <pc:docMk/>
            <pc:sldMk cId="1054994894" sldId="420"/>
            <ac:spMk id="11" creationId="{4D430907-3139-4401-29AB-6C3F4CC6F21A}"/>
          </ac:spMkLst>
        </pc:spChg>
        <pc:graphicFrameChg chg="add mod modGraphic">
          <ac:chgData name="Светлана Латынова" userId="80644d90be333491" providerId="LiveId" clId="{5E9BDE2B-860C-4A3B-A65D-43777D2378D0}" dt="2024-04-18T19:48:31.691" v="2917" actId="1076"/>
          <ac:graphicFrameMkLst>
            <pc:docMk/>
            <pc:sldMk cId="1054994894" sldId="420"/>
            <ac:graphicFrameMk id="2" creationId="{D03FD115-285F-9DD2-21D4-43D654418B1B}"/>
          </ac:graphicFrameMkLst>
        </pc:graphicFrameChg>
        <pc:picChg chg="add mod">
          <ac:chgData name="Светлана Латынова" userId="80644d90be333491" providerId="LiveId" clId="{5E9BDE2B-860C-4A3B-A65D-43777D2378D0}" dt="2024-04-22T10:03:14.475" v="3736" actId="1076"/>
          <ac:picMkLst>
            <pc:docMk/>
            <pc:sldMk cId="1054994894" sldId="420"/>
            <ac:picMk id="4" creationId="{D6D45DAE-AD05-B04C-A124-C93CEBD205E5}"/>
          </ac:picMkLst>
        </pc:picChg>
        <pc:picChg chg="del">
          <ac:chgData name="Светлана Латынова" userId="80644d90be333491" providerId="LiveId" clId="{5E9BDE2B-860C-4A3B-A65D-43777D2378D0}" dt="2024-04-18T10:08:38.244" v="2326" actId="478"/>
          <ac:picMkLst>
            <pc:docMk/>
            <pc:sldMk cId="1054994894" sldId="420"/>
            <ac:picMk id="13" creationId="{0CAB99C3-8DFD-A00C-3EB0-E8D638AE1818}"/>
          </ac:picMkLst>
        </pc:picChg>
        <pc:picChg chg="del">
          <ac:chgData name="Светлана Латынова" userId="80644d90be333491" providerId="LiveId" clId="{5E9BDE2B-860C-4A3B-A65D-43777D2378D0}" dt="2024-04-18T10:08:34.884" v="2324" actId="478"/>
          <ac:picMkLst>
            <pc:docMk/>
            <pc:sldMk cId="1054994894" sldId="420"/>
            <ac:picMk id="14" creationId="{2BCA3FC3-D245-883E-0787-27597467275D}"/>
          </ac:picMkLst>
        </pc:picChg>
      </pc:sldChg>
      <pc:sldChg chg="add del">
        <pc:chgData name="Светлана Латынова" userId="80644d90be333491" providerId="LiveId" clId="{5E9BDE2B-860C-4A3B-A65D-43777D2378D0}" dt="2024-04-18T10:09:00.897" v="2329" actId="47"/>
        <pc:sldMkLst>
          <pc:docMk/>
          <pc:sldMk cId="1935562815" sldId="421"/>
        </pc:sldMkLst>
      </pc:sldChg>
      <pc:sldChg chg="addSp delSp modSp add mod">
        <pc:chgData name="Светлана Латынова" userId="80644d90be333491" providerId="LiveId" clId="{5E9BDE2B-860C-4A3B-A65D-43777D2378D0}" dt="2024-04-18T19:17:23.769" v="2662" actId="20577"/>
        <pc:sldMkLst>
          <pc:docMk/>
          <pc:sldMk cId="2580183532" sldId="421"/>
        </pc:sldMkLst>
        <pc:spChg chg="add mod">
          <ac:chgData name="Светлана Латынова" userId="80644d90be333491" providerId="LiveId" clId="{5E9BDE2B-860C-4A3B-A65D-43777D2378D0}" dt="2024-04-18T19:17:23.769" v="2662" actId="20577"/>
          <ac:spMkLst>
            <pc:docMk/>
            <pc:sldMk cId="2580183532" sldId="421"/>
            <ac:spMk id="4" creationId="{99F4724E-03E2-3BFC-386C-64F7D94EB3B7}"/>
          </ac:spMkLst>
        </pc:spChg>
        <pc:graphicFrameChg chg="del">
          <ac:chgData name="Светлана Латынова" userId="80644d90be333491" providerId="LiveId" clId="{5E9BDE2B-860C-4A3B-A65D-43777D2378D0}" dt="2024-04-18T10:09:05.332" v="2331" actId="478"/>
          <ac:graphicFrameMkLst>
            <pc:docMk/>
            <pc:sldMk cId="2580183532" sldId="421"/>
            <ac:graphicFrameMk id="2" creationId="{D03FD115-285F-9DD2-21D4-43D654418B1B}"/>
          </ac:graphicFrameMkLst>
        </pc:graphicFrameChg>
        <pc:picChg chg="add mod">
          <ac:chgData name="Светлана Латынова" userId="80644d90be333491" providerId="LiveId" clId="{5E9BDE2B-860C-4A3B-A65D-43777D2378D0}" dt="2024-04-18T19:17:19.035" v="2660"/>
          <ac:picMkLst>
            <pc:docMk/>
            <pc:sldMk cId="2580183532" sldId="421"/>
            <ac:picMk id="2" creationId="{2B0C615B-30AE-6A92-8DBA-302F01E3C5DE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19:20:37.108" v="2697" actId="20577"/>
        <pc:sldMkLst>
          <pc:docMk/>
          <pc:sldMk cId="4244506159" sldId="422"/>
        </pc:sldMkLst>
        <pc:spChg chg="add del mod">
          <ac:chgData name="Светлана Латынова" userId="80644d90be333491" providerId="LiveId" clId="{5E9BDE2B-860C-4A3B-A65D-43777D2378D0}" dt="2024-04-18T19:20:37.108" v="2697" actId="20577"/>
          <ac:spMkLst>
            <pc:docMk/>
            <pc:sldMk cId="4244506159" sldId="422"/>
            <ac:spMk id="2" creationId="{ADD9B26F-E6D7-4852-1123-8E6CE8D0F6C9}"/>
          </ac:spMkLst>
        </pc:spChg>
        <pc:spChg chg="del">
          <ac:chgData name="Светлана Латынова" userId="80644d90be333491" providerId="LiveId" clId="{5E9BDE2B-860C-4A3B-A65D-43777D2378D0}" dt="2024-04-18T10:09:18.963" v="2335" actId="478"/>
          <ac:spMkLst>
            <pc:docMk/>
            <pc:sldMk cId="4244506159" sldId="422"/>
            <ac:spMk id="4" creationId="{99F4724E-03E2-3BFC-386C-64F7D94EB3B7}"/>
          </ac:spMkLst>
        </pc:spChg>
        <pc:picChg chg="add mod">
          <ac:chgData name="Светлана Латынова" userId="80644d90be333491" providerId="LiveId" clId="{5E9BDE2B-860C-4A3B-A65D-43777D2378D0}" dt="2024-04-18T19:18:16.538" v="2672"/>
          <ac:picMkLst>
            <pc:docMk/>
            <pc:sldMk cId="4244506159" sldId="422"/>
            <ac:picMk id="4" creationId="{C139DBF9-B8BD-401E-32B4-7ACE47637F20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19:26:45.630" v="2805" actId="1076"/>
        <pc:sldMkLst>
          <pc:docMk/>
          <pc:sldMk cId="704171861" sldId="423"/>
        </pc:sldMkLst>
        <pc:spChg chg="del">
          <ac:chgData name="Светлана Латынова" userId="80644d90be333491" providerId="LiveId" clId="{5E9BDE2B-860C-4A3B-A65D-43777D2378D0}" dt="2024-04-18T10:09:31.107" v="2338" actId="478"/>
          <ac:spMkLst>
            <pc:docMk/>
            <pc:sldMk cId="704171861" sldId="423"/>
            <ac:spMk id="2" creationId="{ADD9B26F-E6D7-4852-1123-8E6CE8D0F6C9}"/>
          </ac:spMkLst>
        </pc:spChg>
        <pc:spChg chg="add mod">
          <ac:chgData name="Светлана Латынова" userId="80644d90be333491" providerId="LiveId" clId="{5E9BDE2B-860C-4A3B-A65D-43777D2378D0}" dt="2024-04-18T19:18:29.028" v="2674" actId="207"/>
          <ac:spMkLst>
            <pc:docMk/>
            <pc:sldMk cId="704171861" sldId="423"/>
            <ac:spMk id="4" creationId="{DC4FBE26-39D4-62EB-CF93-315F11E72C36}"/>
          </ac:spMkLst>
        </pc:spChg>
        <pc:graphicFrameChg chg="add mod modGraphic">
          <ac:chgData name="Светлана Латынова" userId="80644d90be333491" providerId="LiveId" clId="{5E9BDE2B-860C-4A3B-A65D-43777D2378D0}" dt="2024-04-18T19:18:23.354" v="2673" actId="2711"/>
          <ac:graphicFrameMkLst>
            <pc:docMk/>
            <pc:sldMk cId="704171861" sldId="423"/>
            <ac:graphicFrameMk id="11" creationId="{57786F4C-E2EB-FEFF-50B3-6CE691EA4F3D}"/>
          </ac:graphicFrameMkLst>
        </pc:graphicFrameChg>
        <pc:picChg chg="add mod">
          <ac:chgData name="Светлана Латынова" userId="80644d90be333491" providerId="LiveId" clId="{5E9BDE2B-860C-4A3B-A65D-43777D2378D0}" dt="2024-04-18T19:26:45.630" v="2805" actId="1076"/>
          <ac:picMkLst>
            <pc:docMk/>
            <pc:sldMk cId="704171861" sldId="423"/>
            <ac:picMk id="3074" creationId="{B9A3B174-E12A-F19D-4297-3B61C6B329BA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19:33:23.236" v="2869" actId="20577"/>
        <pc:sldMkLst>
          <pc:docMk/>
          <pc:sldMk cId="2124584559" sldId="424"/>
        </pc:sldMkLst>
        <pc:spChg chg="del">
          <ac:chgData name="Светлана Латынова" userId="80644d90be333491" providerId="LiveId" clId="{5E9BDE2B-860C-4A3B-A65D-43777D2378D0}" dt="2024-04-18T10:09:48.724" v="2342" actId="478"/>
          <ac:spMkLst>
            <pc:docMk/>
            <pc:sldMk cId="2124584559" sldId="424"/>
            <ac:spMk id="4" creationId="{DC4FBE26-39D4-62EB-CF93-315F11E72C36}"/>
          </ac:spMkLst>
        </pc:spChg>
        <pc:spChg chg="add mod">
          <ac:chgData name="Светлана Латынова" userId="80644d90be333491" providerId="LiveId" clId="{5E9BDE2B-860C-4A3B-A65D-43777D2378D0}" dt="2024-04-18T19:33:23.236" v="2869" actId="20577"/>
          <ac:spMkLst>
            <pc:docMk/>
            <pc:sldMk cId="2124584559" sldId="424"/>
            <ac:spMk id="11" creationId="{588D3685-AA8D-25F2-0A07-CCBAC7A0E17D}"/>
          </ac:spMkLst>
        </pc:spChg>
        <pc:graphicFrameChg chg="add mod">
          <ac:chgData name="Светлана Латынова" userId="80644d90be333491" providerId="LiveId" clId="{5E9BDE2B-860C-4A3B-A65D-43777D2378D0}" dt="2024-04-18T19:33:02.223" v="2820" actId="1076"/>
          <ac:graphicFrameMkLst>
            <pc:docMk/>
            <pc:sldMk cId="2124584559" sldId="424"/>
            <ac:graphicFrameMk id="2" creationId="{19BB56FF-C5A0-BC7D-0C7B-E966CB5A06CC}"/>
          </ac:graphicFrameMkLst>
        </pc:graphicFrameChg>
        <pc:graphicFrameChg chg="del">
          <ac:chgData name="Светлана Латынова" userId="80644d90be333491" providerId="LiveId" clId="{5E9BDE2B-860C-4A3B-A65D-43777D2378D0}" dt="2024-04-18T10:09:48.724" v="2342" actId="478"/>
          <ac:graphicFrameMkLst>
            <pc:docMk/>
            <pc:sldMk cId="2124584559" sldId="424"/>
            <ac:graphicFrameMk id="11" creationId="{57786F4C-E2EB-FEFF-50B3-6CE691EA4F3D}"/>
          </ac:graphicFrameMkLst>
        </pc:graphicFrameChg>
        <pc:picChg chg="add mod">
          <ac:chgData name="Светлана Латынова" userId="80644d90be333491" providerId="LiveId" clId="{5E9BDE2B-860C-4A3B-A65D-43777D2378D0}" dt="2024-04-18T19:19:00.399" v="2681" actId="1076"/>
          <ac:picMkLst>
            <pc:docMk/>
            <pc:sldMk cId="2124584559" sldId="424"/>
            <ac:picMk id="4" creationId="{5F4C2690-4A99-AC91-E652-5DD28F4BD8A6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48:26.648" v="3552" actId="255"/>
        <pc:sldMkLst>
          <pc:docMk/>
          <pc:sldMk cId="136649455" sldId="425"/>
        </pc:sldMkLst>
        <pc:spChg chg="add mod">
          <ac:chgData name="Светлана Латынова" userId="80644d90be333491" providerId="LiveId" clId="{5E9BDE2B-860C-4A3B-A65D-43777D2378D0}" dt="2024-04-19T05:48:26.648" v="3552" actId="255"/>
          <ac:spMkLst>
            <pc:docMk/>
            <pc:sldMk cId="136649455" sldId="425"/>
            <ac:spMk id="4" creationId="{9C972136-B1BB-BA79-FB52-CFA29D553194}"/>
          </ac:spMkLst>
        </pc:spChg>
        <pc:graphicFrameChg chg="del">
          <ac:chgData name="Светлана Латынова" userId="80644d90be333491" providerId="LiveId" clId="{5E9BDE2B-860C-4A3B-A65D-43777D2378D0}" dt="2024-04-18T10:10:01.002" v="2346" actId="478"/>
          <ac:graphicFrameMkLst>
            <pc:docMk/>
            <pc:sldMk cId="136649455" sldId="425"/>
            <ac:graphicFrameMk id="2" creationId="{19BB56FF-C5A0-BC7D-0C7B-E966CB5A06CC}"/>
          </ac:graphicFrameMkLst>
        </pc:graphicFrameChg>
        <pc:picChg chg="add mod">
          <ac:chgData name="Светлана Латынова" userId="80644d90be333491" providerId="LiveId" clId="{5E9BDE2B-860C-4A3B-A65D-43777D2378D0}" dt="2024-04-18T19:20:58.424" v="2698"/>
          <ac:picMkLst>
            <pc:docMk/>
            <pc:sldMk cId="136649455" sldId="425"/>
            <ac:picMk id="2" creationId="{3B5CEE9D-B3C0-0D86-9656-7DB95AEB6F9E}"/>
          </ac:picMkLst>
        </pc:picChg>
      </pc:sldChg>
      <pc:sldChg chg="addSp delSp modSp add mod ord">
        <pc:chgData name="Светлана Латынова" userId="80644d90be333491" providerId="LiveId" clId="{5E9BDE2B-860C-4A3B-A65D-43777D2378D0}" dt="2024-04-19T05:48:40.084" v="3554" actId="20577"/>
        <pc:sldMkLst>
          <pc:docMk/>
          <pc:sldMk cId="200107892" sldId="426"/>
        </pc:sldMkLst>
        <pc:spChg chg="add mod">
          <ac:chgData name="Светлана Латынова" userId="80644d90be333491" providerId="LiveId" clId="{5E9BDE2B-860C-4A3B-A65D-43777D2378D0}" dt="2024-04-19T05:48:40.084" v="3554" actId="20577"/>
          <ac:spMkLst>
            <pc:docMk/>
            <pc:sldMk cId="200107892" sldId="426"/>
            <ac:spMk id="2" creationId="{2A91B850-7946-F2C3-5242-63C9131FD78A}"/>
          </ac:spMkLst>
        </pc:spChg>
        <pc:spChg chg="del">
          <ac:chgData name="Светлана Латынова" userId="80644d90be333491" providerId="LiveId" clId="{5E9BDE2B-860C-4A3B-A65D-43777D2378D0}" dt="2024-04-18T10:10:11.530" v="2349" actId="478"/>
          <ac:spMkLst>
            <pc:docMk/>
            <pc:sldMk cId="200107892" sldId="426"/>
            <ac:spMk id="4" creationId="{9C972136-B1BB-BA79-FB52-CFA29D553194}"/>
          </ac:spMkLst>
        </pc:spChg>
        <pc:picChg chg="add mod">
          <ac:chgData name="Светлана Латынова" userId="80644d90be333491" providerId="LiveId" clId="{5E9BDE2B-860C-4A3B-A65D-43777D2378D0}" dt="2024-04-18T19:22:28.059" v="2709"/>
          <ac:picMkLst>
            <pc:docMk/>
            <pc:sldMk cId="200107892" sldId="426"/>
            <ac:picMk id="4" creationId="{81C63DA5-284F-5B4D-F092-76DDBFEE0BA6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19:36:41.873" v="2895"/>
        <pc:sldMkLst>
          <pc:docMk/>
          <pc:sldMk cId="1570401641" sldId="427"/>
        </pc:sldMkLst>
        <pc:spChg chg="mod">
          <ac:chgData name="Светлана Латынова" userId="80644d90be333491" providerId="LiveId" clId="{5E9BDE2B-860C-4A3B-A65D-43777D2378D0}" dt="2024-04-18T19:36:24.022" v="2892" actId="6549"/>
          <ac:spMkLst>
            <pc:docMk/>
            <pc:sldMk cId="1570401641" sldId="427"/>
            <ac:spMk id="11" creationId="{588D3685-AA8D-25F2-0A07-CCBAC7A0E17D}"/>
          </ac:spMkLst>
        </pc:spChg>
        <pc:graphicFrameChg chg="del">
          <ac:chgData name="Светлана Латынова" userId="80644d90be333491" providerId="LiveId" clId="{5E9BDE2B-860C-4A3B-A65D-43777D2378D0}" dt="2024-04-18T19:36:08.385" v="2877" actId="478"/>
          <ac:graphicFrameMkLst>
            <pc:docMk/>
            <pc:sldMk cId="1570401641" sldId="427"/>
            <ac:graphicFrameMk id="2" creationId="{19BB56FF-C5A0-BC7D-0C7B-E966CB5A06CC}"/>
          </ac:graphicFrameMkLst>
        </pc:graphicFrameChg>
        <pc:picChg chg="del">
          <ac:chgData name="Светлана Латынова" userId="80644d90be333491" providerId="LiveId" clId="{5E9BDE2B-860C-4A3B-A65D-43777D2378D0}" dt="2024-04-18T19:36:06.637" v="2876" actId="478"/>
          <ac:picMkLst>
            <pc:docMk/>
            <pc:sldMk cId="1570401641" sldId="427"/>
            <ac:picMk id="4" creationId="{5F4C2690-4A99-AC91-E652-5DD28F4BD8A6}"/>
          </ac:picMkLst>
        </pc:picChg>
        <pc:picChg chg="add mod">
          <ac:chgData name="Светлана Латынова" userId="80644d90be333491" providerId="LiveId" clId="{5E9BDE2B-860C-4A3B-A65D-43777D2378D0}" dt="2024-04-18T19:36:41.873" v="2895"/>
          <ac:picMkLst>
            <pc:docMk/>
            <pc:sldMk cId="1570401641" sldId="427"/>
            <ac:picMk id="12" creationId="{A27F80DA-1E06-4F73-4031-D7F1C72FCBDD}"/>
          </ac:picMkLst>
        </pc:picChg>
        <pc:picChg chg="add mod">
          <ac:chgData name="Светлана Латынова" userId="80644d90be333491" providerId="LiveId" clId="{5E9BDE2B-860C-4A3B-A65D-43777D2378D0}" dt="2024-04-18T19:36:31.550" v="2894"/>
          <ac:picMkLst>
            <pc:docMk/>
            <pc:sldMk cId="1570401641" sldId="427"/>
            <ac:picMk id="1026" creationId="{007CD4BC-2EB4-942F-6FD2-DF46E495957F}"/>
          </ac:picMkLst>
        </pc:picChg>
      </pc:sldChg>
      <pc:sldChg chg="new del">
        <pc:chgData name="Светлана Латынова" userId="80644d90be333491" providerId="LiveId" clId="{5E9BDE2B-860C-4A3B-A65D-43777D2378D0}" dt="2024-04-18T19:22:38.778" v="2712" actId="47"/>
        <pc:sldMkLst>
          <pc:docMk/>
          <pc:sldMk cId="2309173942" sldId="427"/>
        </pc:sldMkLst>
      </pc:sldChg>
      <pc:sldChg chg="addSp delSp modSp add mod">
        <pc:chgData name="Светлана Латынова" userId="80644d90be333491" providerId="LiveId" clId="{5E9BDE2B-860C-4A3B-A65D-43777D2378D0}" dt="2024-04-19T05:49:41.836" v="3583" actId="20577"/>
        <pc:sldMkLst>
          <pc:docMk/>
          <pc:sldMk cId="4235982955" sldId="428"/>
        </pc:sldMkLst>
        <pc:spChg chg="add">
          <ac:chgData name="Светлана Латынова" userId="80644d90be333491" providerId="LiveId" clId="{5E9BDE2B-860C-4A3B-A65D-43777D2378D0}" dt="2024-04-18T19:39:47.692" v="2898"/>
          <ac:spMkLst>
            <pc:docMk/>
            <pc:sldMk cId="4235982955" sldId="428"/>
            <ac:spMk id="2" creationId="{A9FA91EB-B616-2EDE-6084-ECCAECAF6932}"/>
          </ac:spMkLst>
        </pc:spChg>
        <pc:spChg chg="add mod">
          <ac:chgData name="Светлана Латынова" userId="80644d90be333491" providerId="LiveId" clId="{5E9BDE2B-860C-4A3B-A65D-43777D2378D0}" dt="2024-04-18T19:39:55.657" v="2899"/>
          <ac:spMkLst>
            <pc:docMk/>
            <pc:sldMk cId="4235982955" sldId="428"/>
            <ac:spMk id="4" creationId="{C499DFC4-C629-147A-DED9-56E109EED106}"/>
          </ac:spMkLst>
        </pc:spChg>
        <pc:spChg chg="mod">
          <ac:chgData name="Светлана Латынова" userId="80644d90be333491" providerId="LiveId" clId="{5E9BDE2B-860C-4A3B-A65D-43777D2378D0}" dt="2024-04-19T05:49:41.836" v="3583" actId="20577"/>
          <ac:spMkLst>
            <pc:docMk/>
            <pc:sldMk cId="4235982955" sldId="428"/>
            <ac:spMk id="11" creationId="{588D3685-AA8D-25F2-0A07-CCBAC7A0E17D}"/>
          </ac:spMkLst>
        </pc:spChg>
        <pc:spChg chg="add mod">
          <ac:chgData name="Светлана Латынова" userId="80644d90be333491" providerId="LiveId" clId="{5E9BDE2B-860C-4A3B-A65D-43777D2378D0}" dt="2024-04-18T19:41:01.240" v="2900"/>
          <ac:spMkLst>
            <pc:docMk/>
            <pc:sldMk cId="4235982955" sldId="428"/>
            <ac:spMk id="13" creationId="{BE4B2385-981A-6FA2-C432-808D2D12F4D7}"/>
          </ac:spMkLst>
        </pc:spChg>
        <pc:picChg chg="add mod">
          <ac:chgData name="Светлана Латынова" userId="80644d90be333491" providerId="LiveId" clId="{5E9BDE2B-860C-4A3B-A65D-43777D2378D0}" dt="2024-04-18T19:41:20.840" v="2904" actId="14100"/>
          <ac:picMkLst>
            <pc:docMk/>
            <pc:sldMk cId="4235982955" sldId="428"/>
            <ac:picMk id="15" creationId="{86787C2F-5EE1-D4A4-6532-22914B8B78D4}"/>
          </ac:picMkLst>
        </pc:picChg>
        <pc:picChg chg="del">
          <ac:chgData name="Светлана Латынова" userId="80644d90be333491" providerId="LiveId" clId="{5E9BDE2B-860C-4A3B-A65D-43777D2378D0}" dt="2024-04-18T19:39:46.777" v="2897" actId="478"/>
          <ac:picMkLst>
            <pc:docMk/>
            <pc:sldMk cId="4235982955" sldId="428"/>
            <ac:picMk id="1026" creationId="{007CD4BC-2EB4-942F-6FD2-DF46E495957F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8T19:45:05.213" v="2910" actId="14100"/>
        <pc:sldMkLst>
          <pc:docMk/>
          <pc:sldMk cId="909000011" sldId="429"/>
        </pc:sldMkLst>
        <pc:picChg chg="del">
          <ac:chgData name="Светлана Латынова" userId="80644d90be333491" providerId="LiveId" clId="{5E9BDE2B-860C-4A3B-A65D-43777D2378D0}" dt="2024-04-18T19:44:57.521" v="2906" actId="478"/>
          <ac:picMkLst>
            <pc:docMk/>
            <pc:sldMk cId="909000011" sldId="429"/>
            <ac:picMk id="15" creationId="{86787C2F-5EE1-D4A4-6532-22914B8B78D4}"/>
          </ac:picMkLst>
        </pc:picChg>
        <pc:picChg chg="add mod">
          <ac:chgData name="Светлана Латынова" userId="80644d90be333491" providerId="LiveId" clId="{5E9BDE2B-860C-4A3B-A65D-43777D2378D0}" dt="2024-04-18T19:45:05.213" v="2910" actId="14100"/>
          <ac:picMkLst>
            <pc:docMk/>
            <pc:sldMk cId="909000011" sldId="429"/>
            <ac:picMk id="3074" creationId="{552E6D14-FAF1-795F-9447-4B7221B7EF42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6:00:05.757" v="3712" actId="20577"/>
        <pc:sldMkLst>
          <pc:docMk/>
          <pc:sldMk cId="932858205" sldId="430"/>
        </pc:sldMkLst>
        <pc:spChg chg="add mod">
          <ac:chgData name="Светлана Латынова" userId="80644d90be333491" providerId="LiveId" clId="{5E9BDE2B-860C-4A3B-A65D-43777D2378D0}" dt="2024-04-19T06:00:05.757" v="3712" actId="20577"/>
          <ac:spMkLst>
            <pc:docMk/>
            <pc:sldMk cId="932858205" sldId="430"/>
            <ac:spMk id="4" creationId="{F9E4A196-C816-3BEA-B919-3E65A8F8755E}"/>
          </ac:spMkLst>
        </pc:spChg>
        <pc:spChg chg="add mod">
          <ac:chgData name="Светлана Латынова" userId="80644d90be333491" providerId="LiveId" clId="{5E9BDE2B-860C-4A3B-A65D-43777D2378D0}" dt="2024-04-18T19:52:21.437" v="2960" actId="1076"/>
          <ac:spMkLst>
            <pc:docMk/>
            <pc:sldMk cId="932858205" sldId="430"/>
            <ac:spMk id="11" creationId="{E8E091AA-45FC-8B95-43D0-0327E652D5B2}"/>
          </ac:spMkLst>
        </pc:spChg>
        <pc:graphicFrameChg chg="del">
          <ac:chgData name="Светлана Латынова" userId="80644d90be333491" providerId="LiveId" clId="{5E9BDE2B-860C-4A3B-A65D-43777D2378D0}" dt="2024-04-18T19:48:05.782" v="2913" actId="478"/>
          <ac:graphicFrameMkLst>
            <pc:docMk/>
            <pc:sldMk cId="932858205" sldId="430"/>
            <ac:graphicFrameMk id="2" creationId="{D03FD115-285F-9DD2-21D4-43D654418B1B}"/>
          </ac:graphicFrameMkLst>
        </pc:graphicFrameChg>
        <pc:picChg chg="del">
          <ac:chgData name="Светлана Латынова" userId="80644d90be333491" providerId="LiveId" clId="{5E9BDE2B-860C-4A3B-A65D-43777D2378D0}" dt="2024-04-18T19:48:01.893" v="2912" actId="478"/>
          <ac:picMkLst>
            <pc:docMk/>
            <pc:sldMk cId="932858205" sldId="430"/>
            <ac:picMk id="4" creationId="{D6D45DAE-AD05-B04C-A124-C93CEBD205E5}"/>
          </ac:picMkLst>
        </pc:picChg>
        <pc:picChg chg="add mod">
          <ac:chgData name="Светлана Латынова" userId="80644d90be333491" providerId="LiveId" clId="{5E9BDE2B-860C-4A3B-A65D-43777D2378D0}" dt="2024-04-18T19:52:18.749" v="2958"/>
          <ac:picMkLst>
            <pc:docMk/>
            <pc:sldMk cId="932858205" sldId="430"/>
            <ac:picMk id="12" creationId="{1A0A9DF6-0C3F-4D27-7C8A-819EEB3DC678}"/>
          </ac:picMkLst>
        </pc:picChg>
        <pc:picChg chg="add del mod">
          <ac:chgData name="Светлана Латынова" userId="80644d90be333491" providerId="LiveId" clId="{5E9BDE2B-860C-4A3B-A65D-43777D2378D0}" dt="2024-04-18T19:51:55.352" v="2951" actId="478"/>
          <ac:picMkLst>
            <pc:docMk/>
            <pc:sldMk cId="932858205" sldId="430"/>
            <ac:picMk id="4098" creationId="{F21C2718-4A35-CF97-AF4A-455B5BC7E91F}"/>
          </ac:picMkLst>
        </pc:picChg>
        <pc:picChg chg="add mod">
          <ac:chgData name="Светлана Латынова" userId="80644d90be333491" providerId="LiveId" clId="{5E9BDE2B-860C-4A3B-A65D-43777D2378D0}" dt="2024-04-18T19:52:01.520" v="2954" actId="1076"/>
          <ac:picMkLst>
            <pc:docMk/>
            <pc:sldMk cId="932858205" sldId="430"/>
            <ac:picMk id="4100" creationId="{AD2CAAFC-DEC4-39E0-C5A4-D6C65AB72CBF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38:21.831" v="3454" actId="207"/>
        <pc:sldMkLst>
          <pc:docMk/>
          <pc:sldMk cId="373039475" sldId="431"/>
        </pc:sldMkLst>
        <pc:spChg chg="add mod">
          <ac:chgData name="Светлана Латынова" userId="80644d90be333491" providerId="LiveId" clId="{5E9BDE2B-860C-4A3B-A65D-43777D2378D0}" dt="2024-04-19T05:30:15.281" v="3305" actId="1076"/>
          <ac:spMkLst>
            <pc:docMk/>
            <pc:sldMk cId="373039475" sldId="431"/>
            <ac:spMk id="2" creationId="{F47A890E-2A22-D773-B309-1437553BDAB0}"/>
          </ac:spMkLst>
        </pc:spChg>
        <pc:spChg chg="add del mod">
          <ac:chgData name="Светлана Латынова" userId="80644d90be333491" providerId="LiveId" clId="{5E9BDE2B-860C-4A3B-A65D-43777D2378D0}" dt="2024-04-19T05:28:15.685" v="3240"/>
          <ac:spMkLst>
            <pc:docMk/>
            <pc:sldMk cId="373039475" sldId="431"/>
            <ac:spMk id="11" creationId="{2C76BF7D-A853-DB20-9007-EFCAA739C674}"/>
          </ac:spMkLst>
        </pc:spChg>
        <pc:spChg chg="add mod">
          <ac:chgData name="Светлана Латынова" userId="80644d90be333491" providerId="LiveId" clId="{5E9BDE2B-860C-4A3B-A65D-43777D2378D0}" dt="2024-04-19T05:38:21.831" v="3454" actId="207"/>
          <ac:spMkLst>
            <pc:docMk/>
            <pc:sldMk cId="373039475" sldId="431"/>
            <ac:spMk id="12" creationId="{EB13789F-220A-A2F1-90C6-0ABBBD301EA0}"/>
          </ac:spMkLst>
        </pc:spChg>
        <pc:spChg chg="mod">
          <ac:chgData name="Светлана Латынова" userId="80644d90be333491" providerId="LiveId" clId="{5E9BDE2B-860C-4A3B-A65D-43777D2378D0}" dt="2024-04-19T05:28:34.333" v="3243" actId="207"/>
          <ac:spMkLst>
            <pc:docMk/>
            <pc:sldMk cId="373039475" sldId="431"/>
            <ac:spMk id="24" creationId="{DFBEA3F8-AB2E-C616-46B9-8D8A115EC149}"/>
          </ac:spMkLst>
        </pc:spChg>
        <pc:spChg chg="del">
          <ac:chgData name="Светлана Латынова" userId="80644d90be333491" providerId="LiveId" clId="{5E9BDE2B-860C-4A3B-A65D-43777D2378D0}" dt="2024-04-19T05:27:29.992" v="3215" actId="478"/>
          <ac:spMkLst>
            <pc:docMk/>
            <pc:sldMk cId="373039475" sldId="431"/>
            <ac:spMk id="31" creationId="{7A38A56C-3471-69B7-2A9E-5E97AFCF3B41}"/>
          </ac:spMkLst>
        </pc:spChg>
      </pc:sldChg>
      <pc:sldChg chg="add del">
        <pc:chgData name="Светлана Латынова" userId="80644d90be333491" providerId="LiveId" clId="{5E9BDE2B-860C-4A3B-A65D-43777D2378D0}" dt="2024-04-18T19:52:15.212" v="2957"/>
        <pc:sldMkLst>
          <pc:docMk/>
          <pc:sldMk cId="1789568441" sldId="431"/>
        </pc:sldMkLst>
      </pc:sldChg>
      <pc:sldChg chg="modSp add del mod">
        <pc:chgData name="Светлана Латынова" userId="80644d90be333491" providerId="LiveId" clId="{5E9BDE2B-860C-4A3B-A65D-43777D2378D0}" dt="2024-04-19T05:31:30.878" v="3339" actId="47"/>
        <pc:sldMkLst>
          <pc:docMk/>
          <pc:sldMk cId="1459086440" sldId="432"/>
        </pc:sldMkLst>
        <pc:spChg chg="mod">
          <ac:chgData name="Светлана Латынова" userId="80644d90be333491" providerId="LiveId" clId="{5E9BDE2B-860C-4A3B-A65D-43777D2378D0}" dt="2024-04-19T05:30:36.879" v="3330" actId="20577"/>
          <ac:spMkLst>
            <pc:docMk/>
            <pc:sldMk cId="1459086440" sldId="432"/>
            <ac:spMk id="2" creationId="{F47A890E-2A22-D773-B309-1437553BDAB0}"/>
          </ac:spMkLst>
        </pc:spChg>
        <pc:spChg chg="mod">
          <ac:chgData name="Светлана Латынова" userId="80644d90be333491" providerId="LiveId" clId="{5E9BDE2B-860C-4A3B-A65D-43777D2378D0}" dt="2024-04-19T05:31:03.998" v="3338" actId="20577"/>
          <ac:spMkLst>
            <pc:docMk/>
            <pc:sldMk cId="1459086440" sldId="432"/>
            <ac:spMk id="12" creationId="{EB13789F-220A-A2F1-90C6-0ABBBD301EA0}"/>
          </ac:spMkLst>
        </pc:spChg>
      </pc:sldChg>
      <pc:sldChg chg="addSp delSp modSp add mod">
        <pc:chgData name="Светлана Латынова" userId="80644d90be333491" providerId="LiveId" clId="{5E9BDE2B-860C-4A3B-A65D-43777D2378D0}" dt="2024-04-19T05:56:59.115" v="3688" actId="20577"/>
        <pc:sldMkLst>
          <pc:docMk/>
          <pc:sldMk cId="1527721965" sldId="432"/>
        </pc:sldMkLst>
        <pc:spChg chg="mod">
          <ac:chgData name="Светлана Латынова" userId="80644d90be333491" providerId="LiveId" clId="{5E9BDE2B-860C-4A3B-A65D-43777D2378D0}" dt="2024-04-19T05:56:17.683" v="3666" actId="6549"/>
          <ac:spMkLst>
            <pc:docMk/>
            <pc:sldMk cId="1527721965" sldId="432"/>
            <ac:spMk id="2" creationId="{F47A890E-2A22-D773-B309-1437553BDAB0}"/>
          </ac:spMkLst>
        </pc:spChg>
        <pc:spChg chg="add del mod">
          <ac:chgData name="Светлана Латынова" userId="80644d90be333491" providerId="LiveId" clId="{5E9BDE2B-860C-4A3B-A65D-43777D2378D0}" dt="2024-04-19T05:32:03.889" v="3361"/>
          <ac:spMkLst>
            <pc:docMk/>
            <pc:sldMk cId="1527721965" sldId="432"/>
            <ac:spMk id="11" creationId="{9BCE5623-D724-B10A-3132-1155095BC2FC}"/>
          </ac:spMkLst>
        </pc:spChg>
        <pc:spChg chg="mod">
          <ac:chgData name="Светлана Латынова" userId="80644d90be333491" providerId="LiveId" clId="{5E9BDE2B-860C-4A3B-A65D-43777D2378D0}" dt="2024-04-19T05:56:59.115" v="3688" actId="20577"/>
          <ac:spMkLst>
            <pc:docMk/>
            <pc:sldMk cId="1527721965" sldId="432"/>
            <ac:spMk id="12" creationId="{EB13789F-220A-A2F1-90C6-0ABBBD301EA0}"/>
          </ac:spMkLst>
        </pc:spChg>
        <pc:spChg chg="add del mod">
          <ac:chgData name="Светлана Латынова" userId="80644d90be333491" providerId="LiveId" clId="{5E9BDE2B-860C-4A3B-A65D-43777D2378D0}" dt="2024-04-19T05:32:11.161" v="3364" actId="478"/>
          <ac:spMkLst>
            <pc:docMk/>
            <pc:sldMk cId="1527721965" sldId="432"/>
            <ac:spMk id="13" creationId="{86F411B3-C13B-8AE5-5596-10E7313B95BD}"/>
          </ac:spMkLst>
        </pc:spChg>
        <pc:spChg chg="add del mod">
          <ac:chgData name="Светлана Латынова" userId="80644d90be333491" providerId="LiveId" clId="{5E9BDE2B-860C-4A3B-A65D-43777D2378D0}" dt="2024-04-19T05:32:08.314" v="3363" actId="478"/>
          <ac:spMkLst>
            <pc:docMk/>
            <pc:sldMk cId="1527721965" sldId="432"/>
            <ac:spMk id="14" creationId="{F6F617F4-A597-3E59-D56C-CF152CCB142D}"/>
          </ac:spMkLst>
        </pc:spChg>
        <pc:spChg chg="mod">
          <ac:chgData name="Светлана Латынова" userId="80644d90be333491" providerId="LiveId" clId="{5E9BDE2B-860C-4A3B-A65D-43777D2378D0}" dt="2024-04-19T05:31:38.513" v="3341" actId="207"/>
          <ac:spMkLst>
            <pc:docMk/>
            <pc:sldMk cId="1527721965" sldId="432"/>
            <ac:spMk id="24" creationId="{DFBEA3F8-AB2E-C616-46B9-8D8A115EC149}"/>
          </ac:spMkLst>
        </pc:spChg>
        <pc:spChg chg="mod">
          <ac:chgData name="Светлана Латынова" userId="80644d90be333491" providerId="LiveId" clId="{5E9BDE2B-860C-4A3B-A65D-43777D2378D0}" dt="2024-04-19T05:31:43.075" v="3342" actId="207"/>
          <ac:spMkLst>
            <pc:docMk/>
            <pc:sldMk cId="1527721965" sldId="432"/>
            <ac:spMk id="27" creationId="{6281C699-8857-C397-AFBC-F19D0ABF2999}"/>
          </ac:spMkLst>
        </pc:spChg>
      </pc:sldChg>
      <pc:sldChg chg="addSp delSp modSp add mod">
        <pc:chgData name="Светлана Латынова" userId="80644d90be333491" providerId="LiveId" clId="{5E9BDE2B-860C-4A3B-A65D-43777D2378D0}" dt="2024-04-19T05:56:47.600" v="3675" actId="1076"/>
        <pc:sldMkLst>
          <pc:docMk/>
          <pc:sldMk cId="3785164693" sldId="433"/>
        </pc:sldMkLst>
        <pc:spChg chg="mod">
          <ac:chgData name="Светлана Латынова" userId="80644d90be333491" providerId="LiveId" clId="{5E9BDE2B-860C-4A3B-A65D-43777D2378D0}" dt="2024-04-19T05:56:44.845" v="3674" actId="108"/>
          <ac:spMkLst>
            <pc:docMk/>
            <pc:sldMk cId="3785164693" sldId="433"/>
            <ac:spMk id="2" creationId="{F47A890E-2A22-D773-B309-1437553BDAB0}"/>
          </ac:spMkLst>
        </pc:spChg>
        <pc:spChg chg="add del mod">
          <ac:chgData name="Светлана Латынова" userId="80644d90be333491" providerId="LiveId" clId="{5E9BDE2B-860C-4A3B-A65D-43777D2378D0}" dt="2024-04-19T05:37:55.930" v="3443" actId="478"/>
          <ac:spMkLst>
            <pc:docMk/>
            <pc:sldMk cId="3785164693" sldId="433"/>
            <ac:spMk id="11" creationId="{FB230190-63C5-D34E-5FD6-4912CEE40234}"/>
          </ac:spMkLst>
        </pc:spChg>
        <pc:spChg chg="mod">
          <ac:chgData name="Светлана Латынова" userId="80644d90be333491" providerId="LiveId" clId="{5E9BDE2B-860C-4A3B-A65D-43777D2378D0}" dt="2024-04-19T05:56:47.600" v="3675" actId="1076"/>
          <ac:spMkLst>
            <pc:docMk/>
            <pc:sldMk cId="3785164693" sldId="433"/>
            <ac:spMk id="12" creationId="{EB13789F-220A-A2F1-90C6-0ABBBD301EA0}"/>
          </ac:spMkLst>
        </pc:spChg>
        <pc:spChg chg="add del mod">
          <ac:chgData name="Светлана Латынова" userId="80644d90be333491" providerId="LiveId" clId="{5E9BDE2B-860C-4A3B-A65D-43777D2378D0}" dt="2024-04-19T05:37:55.930" v="3445"/>
          <ac:spMkLst>
            <pc:docMk/>
            <pc:sldMk cId="3785164693" sldId="433"/>
            <ac:spMk id="13" creationId="{F094626B-1B02-37A8-93F0-A4C8C0480127}"/>
          </ac:spMkLst>
        </pc:spChg>
        <pc:spChg chg="add del mod">
          <ac:chgData name="Светлана Латынова" userId="80644d90be333491" providerId="LiveId" clId="{5E9BDE2B-860C-4A3B-A65D-43777D2378D0}" dt="2024-04-19T05:37:55.931" v="3447"/>
          <ac:spMkLst>
            <pc:docMk/>
            <pc:sldMk cId="3785164693" sldId="433"/>
            <ac:spMk id="14" creationId="{50C31554-5DAA-570E-1B27-894AEDC91526}"/>
          </ac:spMkLst>
        </pc:spChg>
        <pc:spChg chg="mod">
          <ac:chgData name="Светлана Латынова" userId="80644d90be333491" providerId="LiveId" clId="{5E9BDE2B-860C-4A3B-A65D-43777D2378D0}" dt="2024-04-19T05:33:10.161" v="3393" actId="207"/>
          <ac:spMkLst>
            <pc:docMk/>
            <pc:sldMk cId="3785164693" sldId="433"/>
            <ac:spMk id="27" creationId="{6281C699-8857-C397-AFBC-F19D0ABF2999}"/>
          </ac:spMkLst>
        </pc:spChg>
        <pc:spChg chg="mod">
          <ac:chgData name="Светлана Латынова" userId="80644d90be333491" providerId="LiveId" clId="{5E9BDE2B-860C-4A3B-A65D-43777D2378D0}" dt="2024-04-19T05:33:13.929" v="3394" actId="207"/>
          <ac:spMkLst>
            <pc:docMk/>
            <pc:sldMk cId="3785164693" sldId="433"/>
            <ac:spMk id="30" creationId="{EC63C5D8-A2E4-A065-6D87-A0A467F73372}"/>
          </ac:spMkLst>
        </pc:spChg>
      </pc:sldChg>
      <pc:sldChg chg="addSp delSp modSp add mod">
        <pc:chgData name="Светлана Латынова" userId="80644d90be333491" providerId="LiveId" clId="{5E9BDE2B-860C-4A3B-A65D-43777D2378D0}" dt="2024-04-19T05:44:34.547" v="3527" actId="255"/>
        <pc:sldMkLst>
          <pc:docMk/>
          <pc:sldMk cId="698975970" sldId="434"/>
        </pc:sldMkLst>
        <pc:spChg chg="add mod">
          <ac:chgData name="Светлана Латынова" userId="80644d90be333491" providerId="LiveId" clId="{5E9BDE2B-860C-4A3B-A65D-43777D2378D0}" dt="2024-04-19T05:43:23.942" v="3514" actId="207"/>
          <ac:spMkLst>
            <pc:docMk/>
            <pc:sldMk cId="698975970" sldId="434"/>
            <ac:spMk id="2" creationId="{1D581298-4D37-15EE-A09C-33BFBC1839C4}"/>
          </ac:spMkLst>
        </pc:spChg>
        <pc:spChg chg="mod">
          <ac:chgData name="Светлана Латынова" userId="80644d90be333491" providerId="LiveId" clId="{5E9BDE2B-860C-4A3B-A65D-43777D2378D0}" dt="2024-04-19T05:43:01.532" v="3511" actId="2711"/>
          <ac:spMkLst>
            <pc:docMk/>
            <pc:sldMk cId="698975970" sldId="434"/>
            <ac:spMk id="12" creationId="{B648EB3E-E676-5378-18E0-DFDD22333C74}"/>
          </ac:spMkLst>
        </pc:spChg>
        <pc:spChg chg="mod">
          <ac:chgData name="Светлана Латынова" userId="80644d90be333491" providerId="LiveId" clId="{5E9BDE2B-860C-4A3B-A65D-43777D2378D0}" dt="2024-04-19T05:43:01.532" v="3511" actId="2711"/>
          <ac:spMkLst>
            <pc:docMk/>
            <pc:sldMk cId="698975970" sldId="434"/>
            <ac:spMk id="15" creationId="{D32B8D75-E42E-B58E-4DCF-58B5DF180738}"/>
          </ac:spMkLst>
        </pc:spChg>
        <pc:spChg chg="mod">
          <ac:chgData name="Светлана Латынова" userId="80644d90be333491" providerId="LiveId" clId="{5E9BDE2B-860C-4A3B-A65D-43777D2378D0}" dt="2024-04-19T05:43:01.532" v="3511" actId="2711"/>
          <ac:spMkLst>
            <pc:docMk/>
            <pc:sldMk cId="698975970" sldId="434"/>
            <ac:spMk id="18" creationId="{B9BE1876-E044-D64E-6B70-FEABB5FF2826}"/>
          </ac:spMkLst>
        </pc:spChg>
        <pc:spChg chg="add mod">
          <ac:chgData name="Светлана Латынова" userId="80644d90be333491" providerId="LiveId" clId="{5E9BDE2B-860C-4A3B-A65D-43777D2378D0}" dt="2024-04-19T05:43:23.942" v="3514" actId="207"/>
          <ac:spMkLst>
            <pc:docMk/>
            <pc:sldMk cId="698975970" sldId="434"/>
            <ac:spMk id="20" creationId="{8CA7EFC7-5926-22B2-8BCD-8E13417754B5}"/>
          </ac:spMkLst>
        </pc:spChg>
        <pc:spChg chg="del">
          <ac:chgData name="Светлана Латынова" userId="80644d90be333491" providerId="LiveId" clId="{5E9BDE2B-860C-4A3B-A65D-43777D2378D0}" dt="2024-04-19T05:42:47.138" v="3508" actId="478"/>
          <ac:spMkLst>
            <pc:docMk/>
            <pc:sldMk cId="698975970" sldId="434"/>
            <ac:spMk id="31" creationId="{7A38A56C-3471-69B7-2A9E-5E97AFCF3B41}"/>
          </ac:spMkLst>
        </pc:spChg>
        <pc:spChg chg="add mod">
          <ac:chgData name="Светлана Латынова" userId="80644d90be333491" providerId="LiveId" clId="{5E9BDE2B-860C-4A3B-A65D-43777D2378D0}" dt="2024-04-19T05:43:23.942" v="3514" actId="207"/>
          <ac:spMkLst>
            <pc:docMk/>
            <pc:sldMk cId="698975970" sldId="434"/>
            <ac:spMk id="32" creationId="{F8A061C8-C297-2B13-0CFF-6C1B2B54D5A7}"/>
          </ac:spMkLst>
        </pc:spChg>
        <pc:spChg chg="add mod">
          <ac:chgData name="Светлана Латынова" userId="80644d90be333491" providerId="LiveId" clId="{5E9BDE2B-860C-4A3B-A65D-43777D2378D0}" dt="2024-04-19T05:44:34.547" v="3527" actId="255"/>
          <ac:spMkLst>
            <pc:docMk/>
            <pc:sldMk cId="698975970" sldId="434"/>
            <ac:spMk id="33" creationId="{FC278EC0-D55E-B9E6-4853-537885DC39DD}"/>
          </ac:spMkLst>
        </pc:spChg>
        <pc:grpChg chg="add mod">
          <ac:chgData name="Светлана Латынова" userId="80644d90be333491" providerId="LiveId" clId="{5E9BDE2B-860C-4A3B-A65D-43777D2378D0}" dt="2024-04-19T05:43:06.173" v="3512" actId="1076"/>
          <ac:grpSpMkLst>
            <pc:docMk/>
            <pc:sldMk cId="698975970" sldId="434"/>
            <ac:grpSpMk id="11" creationId="{275F2B11-4B28-AD70-9A5B-BBA43462FB75}"/>
          </ac:grpSpMkLst>
        </pc:grpChg>
        <pc:grpChg chg="add mod">
          <ac:chgData name="Светлана Латынова" userId="80644d90be333491" providerId="LiveId" clId="{5E9BDE2B-860C-4A3B-A65D-43777D2378D0}" dt="2024-04-19T05:43:06.173" v="3512" actId="1076"/>
          <ac:grpSpMkLst>
            <pc:docMk/>
            <pc:sldMk cId="698975970" sldId="434"/>
            <ac:grpSpMk id="14" creationId="{1E022135-D6E0-CE3C-FE2A-0571418D6900}"/>
          </ac:grpSpMkLst>
        </pc:grpChg>
        <pc:grpChg chg="add mod">
          <ac:chgData name="Светлана Латынова" userId="80644d90be333491" providerId="LiveId" clId="{5E9BDE2B-860C-4A3B-A65D-43777D2378D0}" dt="2024-04-19T05:43:06.173" v="3512" actId="1076"/>
          <ac:grpSpMkLst>
            <pc:docMk/>
            <pc:sldMk cId="698975970" sldId="434"/>
            <ac:grpSpMk id="17" creationId="{79622701-1A93-AFBE-F046-3DD5FF93414C}"/>
          </ac:grpSpMkLst>
        </pc:grpChg>
        <pc:grpChg chg="del">
          <ac:chgData name="Светлана Латынова" userId="80644d90be333491" providerId="LiveId" clId="{5E9BDE2B-860C-4A3B-A65D-43777D2378D0}" dt="2024-04-19T05:42:41.562" v="3507" actId="478"/>
          <ac:grpSpMkLst>
            <pc:docMk/>
            <pc:sldMk cId="698975970" sldId="434"/>
            <ac:grpSpMk id="22" creationId="{AAB39746-DAC4-FBB7-936C-B82764D494CE}"/>
          </ac:grpSpMkLst>
        </pc:grpChg>
        <pc:grpChg chg="del">
          <ac:chgData name="Светлана Латынова" userId="80644d90be333491" providerId="LiveId" clId="{5E9BDE2B-860C-4A3B-A65D-43777D2378D0}" dt="2024-04-19T05:42:40.274" v="3506" actId="478"/>
          <ac:grpSpMkLst>
            <pc:docMk/>
            <pc:sldMk cId="698975970" sldId="434"/>
            <ac:grpSpMk id="25" creationId="{15F8F8C3-9B17-E344-32E8-75D213154C81}"/>
          </ac:grpSpMkLst>
        </pc:grpChg>
        <pc:grpChg chg="del">
          <ac:chgData name="Светлана Латынова" userId="80644d90be333491" providerId="LiveId" clId="{5E9BDE2B-860C-4A3B-A65D-43777D2378D0}" dt="2024-04-19T05:42:40.274" v="3506" actId="478"/>
          <ac:grpSpMkLst>
            <pc:docMk/>
            <pc:sldMk cId="698975970" sldId="434"/>
            <ac:grpSpMk id="28" creationId="{D2FBA839-69D2-9EAE-F52C-A6019009CF4B}"/>
          </ac:grpSpMkLst>
        </pc:grpChg>
        <pc:picChg chg="mod">
          <ac:chgData name="Светлана Латынова" userId="80644d90be333491" providerId="LiveId" clId="{5E9BDE2B-860C-4A3B-A65D-43777D2378D0}" dt="2024-04-19T05:42:57.073" v="3509"/>
          <ac:picMkLst>
            <pc:docMk/>
            <pc:sldMk cId="698975970" sldId="434"/>
            <ac:picMk id="13" creationId="{B26EBE67-8207-B5EE-60C2-32F429690493}"/>
          </ac:picMkLst>
        </pc:picChg>
        <pc:picChg chg="mod">
          <ac:chgData name="Светлана Латынова" userId="80644d90be333491" providerId="LiveId" clId="{5E9BDE2B-860C-4A3B-A65D-43777D2378D0}" dt="2024-04-19T05:42:57.073" v="3509"/>
          <ac:picMkLst>
            <pc:docMk/>
            <pc:sldMk cId="698975970" sldId="434"/>
            <ac:picMk id="16" creationId="{D7747BF0-76EC-8CFA-A579-80233E233CA1}"/>
          </ac:picMkLst>
        </pc:picChg>
        <pc:picChg chg="mod">
          <ac:chgData name="Светлана Латынова" userId="80644d90be333491" providerId="LiveId" clId="{5E9BDE2B-860C-4A3B-A65D-43777D2378D0}" dt="2024-04-19T05:42:57.073" v="3509"/>
          <ac:picMkLst>
            <pc:docMk/>
            <pc:sldMk cId="698975970" sldId="434"/>
            <ac:picMk id="19" creationId="{FECA9FB6-255A-3E6E-D9C9-97F5703A5748}"/>
          </ac:picMkLst>
        </pc:picChg>
        <pc:picChg chg="add mod">
          <ac:chgData name="Светлана Латынова" userId="80644d90be333491" providerId="LiveId" clId="{5E9BDE2B-860C-4A3B-A65D-43777D2378D0}" dt="2024-04-19T05:43:19.583" v="3513"/>
          <ac:picMkLst>
            <pc:docMk/>
            <pc:sldMk cId="698975970" sldId="434"/>
            <ac:picMk id="34" creationId="{65CD564E-38CC-88E7-0E9F-3A216A1BF0DE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50:49.745" v="3586" actId="20577"/>
        <pc:sldMkLst>
          <pc:docMk/>
          <pc:sldMk cId="1160628232" sldId="435"/>
        </pc:sldMkLst>
        <pc:spChg chg="del">
          <ac:chgData name="Светлана Латынова" userId="80644d90be333491" providerId="LiveId" clId="{5E9BDE2B-860C-4A3B-A65D-43777D2378D0}" dt="2024-04-19T05:44:01.865" v="3516" actId="478"/>
          <ac:spMkLst>
            <pc:docMk/>
            <pc:sldMk cId="1160628232" sldId="435"/>
            <ac:spMk id="2" creationId="{1D581298-4D37-15EE-A09C-33BFBC1839C4}"/>
          </ac:spMkLst>
        </pc:spChg>
        <pc:spChg chg="del">
          <ac:chgData name="Светлана Латынова" userId="80644d90be333491" providerId="LiveId" clId="{5E9BDE2B-860C-4A3B-A65D-43777D2378D0}" dt="2024-04-19T05:44:01.865" v="3516" actId="478"/>
          <ac:spMkLst>
            <pc:docMk/>
            <pc:sldMk cId="1160628232" sldId="435"/>
            <ac:spMk id="20" creationId="{8CA7EFC7-5926-22B2-8BCD-8E13417754B5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2" creationId="{99A4AB5E-9615-0AB6-B41D-8AD7ECE8CDD7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3" creationId="{E5BCB266-A3A9-CD1C-0C1F-00A1A4981666}"/>
          </ac:spMkLst>
        </pc:spChg>
        <pc:spChg chg="add mod">
          <ac:chgData name="Светлана Латынова" userId="80644d90be333491" providerId="LiveId" clId="{5E9BDE2B-860C-4A3B-A65D-43777D2378D0}" dt="2024-04-19T05:44:21.277" v="3523" actId="113"/>
          <ac:spMkLst>
            <pc:docMk/>
            <pc:sldMk cId="1160628232" sldId="435"/>
            <ac:spMk id="24" creationId="{89DBA651-F6CD-02EA-3E04-957B943BBE4F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5" creationId="{48DCC775-029C-2476-CFC2-5C9D9D215923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6" creationId="{990E5BA2-DEA1-B51A-633B-9416B1362007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7" creationId="{9445F253-D02E-1327-FA0F-AEB68D35FB13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8" creationId="{0E6D8DB5-2B4D-7673-69D8-D2032B8B2187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29" creationId="{EBD9E704-BA8D-1CD7-CD7B-463E74779B3B}"/>
          </ac:spMkLst>
        </pc:spChg>
        <pc:spChg chg="add mod">
          <ac:chgData name="Светлана Латынова" userId="80644d90be333491" providerId="LiveId" clId="{5E9BDE2B-860C-4A3B-A65D-43777D2378D0}" dt="2024-04-19T05:50:49.745" v="3586" actId="20577"/>
          <ac:spMkLst>
            <pc:docMk/>
            <pc:sldMk cId="1160628232" sldId="435"/>
            <ac:spMk id="30" creationId="{C19F3E53-C2FD-6471-7AEB-E2B5406038CA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31" creationId="{145C6B3C-6224-AEA0-A082-347DEB493DBC}"/>
          </ac:spMkLst>
        </pc:spChg>
        <pc:spChg chg="del">
          <ac:chgData name="Светлана Латынова" userId="80644d90be333491" providerId="LiveId" clId="{5E9BDE2B-860C-4A3B-A65D-43777D2378D0}" dt="2024-04-19T05:44:01.865" v="3516" actId="478"/>
          <ac:spMkLst>
            <pc:docMk/>
            <pc:sldMk cId="1160628232" sldId="435"/>
            <ac:spMk id="32" creationId="{F8A061C8-C297-2B13-0CFF-6C1B2B54D5A7}"/>
          </ac:spMkLst>
        </pc:spChg>
        <pc:spChg chg="del">
          <ac:chgData name="Светлана Латынова" userId="80644d90be333491" providerId="LiveId" clId="{5E9BDE2B-860C-4A3B-A65D-43777D2378D0}" dt="2024-04-19T05:44:01.865" v="3516" actId="478"/>
          <ac:spMkLst>
            <pc:docMk/>
            <pc:sldMk cId="1160628232" sldId="435"/>
            <ac:spMk id="33" creationId="{FC278EC0-D55E-B9E6-4853-537885DC39DD}"/>
          </ac:spMkLst>
        </pc:spChg>
        <pc:spChg chg="add mod">
          <ac:chgData name="Светлана Латынова" userId="80644d90be333491" providerId="LiveId" clId="{5E9BDE2B-860C-4A3B-A65D-43777D2378D0}" dt="2024-04-19T05:44:12.380" v="3519" actId="2711"/>
          <ac:spMkLst>
            <pc:docMk/>
            <pc:sldMk cId="1160628232" sldId="435"/>
            <ac:spMk id="35" creationId="{CC4C6F07-F228-9F88-5A80-85F60EA49B05}"/>
          </ac:spMkLst>
        </pc:spChg>
        <pc:grpChg chg="del">
          <ac:chgData name="Светлана Латынова" userId="80644d90be333491" providerId="LiveId" clId="{5E9BDE2B-860C-4A3B-A65D-43777D2378D0}" dt="2024-04-19T05:44:01.865" v="3516" actId="478"/>
          <ac:grpSpMkLst>
            <pc:docMk/>
            <pc:sldMk cId="1160628232" sldId="435"/>
            <ac:grpSpMk id="11" creationId="{275F2B11-4B28-AD70-9A5B-BBA43462FB75}"/>
          </ac:grpSpMkLst>
        </pc:grpChg>
        <pc:grpChg chg="del">
          <ac:chgData name="Светлана Латынова" userId="80644d90be333491" providerId="LiveId" clId="{5E9BDE2B-860C-4A3B-A65D-43777D2378D0}" dt="2024-04-19T05:44:01.865" v="3516" actId="478"/>
          <ac:grpSpMkLst>
            <pc:docMk/>
            <pc:sldMk cId="1160628232" sldId="435"/>
            <ac:grpSpMk id="14" creationId="{1E022135-D6E0-CE3C-FE2A-0571418D6900}"/>
          </ac:grpSpMkLst>
        </pc:grpChg>
        <pc:grpChg chg="del">
          <ac:chgData name="Светлана Латынова" userId="80644d90be333491" providerId="LiveId" clId="{5E9BDE2B-860C-4A3B-A65D-43777D2378D0}" dt="2024-04-19T05:44:01.865" v="3516" actId="478"/>
          <ac:grpSpMkLst>
            <pc:docMk/>
            <pc:sldMk cId="1160628232" sldId="435"/>
            <ac:grpSpMk id="17" creationId="{79622701-1A93-AFBE-F046-3DD5FF93414C}"/>
          </ac:grpSpMkLst>
        </pc:grpChg>
        <pc:picChg chg="del">
          <ac:chgData name="Светлана Латынова" userId="80644d90be333491" providerId="LiveId" clId="{5E9BDE2B-860C-4A3B-A65D-43777D2378D0}" dt="2024-04-19T05:44:14.544" v="3520" actId="478"/>
          <ac:picMkLst>
            <pc:docMk/>
            <pc:sldMk cId="1160628232" sldId="435"/>
            <ac:picMk id="34" creationId="{65CD564E-38CC-88E7-0E9F-3A216A1BF0DE}"/>
          </ac:picMkLst>
        </pc:picChg>
        <pc:picChg chg="add mod">
          <ac:chgData name="Светлана Латынова" userId="80644d90be333491" providerId="LiveId" clId="{5E9BDE2B-860C-4A3B-A65D-43777D2378D0}" dt="2024-04-19T05:44:40.407" v="3528"/>
          <ac:picMkLst>
            <pc:docMk/>
            <pc:sldMk cId="1160628232" sldId="435"/>
            <ac:picMk id="36" creationId="{51A0710F-5B39-53E1-5847-A077519F0BD8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19T05:53:50.839" v="3639" actId="20577"/>
        <pc:sldMkLst>
          <pc:docMk/>
          <pc:sldMk cId="1976960149" sldId="436"/>
        </pc:sldMkLst>
        <pc:spChg chg="mod">
          <ac:chgData name="Светлана Латынова" userId="80644d90be333491" providerId="LiveId" clId="{5E9BDE2B-860C-4A3B-A65D-43777D2378D0}" dt="2024-04-19T05:53:50.839" v="3639" actId="20577"/>
          <ac:spMkLst>
            <pc:docMk/>
            <pc:sldMk cId="1976960149" sldId="43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E9BDE2B-860C-4A3B-A65D-43777D2378D0}" dt="2024-04-19T05:53:03.864" v="3591"/>
          <ac:spMkLst>
            <pc:docMk/>
            <pc:sldMk cId="1976960149" sldId="436"/>
            <ac:spMk id="4" creationId="{8DE98BDB-5F20-2221-0F96-B4D2BC1F867B}"/>
          </ac:spMkLst>
        </pc:spChg>
        <pc:graphicFrameChg chg="add mod">
          <ac:chgData name="Светлана Латынова" userId="80644d90be333491" providerId="LiveId" clId="{5E9BDE2B-860C-4A3B-A65D-43777D2378D0}" dt="2024-04-19T05:53:25.470" v="3599" actId="14100"/>
          <ac:graphicFrameMkLst>
            <pc:docMk/>
            <pc:sldMk cId="1976960149" sldId="436"/>
            <ac:graphicFrameMk id="5" creationId="{845AE4DC-8DFC-51AF-8112-17AE7D776726}"/>
          </ac:graphicFrameMkLst>
        </pc:graphicFrameChg>
        <pc:picChg chg="del">
          <ac:chgData name="Светлана Латынова" userId="80644d90be333491" providerId="LiveId" clId="{5E9BDE2B-860C-4A3B-A65D-43777D2378D0}" dt="2024-04-19T05:52:57.724" v="3588" actId="478"/>
          <ac:picMkLst>
            <pc:docMk/>
            <pc:sldMk cId="1976960149" sldId="436"/>
            <ac:picMk id="6" creationId="{8C2A484E-968F-2A74-CB6D-2D2D7854A3AA}"/>
          </ac:picMkLst>
        </pc:picChg>
        <pc:picChg chg="del">
          <ac:chgData name="Светлана Латынова" userId="80644d90be333491" providerId="LiveId" clId="{5E9BDE2B-860C-4A3B-A65D-43777D2378D0}" dt="2024-04-19T05:53:10.579" v="3595" actId="478"/>
          <ac:picMkLst>
            <pc:docMk/>
            <pc:sldMk cId="1976960149" sldId="436"/>
            <ac:picMk id="7" creationId="{0AC4AA42-147D-99A3-D89D-B7E05C8D7C0A}"/>
          </ac:picMkLst>
        </pc:picChg>
        <pc:picChg chg="add mod">
          <ac:chgData name="Светлана Латынова" userId="80644d90be333491" providerId="LiveId" clId="{5E9BDE2B-860C-4A3B-A65D-43777D2378D0}" dt="2024-04-19T05:53:17.838" v="3597" actId="1076"/>
          <ac:picMkLst>
            <pc:docMk/>
            <pc:sldMk cId="1976960149" sldId="436"/>
            <ac:picMk id="8" creationId="{2DBC3F53-FAA0-90EC-243A-9140052B89F8}"/>
          </ac:picMkLst>
        </pc:picChg>
      </pc:sldChg>
      <pc:sldChg chg="addSp delSp modSp add mod">
        <pc:chgData name="Светлана Латынова" userId="80644d90be333491" providerId="LiveId" clId="{5E9BDE2B-860C-4A3B-A65D-43777D2378D0}" dt="2024-04-22T10:08:33.497" v="4021" actId="20577"/>
        <pc:sldMkLst>
          <pc:docMk/>
          <pc:sldMk cId="2683042390" sldId="437"/>
        </pc:sldMkLst>
        <pc:spChg chg="add del mod">
          <ac:chgData name="Светлана Латынова" userId="80644d90be333491" providerId="LiveId" clId="{5E9BDE2B-860C-4A3B-A65D-43777D2378D0}" dt="2024-04-22T10:08:12.463" v="4019" actId="26606"/>
          <ac:spMkLst>
            <pc:docMk/>
            <pc:sldMk cId="2683042390" sldId="437"/>
            <ac:spMk id="13" creationId="{C038261B-4585-EA05-A4F6-A7E437762FFB}"/>
          </ac:spMkLst>
        </pc:spChg>
        <pc:spChg chg="add mod">
          <ac:chgData name="Светлана Латынова" userId="80644d90be333491" providerId="LiveId" clId="{5E9BDE2B-860C-4A3B-A65D-43777D2378D0}" dt="2024-04-22T10:08:12.463" v="4019" actId="26606"/>
          <ac:spMkLst>
            <pc:docMk/>
            <pc:sldMk cId="2683042390" sldId="437"/>
            <ac:spMk id="17" creationId="{7F069A5F-4696-88B0-02DE-3C26EECCC1AC}"/>
          </ac:spMkLst>
        </pc:spChg>
        <pc:grpChg chg="del">
          <ac:chgData name="Светлана Латынова" userId="80644d90be333491" providerId="LiveId" clId="{5E9BDE2B-860C-4A3B-A65D-43777D2378D0}" dt="2024-04-22T10:03:30.186" v="3752" actId="478"/>
          <ac:grpSpMkLst>
            <pc:docMk/>
            <pc:sldMk cId="2683042390" sldId="437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E9BDE2B-860C-4A3B-A65D-43777D2378D0}" dt="2024-04-22T10:08:33.497" v="4021" actId="20577"/>
          <ac:graphicFrameMkLst>
            <pc:docMk/>
            <pc:sldMk cId="2683042390" sldId="437"/>
            <ac:graphicFrameMk id="19" creationId="{9C55EBD2-1EBB-75BD-9E98-621CEDB34587}"/>
          </ac:graphicFrameMkLst>
        </pc:graphicFrameChg>
        <pc:picChg chg="add mod">
          <ac:chgData name="Светлана Латынова" userId="80644d90be333491" providerId="LiveId" clId="{5E9BDE2B-860C-4A3B-A65D-43777D2378D0}" dt="2024-04-22T10:08:16.468" v="4020" actId="27614"/>
          <ac:picMkLst>
            <pc:docMk/>
            <pc:sldMk cId="2683042390" sldId="437"/>
            <ac:picMk id="3" creationId="{7F7107AF-72F9-4CB2-6B17-9EB80F530153}"/>
          </ac:picMkLst>
        </pc:picChg>
        <pc:picChg chg="del">
          <ac:chgData name="Светлана Латынова" userId="80644d90be333491" providerId="LiveId" clId="{5E9BDE2B-860C-4A3B-A65D-43777D2378D0}" dt="2024-04-22T10:03:03.562" v="3735" actId="478"/>
          <ac:picMkLst>
            <pc:docMk/>
            <pc:sldMk cId="2683042390" sldId="437"/>
            <ac:picMk id="2050" creationId="{FB9C0EBE-435F-324F-F2D0-137820014D3D}"/>
          </ac:picMkLst>
        </pc:picChg>
      </pc:sldChg>
      <pc:sldMasterChg chg="delSldLayout">
        <pc:chgData name="Светлана Латынова" userId="80644d90be333491" providerId="LiveId" clId="{5E9BDE2B-860C-4A3B-A65D-43777D2378D0}" dt="2024-04-18T07:37:57.788" v="37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E9BDE2B-860C-4A3B-A65D-43777D2378D0}" dt="2024-04-18T07:37:57.788" v="371" actId="47"/>
          <pc:sldLayoutMkLst>
            <pc:docMk/>
            <pc:sldMasterMk cId="2133813028" sldId="2147483652"/>
            <pc:sldLayoutMk cId="1804603997" sldId="2147483656"/>
          </pc:sldLayoutMkLst>
        </pc:sldLayoutChg>
      </pc:sldMasterChg>
    </pc:docChg>
  </pc:docChgLst>
  <pc:docChgLst>
    <pc:chgData name="Светлана Латынова" userId="80644d90be333491" providerId="LiveId" clId="{FC8B7B45-C2BF-4B3B-B260-BA96F9302874}"/>
    <pc:docChg chg="undo redo custSel addSld delSld modSld sldOrd">
      <pc:chgData name="Светлана Латынова" userId="80644d90be333491" providerId="LiveId" clId="{FC8B7B45-C2BF-4B3B-B260-BA96F9302874}" dt="2024-05-02T07:08:34.001" v="9893" actId="13926"/>
      <pc:docMkLst>
        <pc:docMk/>
      </pc:docMkLst>
      <pc:sldChg chg="addSp delSp modSp add mod">
        <pc:chgData name="Светлана Латынова" userId="80644d90be333491" providerId="LiveId" clId="{FC8B7B45-C2BF-4B3B-B260-BA96F9302874}" dt="2024-05-02T05:52:04.385" v="9768" actId="20577"/>
        <pc:sldMkLst>
          <pc:docMk/>
          <pc:sldMk cId="0" sldId="256"/>
        </pc:sldMkLst>
        <pc:spChg chg="mod">
          <ac:chgData name="Светлана Латынова" userId="80644d90be333491" providerId="LiveId" clId="{FC8B7B45-C2BF-4B3B-B260-BA96F9302874}" dt="2024-04-25T07:37:56.094" v="2763"/>
          <ac:spMkLst>
            <pc:docMk/>
            <pc:sldMk cId="0" sldId="256"/>
            <ac:spMk id="3" creationId="{F4F34AFF-75D8-6E3E-DF85-E55EF9ED2F3D}"/>
          </ac:spMkLst>
        </pc:spChg>
        <pc:spChg chg="mod">
          <ac:chgData name="Светлана Латынова" userId="80644d90be333491" providerId="LiveId" clId="{FC8B7B45-C2BF-4B3B-B260-BA96F9302874}" dt="2024-04-25T07:37:56.094" v="2763"/>
          <ac:spMkLst>
            <pc:docMk/>
            <pc:sldMk cId="0" sldId="256"/>
            <ac:spMk id="4" creationId="{7D08BFAE-A2A8-3175-0862-874414438D54}"/>
          </ac:spMkLst>
        </pc:spChg>
        <pc:spChg chg="mod">
          <ac:chgData name="Светлана Латынова" userId="80644d90be333491" providerId="LiveId" clId="{FC8B7B45-C2BF-4B3B-B260-BA96F9302874}" dt="2024-04-25T07:37:56.094" v="2763"/>
          <ac:spMkLst>
            <pc:docMk/>
            <pc:sldMk cId="0" sldId="256"/>
            <ac:spMk id="5" creationId="{C4E846D0-4DB3-37E0-D984-6F677EEC3E8E}"/>
          </ac:spMkLst>
        </pc:spChg>
        <pc:spChg chg="mod">
          <ac:chgData name="Светлана Латынова" userId="80644d90be333491" providerId="LiveId" clId="{FC8B7B45-C2BF-4B3B-B260-BA96F9302874}" dt="2024-04-25T07:37:56.094" v="2763"/>
          <ac:spMkLst>
            <pc:docMk/>
            <pc:sldMk cId="0" sldId="256"/>
            <ac:spMk id="6" creationId="{EA461FBD-9B75-61E6-04E8-010F6488CC22}"/>
          </ac:spMkLst>
        </pc:spChg>
        <pc:spChg chg="mod">
          <ac:chgData name="Светлана Латынова" userId="80644d90be333491" providerId="LiveId" clId="{FC8B7B45-C2BF-4B3B-B260-BA96F9302874}" dt="2024-04-25T07:37:56.094" v="2763"/>
          <ac:spMkLst>
            <pc:docMk/>
            <pc:sldMk cId="0" sldId="256"/>
            <ac:spMk id="7" creationId="{7B7EB993-1941-4971-77C5-E1C60088549A}"/>
          </ac:spMkLst>
        </pc:spChg>
        <pc:spChg chg="add del mod">
          <ac:chgData name="Светлана Латынова" userId="80644d90be333491" providerId="LiveId" clId="{FC8B7B45-C2BF-4B3B-B260-BA96F9302874}" dt="2024-04-25T07:51:30.581" v="3738" actId="478"/>
          <ac:spMkLst>
            <pc:docMk/>
            <pc:sldMk cId="0" sldId="256"/>
            <ac:spMk id="8" creationId="{BA9F0516-E7FF-E404-70E1-701B9CE0533D}"/>
          </ac:spMkLst>
        </pc:spChg>
        <pc:spChg chg="add mod">
          <ac:chgData name="Светлана Латынова" userId="80644d90be333491" providerId="LiveId" clId="{FC8B7B45-C2BF-4B3B-B260-BA96F9302874}" dt="2024-04-26T05:57:53.751" v="4547" actId="1076"/>
          <ac:spMkLst>
            <pc:docMk/>
            <pc:sldMk cId="0" sldId="256"/>
            <ac:spMk id="9" creationId="{C35139D5-637D-D1BC-0161-4089E9896B92}"/>
          </ac:spMkLst>
        </pc:spChg>
        <pc:spChg chg="add del">
          <ac:chgData name="Светлана Латынова" userId="80644d90be333491" providerId="LiveId" clId="{FC8B7B45-C2BF-4B3B-B260-BA96F9302874}" dt="2024-04-25T07:42:00.609" v="3184" actId="22"/>
          <ac:spMkLst>
            <pc:docMk/>
            <pc:sldMk cId="0" sldId="256"/>
            <ac:spMk id="11" creationId="{90AD9A22-29CE-E84C-1121-06BDCEC0B7A4}"/>
          </ac:spMkLst>
        </pc:spChg>
        <pc:spChg chg="add mod">
          <ac:chgData name="Светлана Латынова" userId="80644d90be333491" providerId="LiveId" clId="{FC8B7B45-C2BF-4B3B-B260-BA96F9302874}" dt="2024-04-26T08:02:36.504" v="6536" actId="1076"/>
          <ac:spMkLst>
            <pc:docMk/>
            <pc:sldMk cId="0" sldId="256"/>
            <ac:spMk id="12" creationId="{B855E49F-95EE-9024-B069-B4D585258B5D}"/>
          </ac:spMkLst>
        </pc:spChg>
        <pc:spChg chg="add mod">
          <ac:chgData name="Светлана Латынова" userId="80644d90be333491" providerId="LiveId" clId="{FC8B7B45-C2BF-4B3B-B260-BA96F9302874}" dt="2024-04-26T06:37:24.473" v="4953" actId="207"/>
          <ac:spMkLst>
            <pc:docMk/>
            <pc:sldMk cId="0" sldId="256"/>
            <ac:spMk id="13" creationId="{87FCE3C0-DA52-3B4D-D0E8-BBD5F8B38B83}"/>
          </ac:spMkLst>
        </pc:spChg>
        <pc:spChg chg="add del">
          <ac:chgData name="Светлана Латынова" userId="80644d90be333491" providerId="LiveId" clId="{FC8B7B45-C2BF-4B3B-B260-BA96F9302874}" dt="2024-04-25T07:48:11.080" v="3609" actId="22"/>
          <ac:spMkLst>
            <pc:docMk/>
            <pc:sldMk cId="0" sldId="256"/>
            <ac:spMk id="15" creationId="{65A6F269-697F-292C-707C-B970FB97BC37}"/>
          </ac:spMkLst>
        </pc:spChg>
        <pc:spChg chg="add mod">
          <ac:chgData name="Светлана Латынова" userId="80644d90be333491" providerId="LiveId" clId="{FC8B7B45-C2BF-4B3B-B260-BA96F9302874}" dt="2024-04-25T07:56:37.900" v="4019" actId="255"/>
          <ac:spMkLst>
            <pc:docMk/>
            <pc:sldMk cId="0" sldId="256"/>
            <ac:spMk id="16" creationId="{195EB0C3-F6AC-4490-9B61-BA03B0C7C7BA}"/>
          </ac:spMkLst>
        </pc:spChg>
        <pc:spChg chg="add mod">
          <ac:chgData name="Светлана Латынова" userId="80644d90be333491" providerId="LiveId" clId="{FC8B7B45-C2BF-4B3B-B260-BA96F9302874}" dt="2024-04-26T06:37:20.817" v="4952" actId="207"/>
          <ac:spMkLst>
            <pc:docMk/>
            <pc:sldMk cId="0" sldId="256"/>
            <ac:spMk id="17" creationId="{286B08A5-DDFD-8609-6B86-96BA62BF38FC}"/>
          </ac:spMkLst>
        </pc:spChg>
        <pc:spChg chg="add mod">
          <ac:chgData name="Светлана Латынова" userId="80644d90be333491" providerId="LiveId" clId="{FC8B7B45-C2BF-4B3B-B260-BA96F9302874}" dt="2024-04-26T06:06:57.474" v="4697" actId="6549"/>
          <ac:spMkLst>
            <pc:docMk/>
            <pc:sldMk cId="0" sldId="256"/>
            <ac:spMk id="18" creationId="{1B1BA1E3-F005-ABC3-A738-2C528C9896F6}"/>
          </ac:spMkLst>
        </pc:spChg>
        <pc:spChg chg="add mod">
          <ac:chgData name="Светлана Латынова" userId="80644d90be333491" providerId="LiveId" clId="{FC8B7B45-C2BF-4B3B-B260-BA96F9302874}" dt="2024-05-02T05:52:04.385" v="9768" actId="20577"/>
          <ac:spMkLst>
            <pc:docMk/>
            <pc:sldMk cId="0" sldId="256"/>
            <ac:spMk id="19" creationId="{499BB6D9-7629-93ED-E834-817067839D34}"/>
          </ac:spMkLst>
        </pc:spChg>
        <pc:spChg chg="mod">
          <ac:chgData name="Светлана Латынова" userId="80644d90be333491" providerId="LiveId" clId="{FC8B7B45-C2BF-4B3B-B260-BA96F9302874}" dt="2024-04-26T08:02:36.504" v="6536" actId="1076"/>
          <ac:spMkLst>
            <pc:docMk/>
            <pc:sldMk cId="0" sldId="256"/>
            <ac:spMk id="64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8:02:36.504" v="6536" actId="1076"/>
          <ac:spMkLst>
            <pc:docMk/>
            <pc:sldMk cId="0" sldId="256"/>
            <ac:spMk id="65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8:02:36.504" v="6536" actId="1076"/>
          <ac:spMkLst>
            <pc:docMk/>
            <pc:sldMk cId="0" sldId="256"/>
            <ac:spMk id="66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8:02:36.504" v="6536" actId="1076"/>
          <ac:spMkLst>
            <pc:docMk/>
            <pc:sldMk cId="0" sldId="256"/>
            <ac:spMk id="67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5T07:38:16.158" v="2784" actId="478"/>
          <ac:spMkLst>
            <pc:docMk/>
            <pc:sldMk cId="0" sldId="256"/>
            <ac:spMk id="68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5-02T05:50:44.796" v="9740" actId="20577"/>
          <ac:spMkLst>
            <pc:docMk/>
            <pc:sldMk cId="0" sldId="256"/>
            <ac:spMk id="69" creationId="{00000000-0000-0000-0000-000000000000}"/>
          </ac:spMkLst>
        </pc:spChg>
        <pc:spChg chg="del mod">
          <ac:chgData name="Светлана Латынова" userId="80644d90be333491" providerId="LiveId" clId="{FC8B7B45-C2BF-4B3B-B260-BA96F9302874}" dt="2024-04-25T07:49:13.032" v="3668" actId="478"/>
          <ac:spMkLst>
            <pc:docMk/>
            <pc:sldMk cId="0" sldId="256"/>
            <ac:spMk id="70" creationId="{00000000-0000-0000-0000-000000000000}"/>
          </ac:spMkLst>
        </pc:spChg>
        <pc:spChg chg="del mod">
          <ac:chgData name="Светлана Латынова" userId="80644d90be333491" providerId="LiveId" clId="{FC8B7B45-C2BF-4B3B-B260-BA96F9302874}" dt="2024-04-25T07:48:16.481" v="3610" actId="478"/>
          <ac:spMkLst>
            <pc:docMk/>
            <pc:sldMk cId="0" sldId="256"/>
            <ac:spMk id="71" creationId="{00000000-0000-0000-0000-000000000000}"/>
          </ac:spMkLst>
        </pc:spChg>
        <pc:spChg chg="del mod">
          <ac:chgData name="Светлана Латынова" userId="80644d90be333491" providerId="LiveId" clId="{FC8B7B45-C2BF-4B3B-B260-BA96F9302874}" dt="2024-04-25T07:54:26.025" v="3980" actId="478"/>
          <ac:spMkLst>
            <pc:docMk/>
            <pc:sldMk cId="0" sldId="256"/>
            <ac:spMk id="72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5T07:39:07.676" v="2863" actId="478"/>
          <ac:spMkLst>
            <pc:docMk/>
            <pc:sldMk cId="0" sldId="256"/>
            <ac:spMk id="73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5T07:54:29.561" v="3981" actId="478"/>
          <ac:spMkLst>
            <pc:docMk/>
            <pc:sldMk cId="0" sldId="256"/>
            <ac:spMk id="74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5-02T05:48:58.952" v="9689" actId="6549"/>
          <ac:spMkLst>
            <pc:docMk/>
            <pc:sldMk cId="0" sldId="256"/>
            <ac:spMk id="75" creationId="{00000000-0000-0000-0000-000000000000}"/>
          </ac:spMkLst>
        </pc:spChg>
        <pc:grpChg chg="add mod">
          <ac:chgData name="Светлана Латынова" userId="80644d90be333491" providerId="LiveId" clId="{FC8B7B45-C2BF-4B3B-B260-BA96F9302874}" dt="2024-04-25T07:37:56.094" v="2763"/>
          <ac:grpSpMkLst>
            <pc:docMk/>
            <pc:sldMk cId="0" sldId="256"/>
            <ac:grpSpMk id="2" creationId="{7D16368C-C9CC-21B4-3A00-1F51851BB692}"/>
          </ac:grpSpMkLst>
        </pc:grpChg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0" sldId="262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0" sldId="264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0" sldId="266"/>
        </pc:sldMkLst>
      </pc:sldChg>
      <pc:sldChg chg="del">
        <pc:chgData name="Светлана Латынова" userId="80644d90be333491" providerId="LiveId" clId="{FC8B7B45-C2BF-4B3B-B260-BA96F9302874}" dt="2024-04-25T06:26:57.704" v="654" actId="47"/>
        <pc:sldMkLst>
          <pc:docMk/>
          <pc:sldMk cId="859753181" sldId="270"/>
        </pc:sldMkLst>
      </pc:sldChg>
      <pc:sldChg chg="addSp delSp modSp mod">
        <pc:chgData name="Светлана Латынова" userId="80644d90be333491" providerId="LiveId" clId="{FC8B7B45-C2BF-4B3B-B260-BA96F9302874}" dt="2024-05-02T06:40:26.476" v="9888" actId="113"/>
        <pc:sldMkLst>
          <pc:docMk/>
          <pc:sldMk cId="3641733006" sldId="299"/>
        </pc:sldMkLst>
        <pc:spChg chg="mod">
          <ac:chgData name="Светлана Латынова" userId="80644d90be333491" providerId="LiveId" clId="{FC8B7B45-C2BF-4B3B-B260-BA96F9302874}" dt="2024-05-02T06:40:26.476" v="9888" actId="113"/>
          <ac:spMkLst>
            <pc:docMk/>
            <pc:sldMk cId="3641733006" sldId="299"/>
            <ac:spMk id="3" creationId="{CB21BAB0-CC23-05EF-2118-7E06E5F45E62}"/>
          </ac:spMkLst>
        </pc:spChg>
        <pc:graphicFrameChg chg="modGraphic">
          <ac:chgData name="Светлана Латынова" userId="80644d90be333491" providerId="LiveId" clId="{FC8B7B45-C2BF-4B3B-B260-BA96F9302874}" dt="2024-04-25T06:02:27.481" v="406" actId="113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add mod">
          <ac:chgData name="Светлана Латынова" userId="80644d90be333491" providerId="LiveId" clId="{FC8B7B45-C2BF-4B3B-B260-BA96F9302874}" dt="2024-04-25T06:03:58.703" v="442" actId="20577"/>
          <ac:graphicFrameMkLst>
            <pc:docMk/>
            <pc:sldMk cId="3641733006" sldId="299"/>
            <ac:graphicFrameMk id="4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FC8B7B45-C2BF-4B3B-B260-BA96F9302874}" dt="2024-04-25T06:02:22.402" v="405" actId="113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del">
          <ac:chgData name="Светлана Латынова" userId="80644d90be333491" providerId="LiveId" clId="{FC8B7B45-C2BF-4B3B-B260-BA96F9302874}" dt="2024-04-25T06:02:20.289" v="404" actId="21"/>
          <ac:graphicFrameMkLst>
            <pc:docMk/>
            <pc:sldMk cId="3641733006" sldId="299"/>
            <ac:graphicFrameMk id="20" creationId="{A68290FF-9BE6-B704-60A2-E55A875A13BE}"/>
          </ac:graphicFrameMkLst>
        </pc:graphicFrameChg>
      </pc:sldChg>
      <pc:sldChg chg="del">
        <pc:chgData name="Светлана Латынова" userId="80644d90be333491" providerId="LiveId" clId="{FC8B7B45-C2BF-4B3B-B260-BA96F9302874}" dt="2024-04-25T06:14:55.496" v="515" actId="47"/>
        <pc:sldMkLst>
          <pc:docMk/>
          <pc:sldMk cId="2429383364" sldId="335"/>
        </pc:sldMkLst>
      </pc:sldChg>
      <pc:sldChg chg="modSp mod">
        <pc:chgData name="Светлана Латынова" userId="80644d90be333491" providerId="LiveId" clId="{FC8B7B45-C2BF-4B3B-B260-BA96F9302874}" dt="2024-05-02T06:40:33.204" v="9889" actId="313"/>
        <pc:sldMkLst>
          <pc:docMk/>
          <pc:sldMk cId="3181864942" sldId="337"/>
        </pc:sldMkLst>
        <pc:spChg chg="mod">
          <ac:chgData name="Светлана Латынова" userId="80644d90be333491" providerId="LiveId" clId="{FC8B7B45-C2BF-4B3B-B260-BA96F9302874}" dt="2024-05-02T06:40:33.204" v="9889" actId="313"/>
          <ac:spMkLst>
            <pc:docMk/>
            <pc:sldMk cId="3181864942" sldId="337"/>
            <ac:spMk id="3" creationId="{CB21BAB0-CC23-05EF-2118-7E06E5F45E62}"/>
          </ac:spMkLst>
        </pc:spChg>
      </pc:sldChg>
      <pc:sldChg chg="modSp mod">
        <pc:chgData name="Светлана Латынова" userId="80644d90be333491" providerId="LiveId" clId="{FC8B7B45-C2BF-4B3B-B260-BA96F9302874}" dt="2024-05-02T06:16:59.885" v="9864" actId="20577"/>
        <pc:sldMkLst>
          <pc:docMk/>
          <pc:sldMk cId="1914223912" sldId="339"/>
        </pc:sldMkLst>
        <pc:spChg chg="mod">
          <ac:chgData name="Светлана Латынова" userId="80644d90be333491" providerId="LiveId" clId="{FC8B7B45-C2BF-4B3B-B260-BA96F9302874}" dt="2024-04-25T05:52:25.594" v="75" actId="20577"/>
          <ac:spMkLst>
            <pc:docMk/>
            <pc:sldMk cId="1914223912" sldId="339"/>
            <ac:spMk id="2" creationId="{AF22B10C-6354-E630-89D4-AA86FBBBFF30}"/>
          </ac:spMkLst>
        </pc:spChg>
        <pc:graphicFrameChg chg="mod">
          <ac:chgData name="Светлана Латынова" userId="80644d90be333491" providerId="LiveId" clId="{FC8B7B45-C2BF-4B3B-B260-BA96F9302874}" dt="2024-05-02T06:16:59.885" v="9864" actId="20577"/>
          <ac:graphicFrameMkLst>
            <pc:docMk/>
            <pc:sldMk cId="1914223912" sldId="339"/>
            <ac:graphicFrameMk id="14" creationId="{BD15D258-749C-8E5C-7BA2-B593A1CE6631}"/>
          </ac:graphicFrameMkLst>
        </pc:graphicFrameChg>
      </pc:sldChg>
      <pc:sldChg chg="addSp delSp modSp add del mod">
        <pc:chgData name="Светлана Латынова" userId="80644d90be333491" providerId="LiveId" clId="{FC8B7B45-C2BF-4B3B-B260-BA96F9302874}" dt="2024-05-02T05:47:35.716" v="9676" actId="20577"/>
        <pc:sldMkLst>
          <pc:docMk/>
          <pc:sldMk cId="2402858853" sldId="346"/>
        </pc:sldMkLst>
        <pc:spChg chg="add mod">
          <ac:chgData name="Светлана Латынова" userId="80644d90be333491" providerId="LiveId" clId="{FC8B7B45-C2BF-4B3B-B260-BA96F9302874}" dt="2024-04-26T05:53:46.144" v="4417" actId="26606"/>
          <ac:spMkLst>
            <pc:docMk/>
            <pc:sldMk cId="2402858853" sldId="346"/>
            <ac:spMk id="2" creationId="{AF22B10C-6354-E630-89D4-AA86FBBBFF30}"/>
          </ac:spMkLst>
        </pc:spChg>
        <pc:spChg chg="add mod">
          <ac:chgData name="Светлана Латынова" userId="80644d90be333491" providerId="LiveId" clId="{FC8B7B45-C2BF-4B3B-B260-BA96F9302874}" dt="2024-04-26T05:53:46.144" v="4417" actId="26606"/>
          <ac:spMkLst>
            <pc:docMk/>
            <pc:sldMk cId="2402858853" sldId="34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FC8B7B45-C2BF-4B3B-B260-BA96F9302874}" dt="2024-04-26T05:53:46.144" v="4417" actId="26606"/>
          <ac:spMkLst>
            <pc:docMk/>
            <pc:sldMk cId="2402858853" sldId="34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FC8B7B45-C2BF-4B3B-B260-BA96F9302874}" dt="2024-04-26T06:47:10.406" v="5070" actId="20577"/>
          <ac:spMkLst>
            <pc:docMk/>
            <pc:sldMk cId="2402858853" sldId="346"/>
            <ac:spMk id="13" creationId="{EB086F0B-B773-128D-F1FC-30759F5FB67B}"/>
          </ac:spMkLst>
        </pc:spChg>
        <pc:graphicFrameChg chg="add mod">
          <ac:chgData name="Светлана Латынова" userId="80644d90be333491" providerId="LiveId" clId="{FC8B7B45-C2BF-4B3B-B260-BA96F9302874}" dt="2024-05-02T05:47:35.716" v="9676" actId="20577"/>
          <ac:graphicFrameMkLst>
            <pc:docMk/>
            <pc:sldMk cId="2402858853" sldId="346"/>
            <ac:graphicFrameMk id="14" creationId="{8031AECB-421B-3284-8BB9-D6C85A390493}"/>
          </ac:graphicFrameMkLst>
        </pc:graphicFrameChg>
        <pc:picChg chg="add mod">
          <ac:chgData name="Светлана Латынова" userId="80644d90be333491" providerId="LiveId" clId="{FC8B7B45-C2BF-4B3B-B260-BA96F9302874}" dt="2024-04-26T05:53:53.581" v="4419" actId="27614"/>
          <ac:picMkLst>
            <pc:docMk/>
            <pc:sldMk cId="2402858853" sldId="346"/>
            <ac:picMk id="4" creationId="{E3AD066A-CEB3-0012-D22C-1FD7303B00D9}"/>
          </ac:picMkLst>
        </pc:picChg>
      </pc:sldChg>
      <pc:sldChg chg="addSp delSp modSp del mod">
        <pc:chgData name="Светлана Латынова" userId="80644d90be333491" providerId="LiveId" clId="{FC8B7B45-C2BF-4B3B-B260-BA96F9302874}" dt="2024-04-25T06:42:36.170" v="660" actId="47"/>
        <pc:sldMkLst>
          <pc:docMk/>
          <pc:sldMk cId="525421378" sldId="348"/>
        </pc:sldMkLst>
        <pc:spChg chg="mod">
          <ac:chgData name="Светлана Латынова" userId="80644d90be333491" providerId="LiveId" clId="{FC8B7B45-C2BF-4B3B-B260-BA96F9302874}" dt="2024-04-25T06:15:44.611" v="532" actId="20577"/>
          <ac:spMkLst>
            <pc:docMk/>
            <pc:sldMk cId="525421378" sldId="348"/>
            <ac:spMk id="2" creationId="{AF22B10C-6354-E630-89D4-AA86FBBBFF30}"/>
          </ac:spMkLst>
        </pc:spChg>
        <pc:spChg chg="del">
          <ac:chgData name="Светлана Латынова" userId="80644d90be333491" providerId="LiveId" clId="{FC8B7B45-C2BF-4B3B-B260-BA96F9302874}" dt="2024-04-25T06:15:29.617" v="522" actId="478"/>
          <ac:spMkLst>
            <pc:docMk/>
            <pc:sldMk cId="525421378" sldId="348"/>
            <ac:spMk id="3" creationId="{44621C54-34BD-0530-630A-4540A6BDB52B}"/>
          </ac:spMkLst>
        </pc:spChg>
        <pc:spChg chg="add mod">
          <ac:chgData name="Светлана Латынова" userId="80644d90be333491" providerId="LiveId" clId="{FC8B7B45-C2BF-4B3B-B260-BA96F9302874}" dt="2024-04-25T06:15:29.948" v="523"/>
          <ac:spMkLst>
            <pc:docMk/>
            <pc:sldMk cId="525421378" sldId="348"/>
            <ac:spMk id="5" creationId="{09C72E6E-B049-58FF-C770-B8694B528EA5}"/>
          </ac:spMkLst>
        </pc:spChg>
        <pc:spChg chg="del">
          <ac:chgData name="Светлана Латынова" userId="80644d90be333491" providerId="LiveId" clId="{FC8B7B45-C2BF-4B3B-B260-BA96F9302874}" dt="2024-04-25T06:15:36.337" v="524" actId="478"/>
          <ac:spMkLst>
            <pc:docMk/>
            <pc:sldMk cId="525421378" sldId="348"/>
            <ac:spMk id="6" creationId="{4B1D53E4-B409-C6A5-B0C8-AAF09BF2AC0F}"/>
          </ac:spMkLst>
        </pc:spChg>
      </pc:sldChg>
      <pc:sldChg chg="del">
        <pc:chgData name="Светлана Латынова" userId="80644d90be333491" providerId="LiveId" clId="{FC8B7B45-C2BF-4B3B-B260-BA96F9302874}" dt="2024-04-25T06:27:00.948" v="655" actId="47"/>
        <pc:sldMkLst>
          <pc:docMk/>
          <pc:sldMk cId="1797331483" sldId="350"/>
        </pc:sldMkLst>
      </pc:sldChg>
      <pc:sldChg chg="del">
        <pc:chgData name="Светлана Латынова" userId="80644d90be333491" providerId="LiveId" clId="{FC8B7B45-C2BF-4B3B-B260-BA96F9302874}" dt="2024-04-25T06:27:00.948" v="655" actId="47"/>
        <pc:sldMkLst>
          <pc:docMk/>
          <pc:sldMk cId="4228089850" sldId="352"/>
        </pc:sldMkLst>
      </pc:sldChg>
      <pc:sldChg chg="del">
        <pc:chgData name="Светлана Латынова" userId="80644d90be333491" providerId="LiveId" clId="{FC8B7B45-C2BF-4B3B-B260-BA96F9302874}" dt="2024-04-25T06:27:00.948" v="655" actId="47"/>
        <pc:sldMkLst>
          <pc:docMk/>
          <pc:sldMk cId="202116686" sldId="353"/>
        </pc:sldMkLst>
      </pc:sldChg>
      <pc:sldChg chg="modSp mod">
        <pc:chgData name="Светлана Латынова" userId="80644d90be333491" providerId="LiveId" clId="{FC8B7B45-C2BF-4B3B-B260-BA96F9302874}" dt="2024-05-02T05:54:21.048" v="9770" actId="1076"/>
        <pc:sldMkLst>
          <pc:docMk/>
          <pc:sldMk cId="788088861" sldId="355"/>
        </pc:sldMkLst>
        <pc:spChg chg="mod">
          <ac:chgData name="Светлана Латынова" userId="80644d90be333491" providerId="LiveId" clId="{FC8B7B45-C2BF-4B3B-B260-BA96F9302874}" dt="2024-05-02T05:54:21.048" v="9770" actId="1076"/>
          <ac:spMkLst>
            <pc:docMk/>
            <pc:sldMk cId="788088861" sldId="355"/>
            <ac:spMk id="17" creationId="{7F069A5F-4696-88B0-02DE-3C26EECCC1AC}"/>
          </ac:spMkLst>
        </pc:spChg>
      </pc:sldChg>
      <pc:sldChg chg="modSp mod">
        <pc:chgData name="Светлана Латынова" userId="80644d90be333491" providerId="LiveId" clId="{FC8B7B45-C2BF-4B3B-B260-BA96F9302874}" dt="2024-05-02T05:55:06.210" v="9771" actId="1076"/>
        <pc:sldMkLst>
          <pc:docMk/>
          <pc:sldMk cId="2319056884" sldId="363"/>
        </pc:sldMkLst>
        <pc:spChg chg="mod">
          <ac:chgData name="Светлана Латынова" userId="80644d90be333491" providerId="LiveId" clId="{FC8B7B45-C2BF-4B3B-B260-BA96F9302874}" dt="2024-05-02T05:55:06.210" v="9771" actId="1076"/>
          <ac:spMkLst>
            <pc:docMk/>
            <pc:sldMk cId="2319056884" sldId="363"/>
            <ac:spMk id="17" creationId="{7F069A5F-4696-88B0-02DE-3C26EECCC1AC}"/>
          </ac:spMkLst>
        </pc:spChg>
      </pc:sldChg>
      <pc:sldChg chg="addSp delSp modSp mod ord">
        <pc:chgData name="Светлана Латынова" userId="80644d90be333491" providerId="LiveId" clId="{FC8B7B45-C2BF-4B3B-B260-BA96F9302874}" dt="2024-04-25T07:06:43.551" v="1714" actId="6549"/>
        <pc:sldMkLst>
          <pc:docMk/>
          <pc:sldMk cId="2602973654" sldId="368"/>
        </pc:sldMkLst>
        <pc:spChg chg="add del mod">
          <ac:chgData name="Светлана Латынова" userId="80644d90be333491" providerId="LiveId" clId="{FC8B7B45-C2BF-4B3B-B260-BA96F9302874}" dt="2024-04-25T06:50:01.369" v="1028" actId="1076"/>
          <ac:spMkLst>
            <pc:docMk/>
            <pc:sldMk cId="2602973654" sldId="368"/>
            <ac:spMk id="2" creationId="{70EF3D9B-3003-4FD3-0DB5-1673458F3812}"/>
          </ac:spMkLst>
        </pc:spChg>
        <pc:spChg chg="del mod">
          <ac:chgData name="Светлана Латынова" userId="80644d90be333491" providerId="LiveId" clId="{FC8B7B45-C2BF-4B3B-B260-BA96F9302874}" dt="2024-04-25T06:40:53.250" v="657" actId="21"/>
          <ac:spMkLst>
            <pc:docMk/>
            <pc:sldMk cId="2602973654" sldId="368"/>
            <ac:spMk id="3" creationId="{C9D01B54-0876-BE53-F829-3600E94FDCC4}"/>
          </ac:spMkLst>
        </pc:spChg>
        <pc:spChg chg="del">
          <ac:chgData name="Светлана Латынова" userId="80644d90be333491" providerId="LiveId" clId="{FC8B7B45-C2BF-4B3B-B260-BA96F9302874}" dt="2024-04-25T06:16:14.575" v="535" actId="478"/>
          <ac:spMkLst>
            <pc:docMk/>
            <pc:sldMk cId="2602973654" sldId="368"/>
            <ac:spMk id="5" creationId="{76B9D0B5-9870-0117-79E1-15926B155E7B}"/>
          </ac:spMkLst>
        </pc:spChg>
        <pc:spChg chg="del">
          <ac:chgData name="Светлана Латынова" userId="80644d90be333491" providerId="LiveId" clId="{FC8B7B45-C2BF-4B3B-B260-BA96F9302874}" dt="2024-04-25T06:20:21.186" v="574" actId="21"/>
          <ac:spMkLst>
            <pc:docMk/>
            <pc:sldMk cId="2602973654" sldId="368"/>
            <ac:spMk id="12" creationId="{C05E4191-E3A7-795B-EFCC-24ACD572D3F4}"/>
          </ac:spMkLst>
        </pc:spChg>
        <pc:spChg chg="add del mod">
          <ac:chgData name="Светлана Латынова" userId="80644d90be333491" providerId="LiveId" clId="{FC8B7B45-C2BF-4B3B-B260-BA96F9302874}" dt="2024-04-25T06:48:56.526" v="1020" actId="478"/>
          <ac:spMkLst>
            <pc:docMk/>
            <pc:sldMk cId="2602973654" sldId="368"/>
            <ac:spMk id="15" creationId="{8D7E3770-2C6C-A07C-B60D-B014DE0F6D82}"/>
          </ac:spMkLst>
        </pc:spChg>
        <pc:grpChg chg="mod">
          <ac:chgData name="Светлана Латынова" userId="80644d90be333491" providerId="LiveId" clId="{FC8B7B45-C2BF-4B3B-B260-BA96F9302874}" dt="2024-04-25T06:41:08.345" v="659" actId="1076"/>
          <ac:grpSpMkLst>
            <pc:docMk/>
            <pc:sldMk cId="2602973654" sldId="368"/>
            <ac:grpSpMk id="6" creationId="{A6FE38B4-CCC3-5C6F-2A06-BEE6F0CA6A94}"/>
          </ac:grpSpMkLst>
        </pc:grpChg>
        <pc:graphicFrameChg chg="add mod modGraphic">
          <ac:chgData name="Светлана Латынова" userId="80644d90be333491" providerId="LiveId" clId="{FC8B7B45-C2BF-4B3B-B260-BA96F9302874}" dt="2024-04-25T07:06:43.551" v="1714" actId="6549"/>
          <ac:graphicFrameMkLst>
            <pc:docMk/>
            <pc:sldMk cId="2602973654" sldId="368"/>
            <ac:graphicFrameMk id="14" creationId="{F6E507B9-7004-F461-D991-F87F193AD318}"/>
          </ac:graphicFrameMkLst>
        </pc:graphicFrameChg>
        <pc:picChg chg="add del mod">
          <ac:chgData name="Светлана Латынова" userId="80644d90be333491" providerId="LiveId" clId="{FC8B7B45-C2BF-4B3B-B260-BA96F9302874}" dt="2024-04-25T06:23:26.054" v="583" actId="478"/>
          <ac:picMkLst>
            <pc:docMk/>
            <pc:sldMk cId="2602973654" sldId="368"/>
            <ac:picMk id="4" creationId="{E7FBAF38-ED29-AB87-CC82-A2D007A7F7BE}"/>
          </ac:picMkLst>
        </pc:picChg>
        <pc:picChg chg="del">
          <ac:chgData name="Светлана Латынова" userId="80644d90be333491" providerId="LiveId" clId="{FC8B7B45-C2BF-4B3B-B260-BA96F9302874}" dt="2024-04-25T06:22:37.783" v="581" actId="478"/>
          <ac:picMkLst>
            <pc:docMk/>
            <pc:sldMk cId="2602973654" sldId="368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FC8B7B45-C2BF-4B3B-B260-BA96F9302874}" dt="2024-04-25T06:49:47.931" v="1027" actId="14100"/>
          <ac:picMkLst>
            <pc:docMk/>
            <pc:sldMk cId="2602973654" sldId="368"/>
            <ac:picMk id="16" creationId="{AFB2C64D-1EFF-1942-17C1-485D8A28383D}"/>
          </ac:picMkLst>
        </pc:picChg>
      </pc:sldChg>
      <pc:sldChg chg="modSp mod">
        <pc:chgData name="Светлана Латынова" userId="80644d90be333491" providerId="LiveId" clId="{FC8B7B45-C2BF-4B3B-B260-BA96F9302874}" dt="2024-04-25T05:49:09.585" v="16" actId="20577"/>
        <pc:sldMkLst>
          <pc:docMk/>
          <pc:sldMk cId="1034447423" sldId="397"/>
        </pc:sldMkLst>
        <pc:spChg chg="mod">
          <ac:chgData name="Светлана Латынова" userId="80644d90be333491" providerId="LiveId" clId="{FC8B7B45-C2BF-4B3B-B260-BA96F9302874}" dt="2024-04-25T05:49:09.585" v="16" actId="20577"/>
          <ac:spMkLst>
            <pc:docMk/>
            <pc:sldMk cId="1034447423" sldId="397"/>
            <ac:spMk id="151" creationId="{00000000-0000-0000-0000-000000000000}"/>
          </ac:spMkLst>
        </pc:spChg>
      </pc:sldChg>
      <pc:sldChg chg="addSp modSp mod ord">
        <pc:chgData name="Светлана Латынова" userId="80644d90be333491" providerId="LiveId" clId="{FC8B7B45-C2BF-4B3B-B260-BA96F9302874}" dt="2024-04-25T07:05:18.612" v="1693" actId="255"/>
        <pc:sldMkLst>
          <pc:docMk/>
          <pc:sldMk cId="3050376628" sldId="398"/>
        </pc:sldMkLst>
        <pc:spChg chg="mod">
          <ac:chgData name="Светлана Латынова" userId="80644d90be333491" providerId="LiveId" clId="{FC8B7B45-C2BF-4B3B-B260-BA96F9302874}" dt="2024-04-25T06:20:32.093" v="577" actId="20577"/>
          <ac:spMkLst>
            <pc:docMk/>
            <pc:sldMk cId="3050376628" sldId="398"/>
            <ac:spMk id="4" creationId="{46343328-4519-D68E-FA4F-0A80FBBF0E1E}"/>
          </ac:spMkLst>
        </pc:spChg>
        <pc:spChg chg="mod">
          <ac:chgData name="Светлана Латынова" userId="80644d90be333491" providerId="LiveId" clId="{FC8B7B45-C2BF-4B3B-B260-BA96F9302874}" dt="2024-04-25T07:05:18.612" v="1693" actId="255"/>
          <ac:spMkLst>
            <pc:docMk/>
            <pc:sldMk cId="3050376628" sldId="398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FC8B7B45-C2BF-4B3B-B260-BA96F9302874}" dt="2024-04-25T06:20:38.204" v="579" actId="1076"/>
          <ac:spMkLst>
            <pc:docMk/>
            <pc:sldMk cId="3050376628" sldId="398"/>
            <ac:spMk id="12" creationId="{C05E4191-E3A7-795B-EFCC-24ACD572D3F4}"/>
          </ac:spMkLst>
        </pc:spChg>
      </pc:sldChg>
      <pc:sldChg chg="del">
        <pc:chgData name="Светлана Латынова" userId="80644d90be333491" providerId="LiveId" clId="{FC8B7B45-C2BF-4B3B-B260-BA96F9302874}" dt="2024-04-25T06:14:32.339" v="510" actId="47"/>
        <pc:sldMkLst>
          <pc:docMk/>
          <pc:sldMk cId="206052204" sldId="399"/>
        </pc:sldMkLst>
      </pc:sldChg>
      <pc:sldChg chg="addSp modSp add">
        <pc:chgData name="Светлана Латынова" userId="80644d90be333491" providerId="LiveId" clId="{FC8B7B45-C2BF-4B3B-B260-BA96F9302874}" dt="2024-04-25T07:08:09.356" v="1716"/>
        <pc:sldMkLst>
          <pc:docMk/>
          <pc:sldMk cId="1270980189" sldId="399"/>
        </pc:sldMkLst>
        <pc:spChg chg="add mod">
          <ac:chgData name="Светлана Латынова" userId="80644d90be333491" providerId="LiveId" clId="{FC8B7B45-C2BF-4B3B-B260-BA96F9302874}" dt="2024-04-25T07:08:09.356" v="1716"/>
          <ac:spMkLst>
            <pc:docMk/>
            <pc:sldMk cId="1270980189" sldId="399"/>
            <ac:spMk id="4" creationId="{21B40182-A6A6-79BC-B33D-5EC53B7D0E82}"/>
          </ac:spMkLst>
        </pc:spChg>
      </pc:sldChg>
      <pc:sldChg chg="del">
        <pc:chgData name="Светлана Латынова" userId="80644d90be333491" providerId="LiveId" clId="{FC8B7B45-C2BF-4B3B-B260-BA96F9302874}" dt="2024-04-25T06:14:33.831" v="511" actId="47"/>
        <pc:sldMkLst>
          <pc:docMk/>
          <pc:sldMk cId="3034718841" sldId="400"/>
        </pc:sldMkLst>
      </pc:sldChg>
      <pc:sldChg chg="delSp del mod ord">
        <pc:chgData name="Светлана Латынова" userId="80644d90be333491" providerId="LiveId" clId="{FC8B7B45-C2BF-4B3B-B260-BA96F9302874}" dt="2024-04-25T06:16:11.300" v="534" actId="47"/>
        <pc:sldMkLst>
          <pc:docMk/>
          <pc:sldMk cId="1829291194" sldId="401"/>
        </pc:sldMkLst>
        <pc:spChg chg="del">
          <ac:chgData name="Светлана Латынова" userId="80644d90be333491" providerId="LiveId" clId="{FC8B7B45-C2BF-4B3B-B260-BA96F9302874}" dt="2024-04-25T06:16:06.559" v="533" actId="478"/>
          <ac:spMkLst>
            <pc:docMk/>
            <pc:sldMk cId="1829291194" sldId="401"/>
            <ac:spMk id="10" creationId="{6F1D98FE-FA64-05DD-7A6C-AE475E6F3B61}"/>
          </ac:spMkLst>
        </pc:spChg>
      </pc:sldChg>
      <pc:sldChg chg="del">
        <pc:chgData name="Светлана Латынова" userId="80644d90be333491" providerId="LiveId" clId="{FC8B7B45-C2BF-4B3B-B260-BA96F9302874}" dt="2024-04-25T06:14:51.972" v="514" actId="47"/>
        <pc:sldMkLst>
          <pc:docMk/>
          <pc:sldMk cId="2851946693" sldId="405"/>
        </pc:sldMkLst>
      </pc:sldChg>
      <pc:sldChg chg="addSp delSp modSp mod ord">
        <pc:chgData name="Светлана Латынова" userId="80644d90be333491" providerId="LiveId" clId="{FC8B7B45-C2BF-4B3B-B260-BA96F9302874}" dt="2024-04-25T07:05:25.376" v="1695"/>
        <pc:sldMkLst>
          <pc:docMk/>
          <pc:sldMk cId="3177141044" sldId="406"/>
        </pc:sldMkLst>
        <pc:spChg chg="add del mod">
          <ac:chgData name="Светлана Латынова" userId="80644d90be333491" providerId="LiveId" clId="{FC8B7B45-C2BF-4B3B-B260-BA96F9302874}" dt="2024-04-25T07:05:25.104" v="1694" actId="478"/>
          <ac:spMkLst>
            <pc:docMk/>
            <pc:sldMk cId="3177141044" sldId="406"/>
            <ac:spMk id="2" creationId="{D46460A2-5912-DFA5-F002-C079E0862DE8}"/>
          </ac:spMkLst>
        </pc:spChg>
        <pc:spChg chg="mod">
          <ac:chgData name="Светлана Латынова" userId="80644d90be333491" providerId="LiveId" clId="{FC8B7B45-C2BF-4B3B-B260-BA96F9302874}" dt="2024-04-25T06:19:50.996" v="572" actId="20577"/>
          <ac:spMkLst>
            <pc:docMk/>
            <pc:sldMk cId="3177141044" sldId="406"/>
            <ac:spMk id="4" creationId="{46343328-4519-D68E-FA4F-0A80FBBF0E1E}"/>
          </ac:spMkLst>
        </pc:spChg>
        <pc:spChg chg="del">
          <ac:chgData name="Светлана Латынова" userId="80644d90be333491" providerId="LiveId" clId="{FC8B7B45-C2BF-4B3B-B260-BA96F9302874}" dt="2024-04-25T06:15:17.064" v="518" actId="478"/>
          <ac:spMkLst>
            <pc:docMk/>
            <pc:sldMk cId="3177141044" sldId="406"/>
            <ac:spMk id="10" creationId="{5E48106B-9986-7952-9EC2-92DD1EA926F9}"/>
          </ac:spMkLst>
        </pc:spChg>
        <pc:spChg chg="mod">
          <ac:chgData name="Светлана Латынова" userId="80644d90be333491" providerId="LiveId" clId="{FC8B7B45-C2BF-4B3B-B260-BA96F9302874}" dt="2024-04-25T06:16:52.003" v="540" actId="207"/>
          <ac:spMkLst>
            <pc:docMk/>
            <pc:sldMk cId="3177141044" sldId="406"/>
            <ac:spMk id="13" creationId="{AD193A0A-5BFB-FA51-5404-542CAC3DDA61}"/>
          </ac:spMkLst>
        </pc:spChg>
        <pc:spChg chg="mod">
          <ac:chgData name="Светлана Латынова" userId="80644d90be333491" providerId="LiveId" clId="{FC8B7B45-C2BF-4B3B-B260-BA96F9302874}" dt="2024-04-25T06:16:54.341" v="541" actId="207"/>
          <ac:spMkLst>
            <pc:docMk/>
            <pc:sldMk cId="3177141044" sldId="406"/>
            <ac:spMk id="14" creationId="{AE7EF7A9-5372-05B6-B5A4-A286A62E457D}"/>
          </ac:spMkLst>
        </pc:spChg>
        <pc:spChg chg="mod">
          <ac:chgData name="Светлана Латынова" userId="80644d90be333491" providerId="LiveId" clId="{FC8B7B45-C2BF-4B3B-B260-BA96F9302874}" dt="2024-04-25T06:17:02.913" v="542" actId="207"/>
          <ac:spMkLst>
            <pc:docMk/>
            <pc:sldMk cId="3177141044" sldId="406"/>
            <ac:spMk id="16" creationId="{1FFA2E4C-C629-F6B3-087A-157FC70784D2}"/>
          </ac:spMkLst>
        </pc:spChg>
        <pc:spChg chg="mod">
          <ac:chgData name="Светлана Латынова" userId="80644d90be333491" providerId="LiveId" clId="{FC8B7B45-C2BF-4B3B-B260-BA96F9302874}" dt="2024-04-25T06:17:08.146" v="544" actId="207"/>
          <ac:spMkLst>
            <pc:docMk/>
            <pc:sldMk cId="3177141044" sldId="406"/>
            <ac:spMk id="17" creationId="{30A90BFA-9454-ADCB-DC3A-E0EAF346697E}"/>
          </ac:spMkLst>
        </pc:spChg>
        <pc:spChg chg="add mod">
          <ac:chgData name="Светлана Латынова" userId="80644d90be333491" providerId="LiveId" clId="{FC8B7B45-C2BF-4B3B-B260-BA96F9302874}" dt="2024-04-25T07:05:25.376" v="1695"/>
          <ac:spMkLst>
            <pc:docMk/>
            <pc:sldMk cId="3177141044" sldId="406"/>
            <ac:spMk id="22" creationId="{32A78761-A754-2BF7-4112-059049086845}"/>
          </ac:spMkLst>
        </pc:spChg>
        <pc:grpChg chg="mod">
          <ac:chgData name="Светлана Латынова" userId="80644d90be333491" providerId="LiveId" clId="{FC8B7B45-C2BF-4B3B-B260-BA96F9302874}" dt="2024-04-25T06:20:52.660" v="580" actId="1076"/>
          <ac:grpSpMkLst>
            <pc:docMk/>
            <pc:sldMk cId="3177141044" sldId="406"/>
            <ac:grpSpMk id="18" creationId="{24C805E5-AD7B-1538-9CFA-71CF924EA12A}"/>
          </ac:grpSpMkLst>
        </pc:grpChg>
        <pc:picChg chg="del">
          <ac:chgData name="Светлана Латынова" userId="80644d90be333491" providerId="LiveId" clId="{FC8B7B45-C2BF-4B3B-B260-BA96F9302874}" dt="2024-04-25T06:17:12.710" v="545" actId="478"/>
          <ac:picMkLst>
            <pc:docMk/>
            <pc:sldMk cId="3177141044" sldId="406"/>
            <ac:picMk id="11" creationId="{DE82D09F-620A-08D3-E852-9F9FC136FB60}"/>
          </ac:picMkLst>
        </pc:picChg>
        <pc:picChg chg="add mod">
          <ac:chgData name="Светлана Латынова" userId="80644d90be333491" providerId="LiveId" clId="{FC8B7B45-C2BF-4B3B-B260-BA96F9302874}" dt="2024-04-25T06:19:44.713" v="571" actId="167"/>
          <ac:picMkLst>
            <pc:docMk/>
            <pc:sldMk cId="3177141044" sldId="406"/>
            <ac:picMk id="21" creationId="{C79BA002-E9A4-3FD2-2E7F-BFDA92A82419}"/>
          </ac:picMkLst>
        </pc:picChg>
      </pc:sldChg>
      <pc:sldChg chg="addSp delSp modSp del mod ord">
        <pc:chgData name="Светлана Латынова" userId="80644d90be333491" providerId="LiveId" clId="{FC8B7B45-C2BF-4B3B-B260-BA96F9302874}" dt="2024-04-25T06:19:24.282" v="562" actId="47"/>
        <pc:sldMkLst>
          <pc:docMk/>
          <pc:sldMk cId="644929502" sldId="407"/>
        </pc:sldMkLst>
        <pc:spChg chg="add mod">
          <ac:chgData name="Светлана Латынова" userId="80644d90be333491" providerId="LiveId" clId="{FC8B7B45-C2BF-4B3B-B260-BA96F9302874}" dt="2024-04-25T06:15:25.340" v="521"/>
          <ac:spMkLst>
            <pc:docMk/>
            <pc:sldMk cId="644929502" sldId="407"/>
            <ac:spMk id="2" creationId="{C3171F8F-CDF5-A62B-84C0-38F1F0176B80}"/>
          </ac:spMkLst>
        </pc:spChg>
        <pc:spChg chg="del">
          <ac:chgData name="Светлана Латынова" userId="80644d90be333491" providerId="LiveId" clId="{FC8B7B45-C2BF-4B3B-B260-BA96F9302874}" dt="2024-04-25T06:15:24.832" v="520" actId="478"/>
          <ac:spMkLst>
            <pc:docMk/>
            <pc:sldMk cId="644929502" sldId="407"/>
            <ac:spMk id="10" creationId="{5E48106B-9986-7952-9EC2-92DD1EA926F9}"/>
          </ac:spMkLst>
        </pc:spChg>
      </pc:sldChg>
      <pc:sldChg chg="del ord">
        <pc:chgData name="Светлана Латынова" userId="80644d90be333491" providerId="LiveId" clId="{FC8B7B45-C2BF-4B3B-B260-BA96F9302874}" dt="2024-04-25T07:31:07.436" v="2507" actId="47"/>
        <pc:sldMkLst>
          <pc:docMk/>
          <pc:sldMk cId="1203473498" sldId="408"/>
        </pc:sldMkLst>
      </pc:sldChg>
      <pc:sldChg chg="del">
        <pc:chgData name="Светлана Латынова" userId="80644d90be333491" providerId="LiveId" clId="{FC8B7B45-C2BF-4B3B-B260-BA96F9302874}" dt="2024-04-25T06:42:39.256" v="661" actId="47"/>
        <pc:sldMkLst>
          <pc:docMk/>
          <pc:sldMk cId="2944053259" sldId="409"/>
        </pc:sldMkLst>
      </pc:sldChg>
      <pc:sldChg chg="del">
        <pc:chgData name="Светлана Латынова" userId="80644d90be333491" providerId="LiveId" clId="{FC8B7B45-C2BF-4B3B-B260-BA96F9302874}" dt="2024-04-25T07:18:05.133" v="1935" actId="47"/>
        <pc:sldMkLst>
          <pc:docMk/>
          <pc:sldMk cId="2317714309" sldId="410"/>
        </pc:sldMkLst>
      </pc:sldChg>
      <pc:sldChg chg="delSp del">
        <pc:chgData name="Светлана Латынова" userId="80644d90be333491" providerId="LiveId" clId="{FC8B7B45-C2BF-4B3B-B260-BA96F9302874}" dt="2024-04-25T07:18:05.133" v="1935" actId="47"/>
        <pc:sldMkLst>
          <pc:docMk/>
          <pc:sldMk cId="3622088349" sldId="411"/>
        </pc:sldMkLst>
        <pc:picChg chg="del">
          <ac:chgData name="Светлана Латынова" userId="80644d90be333491" providerId="LiveId" clId="{FC8B7B45-C2BF-4B3B-B260-BA96F9302874}" dt="2024-04-25T07:18:01.160" v="1934" actId="21"/>
          <ac:picMkLst>
            <pc:docMk/>
            <pc:sldMk cId="3622088349" sldId="411"/>
            <ac:picMk id="7" creationId="{0AC4AA42-147D-99A3-D89D-B7E05C8D7C0A}"/>
          </ac:picMkLst>
        </pc:picChg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1627053748" sldId="412"/>
        </pc:sldMkLst>
      </pc:sldChg>
      <pc:sldChg chg="addSp delSp modSp del mod ord">
        <pc:chgData name="Светлана Латынова" userId="80644d90be333491" providerId="LiveId" clId="{FC8B7B45-C2BF-4B3B-B260-BA96F9302874}" dt="2024-04-25T06:20:05.166" v="573" actId="47"/>
        <pc:sldMkLst>
          <pc:docMk/>
          <pc:sldMk cId="3094290265" sldId="413"/>
        </pc:sldMkLst>
        <pc:spChg chg="add mod">
          <ac:chgData name="Светлана Латынова" userId="80644d90be333491" providerId="LiveId" clId="{FC8B7B45-C2BF-4B3B-B260-BA96F9302874}" dt="2024-04-25T06:18:32.704" v="552"/>
          <ac:spMkLst>
            <pc:docMk/>
            <pc:sldMk cId="3094290265" sldId="413"/>
            <ac:spMk id="4" creationId="{434C765A-C6FE-8FC8-FDEE-E7E30FD776FF}"/>
          </ac:spMkLst>
        </pc:spChg>
        <pc:spChg chg="del">
          <ac:chgData name="Светлана Латынова" userId="80644d90be333491" providerId="LiveId" clId="{FC8B7B45-C2BF-4B3B-B260-BA96F9302874}" dt="2024-04-25T06:18:32.141" v="551" actId="478"/>
          <ac:spMkLst>
            <pc:docMk/>
            <pc:sldMk cId="3094290265" sldId="413"/>
            <ac:spMk id="10" creationId="{5E48106B-9986-7952-9EC2-92DD1EA926F9}"/>
          </ac:spMkLst>
        </pc:spChg>
      </pc:sldChg>
      <pc:sldChg chg="addSp delSp modSp del mod ord">
        <pc:chgData name="Светлана Латынова" userId="80644d90be333491" providerId="LiveId" clId="{FC8B7B45-C2BF-4B3B-B260-BA96F9302874}" dt="2024-04-25T06:18:50.112" v="555" actId="47"/>
        <pc:sldMkLst>
          <pc:docMk/>
          <pc:sldMk cId="3480998953" sldId="414"/>
        </pc:sldMkLst>
        <pc:spChg chg="add mod">
          <ac:chgData name="Светлана Латынова" userId="80644d90be333491" providerId="LiveId" clId="{FC8B7B45-C2BF-4B3B-B260-BA96F9302874}" dt="2024-04-25T06:18:36.216" v="554"/>
          <ac:spMkLst>
            <pc:docMk/>
            <pc:sldMk cId="3480998953" sldId="414"/>
            <ac:spMk id="2" creationId="{807D8B19-1022-C78E-713D-B004886B9207}"/>
          </ac:spMkLst>
        </pc:spChg>
        <pc:spChg chg="del">
          <ac:chgData name="Светлана Латынова" userId="80644d90be333491" providerId="LiveId" clId="{FC8B7B45-C2BF-4B3B-B260-BA96F9302874}" dt="2024-04-25T06:18:35.749" v="553" actId="478"/>
          <ac:spMkLst>
            <pc:docMk/>
            <pc:sldMk cId="3480998953" sldId="414"/>
            <ac:spMk id="10" creationId="{5E48106B-9986-7952-9EC2-92DD1EA926F9}"/>
          </ac:spMkLst>
        </pc:spChg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2144266766" sldId="415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3255903480" sldId="416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2075851296" sldId="417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3878574668" sldId="418"/>
        </pc:sldMkLst>
      </pc:sldChg>
      <pc:sldChg chg="addSp delSp modSp del mod">
        <pc:chgData name="Светлана Латынова" userId="80644d90be333491" providerId="LiveId" clId="{FC8B7B45-C2BF-4B3B-B260-BA96F9302874}" dt="2024-04-26T06:07:36.988" v="4708" actId="47"/>
        <pc:sldMkLst>
          <pc:docMk/>
          <pc:sldMk cId="4275855262" sldId="419"/>
        </pc:sldMkLst>
        <pc:spChg chg="add mod">
          <ac:chgData name="Светлана Латынова" userId="80644d90be333491" providerId="LiveId" clId="{FC8B7B45-C2BF-4B3B-B260-BA96F9302874}" dt="2024-04-26T06:07:20.715" v="4705" actId="20577"/>
          <ac:spMkLst>
            <pc:docMk/>
            <pc:sldMk cId="4275855262" sldId="419"/>
            <ac:spMk id="4" creationId="{ECF2FBFA-4C91-7C5F-C6F3-F63A3B4502AB}"/>
          </ac:spMkLst>
        </pc:spChg>
        <pc:spChg chg="del">
          <ac:chgData name="Светлана Латынова" userId="80644d90be333491" providerId="LiveId" clId="{FC8B7B45-C2BF-4B3B-B260-BA96F9302874}" dt="2024-04-26T06:07:14.398" v="4701" actId="478"/>
          <ac:spMkLst>
            <pc:docMk/>
            <pc:sldMk cId="4275855262" sldId="419"/>
            <ac:spMk id="10" creationId="{5E48106B-9986-7952-9EC2-92DD1EA926F9}"/>
          </ac:spMkLst>
        </pc:spChg>
        <pc:spChg chg="mod">
          <ac:chgData name="Светлана Латынова" userId="80644d90be333491" providerId="LiveId" clId="{FC8B7B45-C2BF-4B3B-B260-BA96F9302874}" dt="2024-04-26T06:07:35.472" v="4707" actId="21"/>
          <ac:spMkLst>
            <pc:docMk/>
            <pc:sldMk cId="4275855262" sldId="419"/>
            <ac:spMk id="11" creationId="{4D430907-3139-4401-29AB-6C3F4CC6F21A}"/>
          </ac:spMkLst>
        </pc:spChg>
        <pc:grpChg chg="mod">
          <ac:chgData name="Светлана Латынова" userId="80644d90be333491" providerId="LiveId" clId="{FC8B7B45-C2BF-4B3B-B260-BA96F9302874}" dt="2024-04-26T06:07:25.529" v="4706" actId="1076"/>
          <ac:grpSpMkLst>
            <pc:docMk/>
            <pc:sldMk cId="4275855262" sldId="419"/>
            <ac:grpSpMk id="3" creationId="{035EB41C-257A-75A2-0B3E-E5400E006D48}"/>
          </ac:grpSpMkLst>
        </pc:grpChg>
      </pc:sldChg>
      <pc:sldChg chg="addSp delSp modSp del mod ord">
        <pc:chgData name="Светлана Латынова" userId="80644d90be333491" providerId="LiveId" clId="{FC8B7B45-C2BF-4B3B-B260-BA96F9302874}" dt="2024-04-25T07:57:14.746" v="4059" actId="47"/>
        <pc:sldMkLst>
          <pc:docMk/>
          <pc:sldMk cId="1054994894" sldId="420"/>
        </pc:sldMkLst>
        <pc:spChg chg="del">
          <ac:chgData name="Светлана Латынова" userId="80644d90be333491" providerId="LiveId" clId="{FC8B7B45-C2BF-4B3B-B260-BA96F9302874}" dt="2024-04-25T07:35:01.193" v="2759" actId="478"/>
          <ac:spMkLst>
            <pc:docMk/>
            <pc:sldMk cId="1054994894" sldId="420"/>
            <ac:spMk id="10" creationId="{5E48106B-9986-7952-9EC2-92DD1EA926F9}"/>
          </ac:spMkLst>
        </pc:spChg>
        <pc:spChg chg="mod">
          <ac:chgData name="Светлана Латынова" userId="80644d90be333491" providerId="LiveId" clId="{FC8B7B45-C2BF-4B3B-B260-BA96F9302874}" dt="2024-04-25T07:31:23.546" v="2521" actId="122"/>
          <ac:spMkLst>
            <pc:docMk/>
            <pc:sldMk cId="1054994894" sldId="420"/>
            <ac:spMk id="11" creationId="{0245ADC9-106B-2CC8-B136-17FBD82FA28D}"/>
          </ac:spMkLst>
        </pc:spChg>
        <pc:spChg chg="add mod">
          <ac:chgData name="Светлана Латынова" userId="80644d90be333491" providerId="LiveId" clId="{FC8B7B45-C2BF-4B3B-B260-BA96F9302874}" dt="2024-04-25T07:31:54.193" v="2530" actId="20577"/>
          <ac:spMkLst>
            <pc:docMk/>
            <pc:sldMk cId="1054994894" sldId="420"/>
            <ac:spMk id="13" creationId="{53192FE4-5D80-1D38-C17B-567D04211524}"/>
          </ac:spMkLst>
        </pc:spChg>
        <pc:spChg chg="add del mod">
          <ac:chgData name="Светлана Латынова" userId="80644d90be333491" providerId="LiveId" clId="{FC8B7B45-C2BF-4B3B-B260-BA96F9302874}" dt="2024-04-25T07:51:25.020" v="3735" actId="478"/>
          <ac:spMkLst>
            <pc:docMk/>
            <pc:sldMk cId="1054994894" sldId="420"/>
            <ac:spMk id="14" creationId="{ED5E54DA-72E3-C29A-9D01-0458D7EC3563}"/>
          </ac:spMkLst>
        </pc:spChg>
        <pc:spChg chg="add mod">
          <ac:chgData name="Светлана Латынова" userId="80644d90be333491" providerId="LiveId" clId="{FC8B7B45-C2BF-4B3B-B260-BA96F9302874}" dt="2024-04-25T07:51:25.228" v="3736"/>
          <ac:spMkLst>
            <pc:docMk/>
            <pc:sldMk cId="1054994894" sldId="420"/>
            <ac:spMk id="15" creationId="{3B2913BB-C9D5-E072-8572-47346C31A928}"/>
          </ac:spMkLst>
        </pc:spChg>
        <pc:grpChg chg="mod">
          <ac:chgData name="Светлана Латынова" userId="80644d90be333491" providerId="LiveId" clId="{FC8B7B45-C2BF-4B3B-B260-BA96F9302874}" dt="2024-04-25T07:51:28.018" v="3737" actId="1076"/>
          <ac:grpSpMkLst>
            <pc:docMk/>
            <pc:sldMk cId="1054994894" sldId="420"/>
            <ac:grpSpMk id="3" creationId="{035EB41C-257A-75A2-0B3E-E5400E006D48}"/>
          </ac:grpSpMkLst>
        </pc:grpChg>
        <pc:graphicFrameChg chg="modGraphic">
          <ac:chgData name="Светлана Латынова" userId="80644d90be333491" providerId="LiveId" clId="{FC8B7B45-C2BF-4B3B-B260-BA96F9302874}" dt="2024-04-25T07:34:23.649" v="2754" actId="14734"/>
          <ac:graphicFrameMkLst>
            <pc:docMk/>
            <pc:sldMk cId="1054994894" sldId="420"/>
            <ac:graphicFrameMk id="2" creationId="{D03FD115-285F-9DD2-21D4-43D654418B1B}"/>
          </ac:graphicFrameMkLst>
        </pc:graphicFrameChg>
        <pc:graphicFrameChg chg="add mod modGraphic">
          <ac:chgData name="Светлана Латынова" userId="80644d90be333491" providerId="LiveId" clId="{FC8B7B45-C2BF-4B3B-B260-BA96F9302874}" dt="2024-04-25T07:34:34.093" v="2758" actId="20577"/>
          <ac:graphicFrameMkLst>
            <pc:docMk/>
            <pc:sldMk cId="1054994894" sldId="420"/>
            <ac:graphicFrameMk id="12" creationId="{9EC55BCF-EB7D-11B9-9016-49D0B4A3BCF9}"/>
          </ac:graphicFrameMkLst>
        </pc:graphicFrameChg>
        <pc:picChg chg="del">
          <ac:chgData name="Светлана Латынова" userId="80644d90be333491" providerId="LiveId" clId="{FC8B7B45-C2BF-4B3B-B260-BA96F9302874}" dt="2024-04-25T07:26:12.013" v="2270" actId="478"/>
          <ac:picMkLst>
            <pc:docMk/>
            <pc:sldMk cId="1054994894" sldId="420"/>
            <ac:picMk id="4" creationId="{D6D45DAE-AD05-B04C-A124-C93CEBD205E5}"/>
          </ac:picMkLst>
        </pc:picChg>
      </pc:sldChg>
      <pc:sldChg chg="addSp delSp modSp mod ord">
        <pc:chgData name="Светлана Латынова" userId="80644d90be333491" providerId="LiveId" clId="{FC8B7B45-C2BF-4B3B-B260-BA96F9302874}" dt="2024-04-26T06:20:55.738" v="4866" actId="1076"/>
        <pc:sldMkLst>
          <pc:docMk/>
          <pc:sldMk cId="2580183532" sldId="421"/>
        </pc:sldMkLst>
        <pc:spChg chg="mod">
          <ac:chgData name="Светлана Латынова" userId="80644d90be333491" providerId="LiveId" clId="{FC8B7B45-C2BF-4B3B-B260-BA96F9302874}" dt="2024-04-26T06:18:28.748" v="4861" actId="14100"/>
          <ac:spMkLst>
            <pc:docMk/>
            <pc:sldMk cId="2580183532" sldId="421"/>
            <ac:spMk id="4" creationId="{99F4724E-03E2-3BFC-386C-64F7D94EB3B7}"/>
          </ac:spMkLst>
        </pc:spChg>
        <pc:spChg chg="del">
          <ac:chgData name="Светлана Латынова" userId="80644d90be333491" providerId="LiveId" clId="{FC8B7B45-C2BF-4B3B-B260-BA96F9302874}" dt="2024-04-26T06:10:33.450" v="4756" actId="478"/>
          <ac:spMkLst>
            <pc:docMk/>
            <pc:sldMk cId="2580183532" sldId="421"/>
            <ac:spMk id="10" creationId="{5E48106B-9986-7952-9EC2-92DD1EA926F9}"/>
          </ac:spMkLst>
        </pc:spChg>
        <pc:spChg chg="add del mod">
          <ac:chgData name="Светлана Латынова" userId="80644d90be333491" providerId="LiveId" clId="{FC8B7B45-C2BF-4B3B-B260-BA96F9302874}" dt="2024-04-26T06:16:40.610" v="4848" actId="478"/>
          <ac:spMkLst>
            <pc:docMk/>
            <pc:sldMk cId="2580183532" sldId="421"/>
            <ac:spMk id="11" creationId="{ADD9B26F-E6D7-4852-1123-8E6CE8D0F6C9}"/>
          </ac:spMkLst>
        </pc:spChg>
        <pc:spChg chg="add mod">
          <ac:chgData name="Светлана Латынова" userId="80644d90be333491" providerId="LiveId" clId="{FC8B7B45-C2BF-4B3B-B260-BA96F9302874}" dt="2024-04-26T06:10:33.711" v="4757"/>
          <ac:spMkLst>
            <pc:docMk/>
            <pc:sldMk cId="2580183532" sldId="421"/>
            <ac:spMk id="12" creationId="{3B0142FC-C4EB-5BE0-A932-A5954F1F8948}"/>
          </ac:spMkLst>
        </pc:spChg>
        <pc:grpChg chg="mod">
          <ac:chgData name="Светлана Латынова" userId="80644d90be333491" providerId="LiveId" clId="{FC8B7B45-C2BF-4B3B-B260-BA96F9302874}" dt="2024-04-26T06:10:35.938" v="4758" actId="1076"/>
          <ac:grpSpMkLst>
            <pc:docMk/>
            <pc:sldMk cId="2580183532" sldId="421"/>
            <ac:grpSpMk id="3" creationId="{035EB41C-257A-75A2-0B3E-E5400E006D48}"/>
          </ac:grpSpMkLst>
        </pc:grpChg>
        <pc:picChg chg="del mod">
          <ac:chgData name="Светлана Латынова" userId="80644d90be333491" providerId="LiveId" clId="{FC8B7B45-C2BF-4B3B-B260-BA96F9302874}" dt="2024-04-26T06:18:24.280" v="4860" actId="478"/>
          <ac:picMkLst>
            <pc:docMk/>
            <pc:sldMk cId="2580183532" sldId="421"/>
            <ac:picMk id="2" creationId="{2B0C615B-30AE-6A92-8DBA-302F01E3C5DE}"/>
          </ac:picMkLst>
        </pc:picChg>
        <pc:picChg chg="add mod">
          <ac:chgData name="Светлана Латынова" userId="80644d90be333491" providerId="LiveId" clId="{FC8B7B45-C2BF-4B3B-B260-BA96F9302874}" dt="2024-04-26T06:20:55.738" v="4866" actId="1076"/>
          <ac:picMkLst>
            <pc:docMk/>
            <pc:sldMk cId="2580183532" sldId="421"/>
            <ac:picMk id="13" creationId="{842E3646-3F91-20CB-EEE0-E3CEA0E4AEDC}"/>
          </ac:picMkLst>
        </pc:picChg>
        <pc:picChg chg="add mod">
          <ac:chgData name="Светлана Латынова" userId="80644d90be333491" providerId="LiveId" clId="{FC8B7B45-C2BF-4B3B-B260-BA96F9302874}" dt="2024-04-26T06:18:34.435" v="4864"/>
          <ac:picMkLst>
            <pc:docMk/>
            <pc:sldMk cId="2580183532" sldId="421"/>
            <ac:picMk id="1026" creationId="{088070F7-0108-5FEE-F092-E9595C99CAD9}"/>
          </ac:picMkLst>
        </pc:picChg>
      </pc:sldChg>
      <pc:sldChg chg="delSp del ord">
        <pc:chgData name="Светлана Латынова" userId="80644d90be333491" providerId="LiveId" clId="{FC8B7B45-C2BF-4B3B-B260-BA96F9302874}" dt="2024-04-26T06:11:10.032" v="4767" actId="47"/>
        <pc:sldMkLst>
          <pc:docMk/>
          <pc:sldMk cId="4244506159" sldId="422"/>
        </pc:sldMkLst>
        <pc:spChg chg="del">
          <ac:chgData name="Светлана Латынова" userId="80644d90be333491" providerId="LiveId" clId="{FC8B7B45-C2BF-4B3B-B260-BA96F9302874}" dt="2024-04-26T06:09:48.850" v="4744" actId="21"/>
          <ac:spMkLst>
            <pc:docMk/>
            <pc:sldMk cId="4244506159" sldId="422"/>
            <ac:spMk id="2" creationId="{ADD9B26F-E6D7-4852-1123-8E6CE8D0F6C9}"/>
          </ac:spMkLst>
        </pc:spChg>
      </pc:sldChg>
      <pc:sldChg chg="addSp delSp modSp add del mod ord">
        <pc:chgData name="Светлана Латынова" userId="80644d90be333491" providerId="LiveId" clId="{FC8B7B45-C2BF-4B3B-B260-BA96F9302874}" dt="2024-04-26T06:22:09.402" v="4885" actId="47"/>
        <pc:sldMkLst>
          <pc:docMk/>
          <pc:sldMk cId="704171861" sldId="423"/>
        </pc:sldMkLst>
        <pc:spChg chg="add mod">
          <ac:chgData name="Светлана Латынова" userId="80644d90be333491" providerId="LiveId" clId="{FC8B7B45-C2BF-4B3B-B260-BA96F9302874}" dt="2024-04-26T06:11:22.615" v="4769"/>
          <ac:spMkLst>
            <pc:docMk/>
            <pc:sldMk cId="704171861" sldId="423"/>
            <ac:spMk id="2" creationId="{D29A312B-5E26-31CA-F1CD-0EADB49DAEF1}"/>
          </ac:spMkLst>
        </pc:spChg>
        <pc:spChg chg="mod">
          <ac:chgData name="Светлана Латынова" userId="80644d90be333491" providerId="LiveId" clId="{FC8B7B45-C2BF-4B3B-B260-BA96F9302874}" dt="2024-04-26T06:11:36.177" v="4773" actId="1076"/>
          <ac:spMkLst>
            <pc:docMk/>
            <pc:sldMk cId="704171861" sldId="423"/>
            <ac:spMk id="4" creationId="{DC4FBE26-39D4-62EB-CF93-315F11E72C36}"/>
          </ac:spMkLst>
        </pc:spChg>
        <pc:spChg chg="del">
          <ac:chgData name="Светлана Латынова" userId="80644d90be333491" providerId="LiveId" clId="{FC8B7B45-C2BF-4B3B-B260-BA96F9302874}" dt="2024-04-26T06:11:22.289" v="4768" actId="478"/>
          <ac:spMkLst>
            <pc:docMk/>
            <pc:sldMk cId="704171861" sldId="423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FC8B7B45-C2BF-4B3B-B260-BA96F9302874}" dt="2024-04-26T06:12:16.795" v="4789" actId="20577"/>
          <ac:spMkLst>
            <pc:docMk/>
            <pc:sldMk cId="704171861" sldId="423"/>
            <ac:spMk id="13" creationId="{A6CDB8D2-AE1B-B5C6-7241-B249E6FE3AFA}"/>
          </ac:spMkLst>
        </pc:spChg>
        <pc:grpChg chg="mod">
          <ac:chgData name="Светлана Латынова" userId="80644d90be333491" providerId="LiveId" clId="{FC8B7B45-C2BF-4B3B-B260-BA96F9302874}" dt="2024-04-26T06:11:26.830" v="4770" actId="1076"/>
          <ac:grpSpMkLst>
            <pc:docMk/>
            <pc:sldMk cId="704171861" sldId="423"/>
            <ac:grpSpMk id="3" creationId="{035EB41C-257A-75A2-0B3E-E5400E006D48}"/>
          </ac:grpSpMkLst>
        </pc:grpChg>
        <pc:graphicFrameChg chg="mod">
          <ac:chgData name="Светлана Латынова" userId="80644d90be333491" providerId="LiveId" clId="{FC8B7B45-C2BF-4B3B-B260-BA96F9302874}" dt="2024-04-26T06:11:36.177" v="4773" actId="1076"/>
          <ac:graphicFrameMkLst>
            <pc:docMk/>
            <pc:sldMk cId="704171861" sldId="423"/>
            <ac:graphicFrameMk id="11" creationId="{57786F4C-E2EB-FEFF-50B3-6CE691EA4F3D}"/>
          </ac:graphicFrameMkLst>
        </pc:graphicFrameChg>
        <pc:picChg chg="mod">
          <ac:chgData name="Светлана Латынова" userId="80644d90be333491" providerId="LiveId" clId="{FC8B7B45-C2BF-4B3B-B260-BA96F9302874}" dt="2024-04-26T06:11:39.016" v="4774" actId="1076"/>
          <ac:picMkLst>
            <pc:docMk/>
            <pc:sldMk cId="704171861" sldId="423"/>
            <ac:picMk id="3074" creationId="{B9A3B174-E12A-F19D-4297-3B61C6B329BA}"/>
          </ac:picMkLst>
        </pc:picChg>
      </pc:sldChg>
      <pc:sldChg chg="del ord">
        <pc:chgData name="Светлана Латынова" userId="80644d90be333491" providerId="LiveId" clId="{FC8B7B45-C2BF-4B3B-B260-BA96F9302874}" dt="2024-04-26T06:12:40.254" v="4792" actId="47"/>
        <pc:sldMkLst>
          <pc:docMk/>
          <pc:sldMk cId="2124584559" sldId="424"/>
        </pc:sldMkLst>
      </pc:sldChg>
      <pc:sldChg chg="modSp del mod">
        <pc:chgData name="Светлана Латынова" userId="80644d90be333491" providerId="LiveId" clId="{FC8B7B45-C2BF-4B3B-B260-BA96F9302874}" dt="2024-04-26T06:12:20.773" v="4790" actId="47"/>
        <pc:sldMkLst>
          <pc:docMk/>
          <pc:sldMk cId="136649455" sldId="425"/>
        </pc:sldMkLst>
        <pc:spChg chg="mod">
          <ac:chgData name="Светлана Латынова" userId="80644d90be333491" providerId="LiveId" clId="{FC8B7B45-C2BF-4B3B-B260-BA96F9302874}" dt="2024-04-26T06:11:51.165" v="4777" actId="21"/>
          <ac:spMkLst>
            <pc:docMk/>
            <pc:sldMk cId="136649455" sldId="425"/>
            <ac:spMk id="4" creationId="{9C972136-B1BB-BA79-FB52-CFA29D553194}"/>
          </ac:spMkLst>
        </pc:spChg>
      </pc:sldChg>
      <pc:sldChg chg="del">
        <pc:chgData name="Светлана Латынова" userId="80644d90be333491" providerId="LiveId" clId="{FC8B7B45-C2BF-4B3B-B260-BA96F9302874}" dt="2024-04-26T06:12:22.291" v="4791" actId="47"/>
        <pc:sldMkLst>
          <pc:docMk/>
          <pc:sldMk cId="200107892" sldId="426"/>
        </pc:sldMkLst>
      </pc:sldChg>
      <pc:sldChg chg="del">
        <pc:chgData name="Светлана Латынова" userId="80644d90be333491" providerId="LiveId" clId="{FC8B7B45-C2BF-4B3B-B260-BA96F9302874}" dt="2024-04-26T06:08:07.631" v="4716" actId="47"/>
        <pc:sldMkLst>
          <pc:docMk/>
          <pc:sldMk cId="1570401641" sldId="427"/>
        </pc:sldMkLst>
      </pc:sldChg>
      <pc:sldChg chg="del">
        <pc:chgData name="Светлана Латынова" userId="80644d90be333491" providerId="LiveId" clId="{FC8B7B45-C2BF-4B3B-B260-BA96F9302874}" dt="2024-04-26T06:08:08.807" v="4717" actId="47"/>
        <pc:sldMkLst>
          <pc:docMk/>
          <pc:sldMk cId="4235982955" sldId="428"/>
        </pc:sldMkLst>
      </pc:sldChg>
      <pc:sldChg chg="del">
        <pc:chgData name="Светлана Латынова" userId="80644d90be333491" providerId="LiveId" clId="{FC8B7B45-C2BF-4B3B-B260-BA96F9302874}" dt="2024-04-26T06:08:12.438" v="4718" actId="47"/>
        <pc:sldMkLst>
          <pc:docMk/>
          <pc:sldMk cId="909000011" sldId="429"/>
        </pc:sldMkLst>
      </pc:sldChg>
      <pc:sldChg chg="del">
        <pc:chgData name="Светлана Латынова" userId="80644d90be333491" providerId="LiveId" clId="{FC8B7B45-C2BF-4B3B-B260-BA96F9302874}" dt="2024-04-26T06:07:45.176" v="4709" actId="47"/>
        <pc:sldMkLst>
          <pc:docMk/>
          <pc:sldMk cId="932858205" sldId="430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373039475" sldId="431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1527721965" sldId="432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3785164693" sldId="433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698975970" sldId="434"/>
        </pc:sldMkLst>
      </pc:sldChg>
      <pc:sldChg chg="del">
        <pc:chgData name="Светлана Латынова" userId="80644d90be333491" providerId="LiveId" clId="{FC8B7B45-C2BF-4B3B-B260-BA96F9302874}" dt="2024-04-25T06:42:55.140" v="662" actId="47"/>
        <pc:sldMkLst>
          <pc:docMk/>
          <pc:sldMk cId="1160628232" sldId="435"/>
        </pc:sldMkLst>
      </pc:sldChg>
      <pc:sldChg chg="del">
        <pc:chgData name="Светлана Латынова" userId="80644d90be333491" providerId="LiveId" clId="{FC8B7B45-C2BF-4B3B-B260-BA96F9302874}" dt="2024-04-25T07:35:08.516" v="2761" actId="47"/>
        <pc:sldMkLst>
          <pc:docMk/>
          <pc:sldMk cId="1976960149" sldId="436"/>
        </pc:sldMkLst>
      </pc:sldChg>
      <pc:sldChg chg="del">
        <pc:chgData name="Светлана Латынова" userId="80644d90be333491" providerId="LiveId" clId="{FC8B7B45-C2BF-4B3B-B260-BA96F9302874}" dt="2024-04-25T06:02:12.953" v="402" actId="47"/>
        <pc:sldMkLst>
          <pc:docMk/>
          <pc:sldMk cId="2683042390" sldId="437"/>
        </pc:sldMkLst>
      </pc:sldChg>
      <pc:sldChg chg="add del">
        <pc:chgData name="Светлана Латынова" userId="80644d90be333491" providerId="LiveId" clId="{FC8B7B45-C2BF-4B3B-B260-BA96F9302874}" dt="2024-04-25T07:10:52.265" v="1731" actId="47"/>
        <pc:sldMkLst>
          <pc:docMk/>
          <pc:sldMk cId="11947059" sldId="440"/>
        </pc:sldMkLst>
      </pc:sldChg>
      <pc:sldChg chg="delSp add del mod">
        <pc:chgData name="Светлана Латынова" userId="80644d90be333491" providerId="LiveId" clId="{FC8B7B45-C2BF-4B3B-B260-BA96F9302874}" dt="2024-04-25T07:11:07.921" v="1734" actId="47"/>
        <pc:sldMkLst>
          <pc:docMk/>
          <pc:sldMk cId="1201524192" sldId="463"/>
        </pc:sldMkLst>
        <pc:spChg chg="del">
          <ac:chgData name="Светлана Латынова" userId="80644d90be333491" providerId="LiveId" clId="{FC8B7B45-C2BF-4B3B-B260-BA96F9302874}" dt="2024-04-25T07:11:03.489" v="1733" actId="478"/>
          <ac:spMkLst>
            <pc:docMk/>
            <pc:sldMk cId="1201524192" sldId="463"/>
            <ac:spMk id="18" creationId="{4B027AFB-5F57-EA68-3B0E-A691431DF5B5}"/>
          </ac:spMkLst>
        </pc:spChg>
      </pc:sldChg>
      <pc:sldChg chg="modSp add mod">
        <pc:chgData name="Светлана Латынова" userId="80644d90be333491" providerId="LiveId" clId="{FC8B7B45-C2BF-4B3B-B260-BA96F9302874}" dt="2024-04-26T09:36:32.054" v="9661" actId="20577"/>
        <pc:sldMkLst>
          <pc:docMk/>
          <pc:sldMk cId="1467462218" sldId="473"/>
        </pc:sldMkLst>
        <pc:spChg chg="mod">
          <ac:chgData name="Светлана Латынова" userId="80644d90be333491" providerId="LiveId" clId="{FC8B7B45-C2BF-4B3B-B260-BA96F9302874}" dt="2024-04-26T09:36:04.060" v="9604" actId="13926"/>
          <ac:spMkLst>
            <pc:docMk/>
            <pc:sldMk cId="1467462218" sldId="473"/>
            <ac:spMk id="2" creationId="{AF22B10C-6354-E630-89D4-AA86FBBBFF30}"/>
          </ac:spMkLst>
        </pc:spChg>
        <pc:graphicFrameChg chg="mod">
          <ac:chgData name="Светлана Латынова" userId="80644d90be333491" providerId="LiveId" clId="{FC8B7B45-C2BF-4B3B-B260-BA96F9302874}" dt="2024-04-26T09:36:32.054" v="9661" actId="20577"/>
          <ac:graphicFrameMkLst>
            <pc:docMk/>
            <pc:sldMk cId="1467462218" sldId="473"/>
            <ac:graphicFrameMk id="14" creationId="{BD15D258-749C-8E5C-7BA2-B593A1CE6631}"/>
          </ac:graphicFrameMkLst>
        </pc:graphicFrameChg>
      </pc:sldChg>
      <pc:sldChg chg="addSp modSp add mod ord">
        <pc:chgData name="Светлана Латынова" userId="80644d90be333491" providerId="LiveId" clId="{FC8B7B45-C2BF-4B3B-B260-BA96F9302874}" dt="2024-04-25T07:02:11.521" v="1662" actId="20577"/>
        <pc:sldMkLst>
          <pc:docMk/>
          <pc:sldMk cId="3385832279" sldId="474"/>
        </pc:sldMkLst>
        <pc:spChg chg="mod">
          <ac:chgData name="Светлана Латынова" userId="80644d90be333491" providerId="LiveId" clId="{FC8B7B45-C2BF-4B3B-B260-BA96F9302874}" dt="2024-04-25T07:02:11.521" v="1662" actId="20577"/>
          <ac:spMkLst>
            <pc:docMk/>
            <pc:sldMk cId="3385832279" sldId="474"/>
            <ac:spMk id="3" creationId="{98BA911B-0831-86B0-AC93-EDA540CF65BB}"/>
          </ac:spMkLst>
        </pc:spChg>
        <pc:spChg chg="add mod">
          <ac:chgData name="Светлана Латынова" userId="80644d90be333491" providerId="LiveId" clId="{FC8B7B45-C2BF-4B3B-B260-BA96F9302874}" dt="2024-04-25T07:01:36.489" v="1661" actId="208"/>
          <ac:spMkLst>
            <pc:docMk/>
            <pc:sldMk cId="3385832279" sldId="474"/>
            <ac:spMk id="5" creationId="{86A7B5B0-E167-B64C-19AE-E905D7B70FC9}"/>
          </ac:spMkLst>
        </pc:spChg>
      </pc:sldChg>
      <pc:sldChg chg="addSp delSp modSp add mod">
        <pc:chgData name="Светлана Латынова" userId="80644d90be333491" providerId="LiveId" clId="{FC8B7B45-C2BF-4B3B-B260-BA96F9302874}" dt="2024-05-02T06:25:40.818" v="9865" actId="20577"/>
        <pc:sldMkLst>
          <pc:docMk/>
          <pc:sldMk cId="390213040" sldId="475"/>
        </pc:sldMkLst>
        <pc:spChg chg="del">
          <ac:chgData name="Светлана Латынова" userId="80644d90be333491" providerId="LiveId" clId="{FC8B7B45-C2BF-4B3B-B260-BA96F9302874}" dt="2024-04-25T07:51:21.453" v="3733" actId="478"/>
          <ac:spMkLst>
            <pc:docMk/>
            <pc:sldMk cId="390213040" sldId="475"/>
            <ac:spMk id="2" creationId="{70EF3D9B-3003-4FD3-0DB5-1673458F3812}"/>
          </ac:spMkLst>
        </pc:spChg>
        <pc:spChg chg="add del mod">
          <ac:chgData name="Светлана Латынова" userId="80644d90be333491" providerId="LiveId" clId="{FC8B7B45-C2BF-4B3B-B260-BA96F9302874}" dt="2024-04-25T07:19:50.136" v="1966" actId="21"/>
          <ac:spMkLst>
            <pc:docMk/>
            <pc:sldMk cId="390213040" sldId="475"/>
            <ac:spMk id="3" creationId="{C9D01B54-0876-BE53-F829-3600E94FDCC4}"/>
          </ac:spMkLst>
        </pc:spChg>
        <pc:spChg chg="add mod">
          <ac:chgData name="Светлана Латынова" userId="80644d90be333491" providerId="LiveId" clId="{FC8B7B45-C2BF-4B3B-B260-BA96F9302874}" dt="2024-05-02T06:25:40.818" v="9865" actId="20577"/>
          <ac:spMkLst>
            <pc:docMk/>
            <pc:sldMk cId="390213040" sldId="475"/>
            <ac:spMk id="4" creationId="{C9D01B54-0876-BE53-F829-3600E94FDCC4}"/>
          </ac:spMkLst>
        </pc:spChg>
        <pc:spChg chg="add mod">
          <ac:chgData name="Светлана Латынова" userId="80644d90be333491" providerId="LiveId" clId="{FC8B7B45-C2BF-4B3B-B260-BA96F9302874}" dt="2024-04-26T06:06:48.947" v="4696" actId="6549"/>
          <ac:spMkLst>
            <pc:docMk/>
            <pc:sldMk cId="390213040" sldId="475"/>
            <ac:spMk id="5" creationId="{01527988-D030-40AF-A86E-1B0330EA85A6}"/>
          </ac:spMkLst>
        </pc:spChg>
        <pc:graphicFrameChg chg="del">
          <ac:chgData name="Светлана Латынова" userId="80644d90be333491" providerId="LiveId" clId="{FC8B7B45-C2BF-4B3B-B260-BA96F9302874}" dt="2024-04-25T07:13:11.574" v="1741" actId="478"/>
          <ac:graphicFrameMkLst>
            <pc:docMk/>
            <pc:sldMk cId="390213040" sldId="475"/>
            <ac:graphicFrameMk id="14" creationId="{F6E507B9-7004-F461-D991-F87F193AD318}"/>
          </ac:graphicFrameMkLst>
        </pc:graphicFrameChg>
      </pc:sldChg>
      <pc:sldChg chg="add del">
        <pc:chgData name="Светлана Латынова" userId="80644d90be333491" providerId="LiveId" clId="{FC8B7B45-C2BF-4B3B-B260-BA96F9302874}" dt="2024-04-25T06:48:19.708" v="988" actId="2890"/>
        <pc:sldMkLst>
          <pc:docMk/>
          <pc:sldMk cId="423877757" sldId="476"/>
        </pc:sldMkLst>
      </pc:sldChg>
      <pc:sldChg chg="addSp delSp modSp add mod">
        <pc:chgData name="Светлана Латынова" userId="80644d90be333491" providerId="LiveId" clId="{FC8B7B45-C2BF-4B3B-B260-BA96F9302874}" dt="2024-04-26T06:06:28.629" v="4691" actId="6549"/>
        <pc:sldMkLst>
          <pc:docMk/>
          <pc:sldMk cId="2497617806" sldId="476"/>
        </pc:sldMkLst>
        <pc:spChg chg="mod">
          <ac:chgData name="Светлана Латынова" userId="80644d90be333491" providerId="LiveId" clId="{FC8B7B45-C2BF-4B3B-B260-BA96F9302874}" dt="2024-04-26T06:06:28.629" v="4691" actId="6549"/>
          <ac:spMkLst>
            <pc:docMk/>
            <pc:sldMk cId="2497617806" sldId="476"/>
            <ac:spMk id="2" creationId="{70EF3D9B-3003-4FD3-0DB5-1673458F3812}"/>
          </ac:spMkLst>
        </pc:spChg>
        <pc:spChg chg="add mod">
          <ac:chgData name="Светлана Латынова" userId="80644d90be333491" providerId="LiveId" clId="{FC8B7B45-C2BF-4B3B-B260-BA96F9302874}" dt="2024-04-25T06:55:26.113" v="1285" actId="1076"/>
          <ac:spMkLst>
            <pc:docMk/>
            <pc:sldMk cId="2497617806" sldId="476"/>
            <ac:spMk id="5" creationId="{7C7979DD-584F-4E56-82C2-BBE956218CC1}"/>
          </ac:spMkLst>
        </pc:spChg>
        <pc:spChg chg="add mod">
          <ac:chgData name="Светлана Латынова" userId="80644d90be333491" providerId="LiveId" clId="{FC8B7B45-C2BF-4B3B-B260-BA96F9302874}" dt="2024-04-25T06:56:54.563" v="1437" actId="14100"/>
          <ac:spMkLst>
            <pc:docMk/>
            <pc:sldMk cId="2497617806" sldId="476"/>
            <ac:spMk id="12" creationId="{99259EF3-FD2A-EFFC-70DD-5014C360F0D3}"/>
          </ac:spMkLst>
        </pc:spChg>
        <pc:spChg chg="add mod">
          <ac:chgData name="Светлана Латынова" userId="80644d90be333491" providerId="LiveId" clId="{FC8B7B45-C2BF-4B3B-B260-BA96F9302874}" dt="2024-04-25T06:57:49.366" v="1561" actId="255"/>
          <ac:spMkLst>
            <pc:docMk/>
            <pc:sldMk cId="2497617806" sldId="476"/>
            <ac:spMk id="13" creationId="{14B31DB2-B874-B189-60F9-0ED2ED39940F}"/>
          </ac:spMkLst>
        </pc:spChg>
        <pc:spChg chg="mod">
          <ac:chgData name="Светлана Латынова" userId="80644d90be333491" providerId="LiveId" clId="{FC8B7B45-C2BF-4B3B-B260-BA96F9302874}" dt="2024-04-25T07:00:04.854" v="1640" actId="14100"/>
          <ac:spMkLst>
            <pc:docMk/>
            <pc:sldMk cId="2497617806" sldId="476"/>
            <ac:spMk id="15" creationId="{8D7E3770-2C6C-A07C-B60D-B014DE0F6D82}"/>
          </ac:spMkLst>
        </pc:spChg>
        <pc:spChg chg="add mod">
          <ac:chgData name="Светлана Латынова" userId="80644d90be333491" providerId="LiveId" clId="{FC8B7B45-C2BF-4B3B-B260-BA96F9302874}" dt="2024-04-25T06:58:49.184" v="1639" actId="1076"/>
          <ac:spMkLst>
            <pc:docMk/>
            <pc:sldMk cId="2497617806" sldId="476"/>
            <ac:spMk id="16" creationId="{4ABDAF07-EA16-CF5C-9C20-6599521E214E}"/>
          </ac:spMkLst>
        </pc:spChg>
        <pc:graphicFrameChg chg="add mod modGraphic">
          <ac:chgData name="Светлана Латынова" userId="80644d90be333491" providerId="LiveId" clId="{FC8B7B45-C2BF-4B3B-B260-BA96F9302874}" dt="2024-04-25T06:52:35.021" v="1124" actId="2711"/>
          <ac:graphicFrameMkLst>
            <pc:docMk/>
            <pc:sldMk cId="2497617806" sldId="476"/>
            <ac:graphicFrameMk id="3" creationId="{D70514EB-9951-B809-EB52-D22AF2F934BF}"/>
          </ac:graphicFrameMkLst>
        </pc:graphicFrameChg>
        <pc:graphicFrameChg chg="del">
          <ac:chgData name="Светлана Латынова" userId="80644d90be333491" providerId="LiveId" clId="{FC8B7B45-C2BF-4B3B-B260-BA96F9302874}" dt="2024-04-25T06:50:40.756" v="1030" actId="478"/>
          <ac:graphicFrameMkLst>
            <pc:docMk/>
            <pc:sldMk cId="2497617806" sldId="476"/>
            <ac:graphicFrameMk id="14" creationId="{F6E507B9-7004-F461-D991-F87F193AD318}"/>
          </ac:graphicFrameMkLst>
        </pc:graphicFrameChg>
        <pc:picChg chg="add mod">
          <ac:chgData name="Светлана Латынова" userId="80644d90be333491" providerId="LiveId" clId="{FC8B7B45-C2BF-4B3B-B260-BA96F9302874}" dt="2024-04-25T07:00:20.352" v="1643" actId="1076"/>
          <ac:picMkLst>
            <pc:docMk/>
            <pc:sldMk cId="2497617806" sldId="476"/>
            <ac:picMk id="17" creationId="{9298E0E4-7EAD-8E17-8ADB-6B535FA21536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4-26T08:14:50.786" v="6866" actId="478"/>
        <pc:sldMkLst>
          <pc:docMk/>
          <pc:sldMk cId="3583431984" sldId="477"/>
        </pc:sldMkLst>
        <pc:spChg chg="del">
          <ac:chgData name="Светлана Латынова" userId="80644d90be333491" providerId="LiveId" clId="{FC8B7B45-C2BF-4B3B-B260-BA96F9302874}" dt="2024-04-25T07:09:35.980" v="1726" actId="478"/>
          <ac:spMkLst>
            <pc:docMk/>
            <pc:sldMk cId="3583431984" sldId="477"/>
            <ac:spMk id="4" creationId="{46343328-4519-D68E-FA4F-0A80FBBF0E1E}"/>
          </ac:spMkLst>
        </pc:spChg>
        <pc:spChg chg="add mod">
          <ac:chgData name="Светлана Латынова" userId="80644d90be333491" providerId="LiveId" clId="{FC8B7B45-C2BF-4B3B-B260-BA96F9302874}" dt="2024-04-25T07:09:40.602" v="1729"/>
          <ac:spMkLst>
            <pc:docMk/>
            <pc:sldMk cId="3583431984" sldId="477"/>
            <ac:spMk id="10" creationId="{08587471-7E76-1E4F-D0AE-B5A6A6F0E37F}"/>
          </ac:spMkLst>
        </pc:spChg>
        <pc:spChg chg="mod">
          <ac:chgData name="Светлана Латынова" userId="80644d90be333491" providerId="LiveId" clId="{FC8B7B45-C2BF-4B3B-B260-BA96F9302874}" dt="2024-04-25T07:08:55.508" v="1725" actId="20577"/>
          <ac:spMkLst>
            <pc:docMk/>
            <pc:sldMk cId="3583431984" sldId="477"/>
            <ac:spMk id="22" creationId="{32A78761-A754-2BF7-4112-059049086845}"/>
          </ac:spMkLst>
        </pc:spChg>
        <pc:grpChg chg="del">
          <ac:chgData name="Светлана Латынова" userId="80644d90be333491" providerId="LiveId" clId="{FC8B7B45-C2BF-4B3B-B260-BA96F9302874}" dt="2024-04-25T07:09:38.771" v="1727" actId="478"/>
          <ac:grpSpMkLst>
            <pc:docMk/>
            <pc:sldMk cId="3583431984" sldId="477"/>
            <ac:grpSpMk id="12" creationId="{82C9057D-A474-49D8-328C-F4BC237E036F}"/>
          </ac:grpSpMkLst>
        </pc:grpChg>
        <pc:grpChg chg="del">
          <ac:chgData name="Светлана Латынова" userId="80644d90be333491" providerId="LiveId" clId="{FC8B7B45-C2BF-4B3B-B260-BA96F9302874}" dt="2024-04-25T07:09:38.771" v="1727" actId="478"/>
          <ac:grpSpMkLst>
            <pc:docMk/>
            <pc:sldMk cId="3583431984" sldId="477"/>
            <ac:grpSpMk id="15" creationId="{CED7AC8A-2B3E-8C38-8ABD-BDA98AB36809}"/>
          </ac:grpSpMkLst>
        </pc:grpChg>
        <pc:grpChg chg="del">
          <ac:chgData name="Светлана Латынова" userId="80644d90be333491" providerId="LiveId" clId="{FC8B7B45-C2BF-4B3B-B260-BA96F9302874}" dt="2024-04-25T07:09:38.771" v="1727" actId="478"/>
          <ac:grpSpMkLst>
            <pc:docMk/>
            <pc:sldMk cId="3583431984" sldId="477"/>
            <ac:grpSpMk id="18" creationId="{24C805E5-AD7B-1538-9CFA-71CF924EA12A}"/>
          </ac:grpSpMkLst>
        </pc:grpChg>
        <pc:picChg chg="add mod">
          <ac:chgData name="Светлана Латынова" userId="80644d90be333491" providerId="LiveId" clId="{FC8B7B45-C2BF-4B3B-B260-BA96F9302874}" dt="2024-04-25T07:09:40.602" v="1729"/>
          <ac:picMkLst>
            <pc:docMk/>
            <pc:sldMk cId="3583431984" sldId="477"/>
            <ac:picMk id="2" creationId="{4717C5EB-D190-8939-5863-0F1772FD506A}"/>
          </ac:picMkLst>
        </pc:picChg>
        <pc:picChg chg="add del mod">
          <ac:chgData name="Светлана Латынова" userId="80644d90be333491" providerId="LiveId" clId="{FC8B7B45-C2BF-4B3B-B260-BA96F9302874}" dt="2024-04-26T08:14:50.786" v="6866" actId="478"/>
          <ac:picMkLst>
            <pc:docMk/>
            <pc:sldMk cId="3583431984" sldId="477"/>
            <ac:picMk id="4" creationId="{F3105722-211E-C817-C26C-101A4E3F1916}"/>
          </ac:picMkLst>
        </pc:picChg>
        <pc:picChg chg="del">
          <ac:chgData name="Светлана Латынова" userId="80644d90be333491" providerId="LiveId" clId="{FC8B7B45-C2BF-4B3B-B260-BA96F9302874}" dt="2024-04-25T07:09:40.251" v="1728" actId="478"/>
          <ac:picMkLst>
            <pc:docMk/>
            <pc:sldMk cId="3583431984" sldId="477"/>
            <ac:picMk id="21" creationId="{C79BA002-E9A4-3FD2-2E7F-BFDA92A82419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5-02T05:54:01.662" v="9769" actId="255"/>
        <pc:sldMkLst>
          <pc:docMk/>
          <pc:sldMk cId="3209646264" sldId="478"/>
        </pc:sldMkLst>
        <pc:spChg chg="add mod">
          <ac:chgData name="Светлана Латынова" userId="80644d90be333491" providerId="LiveId" clId="{FC8B7B45-C2BF-4B3B-B260-BA96F9302874}" dt="2024-05-02T05:54:01.662" v="9769" actId="255"/>
          <ac:spMkLst>
            <pc:docMk/>
            <pc:sldMk cId="3209646264" sldId="478"/>
            <ac:spMk id="4" creationId="{7B7B2F76-7B84-B4BC-DD08-AC75A89363B4}"/>
          </ac:spMkLst>
        </pc:spChg>
        <pc:spChg chg="del">
          <ac:chgData name="Светлана Латынова" userId="80644d90be333491" providerId="LiveId" clId="{FC8B7B45-C2BF-4B3B-B260-BA96F9302874}" dt="2024-04-25T07:11:26.936" v="1736" actId="478"/>
          <ac:spMkLst>
            <pc:docMk/>
            <pc:sldMk cId="3209646264" sldId="478"/>
            <ac:spMk id="10" creationId="{08587471-7E76-1E4F-D0AE-B5A6A6F0E37F}"/>
          </ac:spMkLst>
        </pc:spChg>
        <pc:picChg chg="del">
          <ac:chgData name="Светлана Латынова" userId="80644d90be333491" providerId="LiveId" clId="{FC8B7B45-C2BF-4B3B-B260-BA96F9302874}" dt="2024-04-25T07:11:26.936" v="1736" actId="478"/>
          <ac:picMkLst>
            <pc:docMk/>
            <pc:sldMk cId="3209646264" sldId="478"/>
            <ac:picMk id="2" creationId="{4717C5EB-D190-8939-5863-0F1772FD506A}"/>
          </ac:picMkLst>
        </pc:picChg>
        <pc:picChg chg="add mod">
          <ac:chgData name="Светлана Латынова" userId="80644d90be333491" providerId="LiveId" clId="{FC8B7B45-C2BF-4B3B-B260-BA96F9302874}" dt="2024-04-25T07:11:27.264" v="1737"/>
          <ac:picMkLst>
            <pc:docMk/>
            <pc:sldMk cId="3209646264" sldId="478"/>
            <ac:picMk id="11" creationId="{0A1405EF-D88E-C75D-1B93-419387496241}"/>
          </ac:picMkLst>
        </pc:picChg>
      </pc:sldChg>
      <pc:sldChg chg="addSp modSp add">
        <pc:chgData name="Светлана Латынова" userId="80644d90be333491" providerId="LiveId" clId="{FC8B7B45-C2BF-4B3B-B260-BA96F9302874}" dt="2024-04-25T07:12:32.007" v="1739"/>
        <pc:sldMkLst>
          <pc:docMk/>
          <pc:sldMk cId="2270351718" sldId="479"/>
        </pc:sldMkLst>
        <pc:spChg chg="add mod">
          <ac:chgData name="Светлана Латынова" userId="80644d90be333491" providerId="LiveId" clId="{FC8B7B45-C2BF-4B3B-B260-BA96F9302874}" dt="2024-04-25T07:12:32.007" v="1739"/>
          <ac:spMkLst>
            <pc:docMk/>
            <pc:sldMk cId="2270351718" sldId="479"/>
            <ac:spMk id="4" creationId="{508E7ACB-4DF5-E48C-0BCE-F54C473E2BB7}"/>
          </ac:spMkLst>
        </pc:spChg>
      </pc:sldChg>
      <pc:sldChg chg="addSp delSp modSp add mod">
        <pc:chgData name="Светлана Латынова" userId="80644d90be333491" providerId="LiveId" clId="{FC8B7B45-C2BF-4B3B-B260-BA96F9302874}" dt="2024-04-26T06:06:33.563" v="4693" actId="20577"/>
        <pc:sldMkLst>
          <pc:docMk/>
          <pc:sldMk cId="2552624894" sldId="480"/>
        </pc:sldMkLst>
        <pc:spChg chg="add del mod">
          <ac:chgData name="Светлана Латынова" userId="80644d90be333491" providerId="LiveId" clId="{FC8B7B45-C2BF-4B3B-B260-BA96F9302874}" dt="2024-04-25T07:51:17.917" v="3731" actId="478"/>
          <ac:spMkLst>
            <pc:docMk/>
            <pc:sldMk cId="2552624894" sldId="480"/>
            <ac:spMk id="2" creationId="{70EF3D9B-3003-4FD3-0DB5-1673458F3812}"/>
          </ac:spMkLst>
        </pc:spChg>
        <pc:spChg chg="del">
          <ac:chgData name="Светлана Латынова" userId="80644d90be333491" providerId="LiveId" clId="{FC8B7B45-C2BF-4B3B-B260-BA96F9302874}" dt="2024-04-25T07:13:42.605" v="1742" actId="478"/>
          <ac:spMkLst>
            <pc:docMk/>
            <pc:sldMk cId="2552624894" sldId="480"/>
            <ac:spMk id="5" creationId="{7C7979DD-584F-4E56-82C2-BBE956218CC1}"/>
          </ac:spMkLst>
        </pc:spChg>
        <pc:spChg chg="del">
          <ac:chgData name="Светлана Латынова" userId="80644d90be333491" providerId="LiveId" clId="{FC8B7B45-C2BF-4B3B-B260-BA96F9302874}" dt="2024-04-25T07:13:42.605" v="1742" actId="478"/>
          <ac:spMkLst>
            <pc:docMk/>
            <pc:sldMk cId="2552624894" sldId="480"/>
            <ac:spMk id="12" creationId="{99259EF3-FD2A-EFFC-70DD-5014C360F0D3}"/>
          </ac:spMkLst>
        </pc:spChg>
        <pc:spChg chg="del">
          <ac:chgData name="Светлана Латынова" userId="80644d90be333491" providerId="LiveId" clId="{FC8B7B45-C2BF-4B3B-B260-BA96F9302874}" dt="2024-04-25T07:13:42.605" v="1742" actId="478"/>
          <ac:spMkLst>
            <pc:docMk/>
            <pc:sldMk cId="2552624894" sldId="480"/>
            <ac:spMk id="13" creationId="{14B31DB2-B874-B189-60F9-0ED2ED39940F}"/>
          </ac:spMkLst>
        </pc:spChg>
        <pc:spChg chg="add del mod">
          <ac:chgData name="Светлана Латынова" userId="80644d90be333491" providerId="LiveId" clId="{FC8B7B45-C2BF-4B3B-B260-BA96F9302874}" dt="2024-04-25T07:20:17.135" v="1976" actId="21"/>
          <ac:spMkLst>
            <pc:docMk/>
            <pc:sldMk cId="2552624894" sldId="480"/>
            <ac:spMk id="14" creationId="{C9D01B54-0876-BE53-F829-3600E94FDCC4}"/>
          </ac:spMkLst>
        </pc:spChg>
        <pc:spChg chg="add mod">
          <ac:chgData name="Светлана Латынова" userId="80644d90be333491" providerId="LiveId" clId="{FC8B7B45-C2BF-4B3B-B260-BA96F9302874}" dt="2024-04-25T07:19:10.635" v="1963" actId="1076"/>
          <ac:spMkLst>
            <pc:docMk/>
            <pc:sldMk cId="2552624894" sldId="480"/>
            <ac:spMk id="15" creationId="{8D7E3770-2C6C-A07C-B60D-B014DE0F6D82}"/>
          </ac:spMkLst>
        </pc:spChg>
        <pc:spChg chg="del">
          <ac:chgData name="Светлана Латынова" userId="80644d90be333491" providerId="LiveId" clId="{FC8B7B45-C2BF-4B3B-B260-BA96F9302874}" dt="2024-04-25T07:13:42.605" v="1742" actId="478"/>
          <ac:spMkLst>
            <pc:docMk/>
            <pc:sldMk cId="2552624894" sldId="480"/>
            <ac:spMk id="16" creationId="{4ABDAF07-EA16-CF5C-9C20-6599521E214E}"/>
          </ac:spMkLst>
        </pc:spChg>
        <pc:spChg chg="add mod">
          <ac:chgData name="Светлана Латынова" userId="80644d90be333491" providerId="LiveId" clId="{FC8B7B45-C2BF-4B3B-B260-BA96F9302874}" dt="2024-04-26T06:06:33.563" v="4693" actId="20577"/>
          <ac:spMkLst>
            <pc:docMk/>
            <pc:sldMk cId="2552624894" sldId="480"/>
            <ac:spMk id="18" creationId="{32B83C0F-6D82-4AA3-9875-06EC36353A67}"/>
          </ac:spMkLst>
        </pc:spChg>
        <pc:spChg chg="add mod">
          <ac:chgData name="Светлана Латынова" userId="80644d90be333491" providerId="LiveId" clId="{FC8B7B45-C2BF-4B3B-B260-BA96F9302874}" dt="2024-04-25T07:18:17.356" v="1937" actId="26606"/>
          <ac:spMkLst>
            <pc:docMk/>
            <pc:sldMk cId="2552624894" sldId="480"/>
            <ac:spMk id="21" creationId="{37AE1662-C7F3-3A92-F4F2-ED5719E92166}"/>
          </ac:spMkLst>
        </pc:spChg>
        <pc:graphicFrameChg chg="mod modGraphic">
          <ac:chgData name="Светлана Латынова" userId="80644d90be333491" providerId="LiveId" clId="{FC8B7B45-C2BF-4B3B-B260-BA96F9302874}" dt="2024-04-25T07:19:05.120" v="1962" actId="20577"/>
          <ac:graphicFrameMkLst>
            <pc:docMk/>
            <pc:sldMk cId="2552624894" sldId="480"/>
            <ac:graphicFrameMk id="3" creationId="{D70514EB-9951-B809-EB52-D22AF2F934BF}"/>
          </ac:graphicFrameMkLst>
        </pc:graphicFrameChg>
        <pc:picChg chg="add mod">
          <ac:chgData name="Светлана Латынова" userId="80644d90be333491" providerId="LiveId" clId="{FC8B7B45-C2BF-4B3B-B260-BA96F9302874}" dt="2024-04-25T07:18:22.109" v="1938" actId="167"/>
          <ac:picMkLst>
            <pc:docMk/>
            <pc:sldMk cId="2552624894" sldId="480"/>
            <ac:picMk id="4" creationId="{0AC4AA42-147D-99A3-D89D-B7E05C8D7C0A}"/>
          </ac:picMkLst>
        </pc:picChg>
        <pc:picChg chg="del">
          <ac:chgData name="Светлана Латынова" userId="80644d90be333491" providerId="LiveId" clId="{FC8B7B45-C2BF-4B3B-B260-BA96F9302874}" dt="2024-04-25T07:13:44.253" v="1743" actId="478"/>
          <ac:picMkLst>
            <pc:docMk/>
            <pc:sldMk cId="2552624894" sldId="480"/>
            <ac:picMk id="17" creationId="{9298E0E4-7EAD-8E17-8ADB-6B535FA21536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4-26T06:45:23.695" v="5066"/>
        <pc:sldMkLst>
          <pc:docMk/>
          <pc:sldMk cId="3158325279" sldId="481"/>
        </pc:sldMkLst>
        <pc:spChg chg="add del mod">
          <ac:chgData name="Светлана Латынова" userId="80644d90be333491" providerId="LiveId" clId="{FC8B7B45-C2BF-4B3B-B260-BA96F9302874}" dt="2024-04-25T07:57:36.727" v="4062" actId="21"/>
          <ac:spMkLst>
            <pc:docMk/>
            <pc:sldMk cId="3158325279" sldId="481"/>
            <ac:spMk id="4" creationId="{29B8E1BB-4D95-04F4-B8C2-33341D681B4D}"/>
          </ac:spMkLst>
        </pc:spChg>
        <pc:spChg chg="add mod">
          <ac:chgData name="Светлана Латынова" userId="80644d90be333491" providerId="LiveId" clId="{FC8B7B45-C2BF-4B3B-B260-BA96F9302874}" dt="2024-04-26T05:54:33.207" v="4430" actId="1076"/>
          <ac:spMkLst>
            <pc:docMk/>
            <pc:sldMk cId="3158325279" sldId="481"/>
            <ac:spMk id="10" creationId="{A0EC9121-C6E8-3C06-DB55-769B073EC1DD}"/>
          </ac:spMkLst>
        </pc:spChg>
        <pc:spChg chg="mod">
          <ac:chgData name="Светлана Латынова" userId="80644d90be333491" providerId="LiveId" clId="{FC8B7B45-C2BF-4B3B-B260-BA96F9302874}" dt="2024-04-25T07:57:43.794" v="4064" actId="255"/>
          <ac:spMkLst>
            <pc:docMk/>
            <pc:sldMk cId="3158325279" sldId="481"/>
            <ac:spMk id="11" creationId="{0245ADC9-106B-2CC8-B136-17FBD82FA28D}"/>
          </ac:spMkLst>
        </pc:spChg>
        <pc:spChg chg="mod">
          <ac:chgData name="Светлана Латынова" userId="80644d90be333491" providerId="LiveId" clId="{FC8B7B45-C2BF-4B3B-B260-BA96F9302874}" dt="2024-04-25T07:57:43.794" v="4064" actId="255"/>
          <ac:spMkLst>
            <pc:docMk/>
            <pc:sldMk cId="3158325279" sldId="481"/>
            <ac:spMk id="13" creationId="{53192FE4-5D80-1D38-C17B-567D04211524}"/>
          </ac:spMkLst>
        </pc:spChg>
        <pc:spChg chg="add mod">
          <ac:chgData name="Светлана Латынова" userId="80644d90be333491" providerId="LiveId" clId="{FC8B7B45-C2BF-4B3B-B260-BA96F9302874}" dt="2024-04-26T06:09:32.518" v="4743" actId="113"/>
          <ac:spMkLst>
            <pc:docMk/>
            <pc:sldMk cId="3158325279" sldId="481"/>
            <ac:spMk id="14" creationId="{29B8E1BB-4D95-04F4-B8C2-33341D681B4D}"/>
          </ac:spMkLst>
        </pc:spChg>
        <pc:spChg chg="mod">
          <ac:chgData name="Светлана Латынова" userId="80644d90be333491" providerId="LiveId" clId="{FC8B7B45-C2BF-4B3B-B260-BA96F9302874}" dt="2024-04-26T06:07:00.532" v="4698" actId="6549"/>
          <ac:spMkLst>
            <pc:docMk/>
            <pc:sldMk cId="3158325279" sldId="481"/>
            <ac:spMk id="15" creationId="{3B2913BB-C9D5-E072-8572-47346C31A928}"/>
          </ac:spMkLst>
        </pc:spChg>
        <pc:graphicFrameChg chg="mod modGraphic">
          <ac:chgData name="Светлана Латынова" userId="80644d90be333491" providerId="LiveId" clId="{FC8B7B45-C2BF-4B3B-B260-BA96F9302874}" dt="2024-04-26T06:09:26.383" v="4742" actId="1076"/>
          <ac:graphicFrameMkLst>
            <pc:docMk/>
            <pc:sldMk cId="3158325279" sldId="481"/>
            <ac:graphicFrameMk id="2" creationId="{D03FD115-285F-9DD2-21D4-43D654418B1B}"/>
          </ac:graphicFrameMkLst>
        </pc:graphicFrameChg>
        <pc:graphicFrameChg chg="mod modGraphic">
          <ac:chgData name="Светлана Латынова" userId="80644d90be333491" providerId="LiveId" clId="{FC8B7B45-C2BF-4B3B-B260-BA96F9302874}" dt="2024-04-26T06:45:23.695" v="5066"/>
          <ac:graphicFrameMkLst>
            <pc:docMk/>
            <pc:sldMk cId="3158325279" sldId="481"/>
            <ac:graphicFrameMk id="12" creationId="{9EC55BCF-EB7D-11B9-9016-49D0B4A3BCF9}"/>
          </ac:graphicFrameMkLst>
        </pc:graphicFrameChg>
      </pc:sldChg>
      <pc:sldChg chg="addSp delSp modSp add mod">
        <pc:chgData name="Светлана Латынова" userId="80644d90be333491" providerId="LiveId" clId="{FC8B7B45-C2BF-4B3B-B260-BA96F9302874}" dt="2024-05-02T07:08:34.001" v="9893" actId="13926"/>
        <pc:sldMkLst>
          <pc:docMk/>
          <pc:sldMk cId="1912488761" sldId="482"/>
        </pc:sldMkLst>
        <pc:spChg chg="mod">
          <ac:chgData name="Светлана Латынова" userId="80644d90be333491" providerId="LiveId" clId="{FC8B7B45-C2BF-4B3B-B260-BA96F9302874}" dt="2024-05-02T07:08:34.001" v="9893" actId="13926"/>
          <ac:spMkLst>
            <pc:docMk/>
            <pc:sldMk cId="1912488761" sldId="482"/>
            <ac:spMk id="14" creationId="{29B8E1BB-4D95-04F4-B8C2-33341D681B4D}"/>
          </ac:spMkLst>
        </pc:spChg>
        <pc:spChg chg="mod">
          <ac:chgData name="Светлана Латынова" userId="80644d90be333491" providerId="LiveId" clId="{FC8B7B45-C2BF-4B3B-B260-BA96F9302874}" dt="2024-04-26T06:07:09.898" v="4700" actId="20577"/>
          <ac:spMkLst>
            <pc:docMk/>
            <pc:sldMk cId="1912488761" sldId="482"/>
            <ac:spMk id="15" creationId="{3B2913BB-C9D5-E072-8572-47346C31A928}"/>
          </ac:spMkLst>
        </pc:spChg>
        <pc:graphicFrameChg chg="del">
          <ac:chgData name="Светлана Латынова" userId="80644d90be333491" providerId="LiveId" clId="{FC8B7B45-C2BF-4B3B-B260-BA96F9302874}" dt="2024-05-02T07:08:28.261" v="9890" actId="478"/>
          <ac:graphicFrameMkLst>
            <pc:docMk/>
            <pc:sldMk cId="1912488761" sldId="482"/>
            <ac:graphicFrameMk id="2" creationId="{D03FD115-285F-9DD2-21D4-43D654418B1B}"/>
          </ac:graphicFrameMkLst>
        </pc:graphicFrameChg>
        <pc:graphicFrameChg chg="add mod">
          <ac:chgData name="Светлана Латынова" userId="80644d90be333491" providerId="LiveId" clId="{FC8B7B45-C2BF-4B3B-B260-BA96F9302874}" dt="2024-05-02T07:08:28.688" v="9891"/>
          <ac:graphicFrameMkLst>
            <pc:docMk/>
            <pc:sldMk cId="1912488761" sldId="482"/>
            <ac:graphicFrameMk id="4" creationId="{40156F81-6F12-2AEA-775B-5AE3B796A258}"/>
          </ac:graphicFrameMkLst>
        </pc:graphicFrameChg>
        <pc:graphicFrameChg chg="del">
          <ac:chgData name="Светлана Латынова" userId="80644d90be333491" providerId="LiveId" clId="{FC8B7B45-C2BF-4B3B-B260-BA96F9302874}" dt="2024-05-02T07:08:28.261" v="9890" actId="478"/>
          <ac:graphicFrameMkLst>
            <pc:docMk/>
            <pc:sldMk cId="1912488761" sldId="482"/>
            <ac:graphicFrameMk id="12" creationId="{9EC55BCF-EB7D-11B9-9016-49D0B4A3BCF9}"/>
          </ac:graphicFrameMkLst>
        </pc:graphicFrameChg>
        <pc:graphicFrameChg chg="add mod">
          <ac:chgData name="Светлана Латынова" userId="80644d90be333491" providerId="LiveId" clId="{FC8B7B45-C2BF-4B3B-B260-BA96F9302874}" dt="2024-05-02T07:08:28.688" v="9891"/>
          <ac:graphicFrameMkLst>
            <pc:docMk/>
            <pc:sldMk cId="1912488761" sldId="482"/>
            <ac:graphicFrameMk id="16" creationId="{65955C04-A7CF-15E6-337E-8ABA0563B32F}"/>
          </ac:graphicFrameMkLst>
        </pc:graphicFrameChg>
      </pc:sldChg>
      <pc:sldChg chg="add del">
        <pc:chgData name="Светлана Латынова" userId="80644d90be333491" providerId="LiveId" clId="{FC8B7B45-C2BF-4B3B-B260-BA96F9302874}" dt="2024-04-25T08:01:47.230" v="4377" actId="47"/>
        <pc:sldMkLst>
          <pc:docMk/>
          <pc:sldMk cId="2815985118" sldId="482"/>
        </pc:sldMkLst>
      </pc:sldChg>
      <pc:sldChg chg="add del">
        <pc:chgData name="Светлана Латынова" userId="80644d90be333491" providerId="LiveId" clId="{FC8B7B45-C2BF-4B3B-B260-BA96F9302874}" dt="2024-04-26T05:57:29.909" v="4484" actId="2890"/>
        <pc:sldMkLst>
          <pc:docMk/>
          <pc:sldMk cId="2345485482" sldId="483"/>
        </pc:sldMkLst>
      </pc:sldChg>
      <pc:sldChg chg="addSp delSp modSp add mod">
        <pc:chgData name="Светлана Латынова" userId="80644d90be333491" providerId="LiveId" clId="{FC8B7B45-C2BF-4B3B-B260-BA96F9302874}" dt="2024-04-26T06:22:08.078" v="4884" actId="1076"/>
        <pc:sldMkLst>
          <pc:docMk/>
          <pc:sldMk cId="2443049990" sldId="483"/>
        </pc:sldMkLst>
        <pc:spChg chg="mod">
          <ac:chgData name="Светлана Латынова" userId="80644d90be333491" providerId="LiveId" clId="{FC8B7B45-C2BF-4B3B-B260-BA96F9302874}" dt="2024-04-26T06:21:59.937" v="4882" actId="1076"/>
          <ac:spMkLst>
            <pc:docMk/>
            <pc:sldMk cId="2443049990" sldId="483"/>
            <ac:spMk id="4" creationId="{99F4724E-03E2-3BFC-386C-64F7D94EB3B7}"/>
          </ac:spMkLst>
        </pc:spChg>
        <pc:spChg chg="del">
          <ac:chgData name="Светлана Латынова" userId="80644d90be333491" providerId="LiveId" clId="{FC8B7B45-C2BF-4B3B-B260-BA96F9302874}" dt="2024-04-26T06:21:05.388" v="4867" actId="478"/>
          <ac:spMkLst>
            <pc:docMk/>
            <pc:sldMk cId="2443049990" sldId="483"/>
            <ac:spMk id="11" creationId="{ADD9B26F-E6D7-4852-1123-8E6CE8D0F6C9}"/>
          </ac:spMkLst>
        </pc:spChg>
        <pc:spChg chg="add mod">
          <ac:chgData name="Светлана Латынова" userId="80644d90be333491" providerId="LiveId" clId="{FC8B7B45-C2BF-4B3B-B260-BA96F9302874}" dt="2024-04-26T06:21:37.645" v="4875" actId="1076"/>
          <ac:spMkLst>
            <pc:docMk/>
            <pc:sldMk cId="2443049990" sldId="483"/>
            <ac:spMk id="13" creationId="{0A6AAED7-6106-54D3-7388-45CD19322B9A}"/>
          </ac:spMkLst>
        </pc:spChg>
        <pc:spChg chg="add mod">
          <ac:chgData name="Светлана Латынова" userId="80644d90be333491" providerId="LiveId" clId="{FC8B7B45-C2BF-4B3B-B260-BA96F9302874}" dt="2024-04-26T06:22:03.358" v="4883" actId="108"/>
          <ac:spMkLst>
            <pc:docMk/>
            <pc:sldMk cId="2443049990" sldId="483"/>
            <ac:spMk id="15" creationId="{E52EADC7-24ED-5122-7EE9-744204D2C030}"/>
          </ac:spMkLst>
        </pc:spChg>
        <pc:graphicFrameChg chg="add mod">
          <ac:chgData name="Светлана Латынова" userId="80644d90be333491" providerId="LiveId" clId="{FC8B7B45-C2BF-4B3B-B260-BA96F9302874}" dt="2024-04-26T06:22:08.078" v="4884" actId="1076"/>
          <ac:graphicFrameMkLst>
            <pc:docMk/>
            <pc:sldMk cId="2443049990" sldId="483"/>
            <ac:graphicFrameMk id="10" creationId="{89AD7FE2-4B77-277C-7078-1988B9F9DB65}"/>
          </ac:graphicFrameMkLst>
        </pc:graphicFrameChg>
        <pc:picChg chg="del">
          <ac:chgData name="Светлана Латынова" userId="80644d90be333491" providerId="LiveId" clId="{FC8B7B45-C2BF-4B3B-B260-BA96F9302874}" dt="2024-04-26T06:21:06.188" v="4868" actId="478"/>
          <ac:picMkLst>
            <pc:docMk/>
            <pc:sldMk cId="2443049990" sldId="483"/>
            <ac:picMk id="2" creationId="{2B0C615B-30AE-6A92-8DBA-302F01E3C5DE}"/>
          </ac:picMkLst>
        </pc:picChg>
        <pc:picChg chg="add mod">
          <ac:chgData name="Светлана Латынова" userId="80644d90be333491" providerId="LiveId" clId="{FC8B7B45-C2BF-4B3B-B260-BA96F9302874}" dt="2024-04-26T06:21:44.368" v="4877" actId="1076"/>
          <ac:picMkLst>
            <pc:docMk/>
            <pc:sldMk cId="2443049990" sldId="483"/>
            <ac:picMk id="14" creationId="{9433C451-4218-A0DC-E0F3-68C36F1743B8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5-02T06:32:01.117" v="9866" actId="14100"/>
        <pc:sldMkLst>
          <pc:docMk/>
          <pc:sldMk cId="3214866956" sldId="484"/>
        </pc:sldMkLst>
        <pc:spChg chg="mod">
          <ac:chgData name="Светлана Латынова" userId="80644d90be333491" providerId="LiveId" clId="{FC8B7B45-C2BF-4B3B-B260-BA96F9302874}" dt="2024-04-26T06:51:21.762" v="5118" actId="20577"/>
          <ac:spMkLst>
            <pc:docMk/>
            <pc:sldMk cId="3214866956" sldId="484"/>
            <ac:spMk id="2" creationId="{70EF3D9B-3003-4FD3-0DB5-1673458F3812}"/>
          </ac:spMkLst>
        </pc:spChg>
        <pc:spChg chg="del">
          <ac:chgData name="Светлана Латынова" userId="80644d90be333491" providerId="LiveId" clId="{FC8B7B45-C2BF-4B3B-B260-BA96F9302874}" dt="2024-04-26T06:54:08.549" v="5240" actId="478"/>
          <ac:spMkLst>
            <pc:docMk/>
            <pc:sldMk cId="3214866956" sldId="484"/>
            <ac:spMk id="5" creationId="{7C7979DD-584F-4E56-82C2-BBE956218CC1}"/>
          </ac:spMkLst>
        </pc:spChg>
        <pc:spChg chg="del">
          <ac:chgData name="Светлана Латынова" userId="80644d90be333491" providerId="LiveId" clId="{FC8B7B45-C2BF-4B3B-B260-BA96F9302874}" dt="2024-04-26T06:54:08.549" v="5240" actId="478"/>
          <ac:spMkLst>
            <pc:docMk/>
            <pc:sldMk cId="3214866956" sldId="484"/>
            <ac:spMk id="12" creationId="{99259EF3-FD2A-EFFC-70DD-5014C360F0D3}"/>
          </ac:spMkLst>
        </pc:spChg>
        <pc:spChg chg="del">
          <ac:chgData name="Светлана Латынова" userId="80644d90be333491" providerId="LiveId" clId="{FC8B7B45-C2BF-4B3B-B260-BA96F9302874}" dt="2024-04-26T06:54:08.549" v="5240" actId="478"/>
          <ac:spMkLst>
            <pc:docMk/>
            <pc:sldMk cId="3214866956" sldId="484"/>
            <ac:spMk id="13" creationId="{14B31DB2-B874-B189-60F9-0ED2ED39940F}"/>
          </ac:spMkLst>
        </pc:spChg>
        <pc:spChg chg="mod">
          <ac:chgData name="Светлана Латынова" userId="80644d90be333491" providerId="LiveId" clId="{FC8B7B45-C2BF-4B3B-B260-BA96F9302874}" dt="2024-04-26T07:25:51.300" v="6019" actId="20577"/>
          <ac:spMkLst>
            <pc:docMk/>
            <pc:sldMk cId="3214866956" sldId="484"/>
            <ac:spMk id="15" creationId="{8D7E3770-2C6C-A07C-B60D-B014DE0F6D82}"/>
          </ac:spMkLst>
        </pc:spChg>
        <pc:spChg chg="del">
          <ac:chgData name="Светлана Латынова" userId="80644d90be333491" providerId="LiveId" clId="{FC8B7B45-C2BF-4B3B-B260-BA96F9302874}" dt="2024-04-26T06:54:08.549" v="5240" actId="478"/>
          <ac:spMkLst>
            <pc:docMk/>
            <pc:sldMk cId="3214866956" sldId="484"/>
            <ac:spMk id="16" creationId="{4ABDAF07-EA16-CF5C-9C20-6599521E214E}"/>
          </ac:spMkLst>
        </pc:spChg>
        <pc:spChg chg="add mod">
          <ac:chgData name="Светлана Латынова" userId="80644d90be333491" providerId="LiveId" clId="{FC8B7B45-C2BF-4B3B-B260-BA96F9302874}" dt="2024-04-26T07:00:57.244" v="5573" actId="1076"/>
          <ac:spMkLst>
            <pc:docMk/>
            <pc:sldMk cId="3214866956" sldId="484"/>
            <ac:spMk id="18" creationId="{DE634EF4-790F-A211-8013-17D3D51EBF4C}"/>
          </ac:spMkLst>
        </pc:spChg>
        <pc:spChg chg="add del mod">
          <ac:chgData name="Светлана Латынова" userId="80644d90be333491" providerId="LiveId" clId="{FC8B7B45-C2BF-4B3B-B260-BA96F9302874}" dt="2024-04-26T07:00:53.275" v="5572" actId="21"/>
          <ac:spMkLst>
            <pc:docMk/>
            <pc:sldMk cId="3214866956" sldId="484"/>
            <ac:spMk id="19" creationId="{07A81B3C-D190-10AB-152C-2784EB3AF9D3}"/>
          </ac:spMkLst>
        </pc:spChg>
        <pc:spChg chg="add mod">
          <ac:chgData name="Светлана Латынова" userId="80644d90be333491" providerId="LiveId" clId="{FC8B7B45-C2BF-4B3B-B260-BA96F9302874}" dt="2024-04-26T07:25:07.304" v="5987" actId="1076"/>
          <ac:spMkLst>
            <pc:docMk/>
            <pc:sldMk cId="3214866956" sldId="484"/>
            <ac:spMk id="25" creationId="{6E5E85BE-80D6-567C-845C-659F8D7D62EA}"/>
          </ac:spMkLst>
        </pc:spChg>
        <pc:spChg chg="add del mod">
          <ac:chgData name="Светлана Латынова" userId="80644d90be333491" providerId="LiveId" clId="{FC8B7B45-C2BF-4B3B-B260-BA96F9302874}" dt="2024-04-26T07:00:53.275" v="5572" actId="21"/>
          <ac:spMkLst>
            <pc:docMk/>
            <pc:sldMk cId="3214866956" sldId="484"/>
            <ac:spMk id="26" creationId="{5D3ADF86-CC34-3BE3-C32C-303757C99841}"/>
          </ac:spMkLst>
        </pc:spChg>
        <pc:spChg chg="add mod">
          <ac:chgData name="Светлана Латынова" userId="80644d90be333491" providerId="LiveId" clId="{FC8B7B45-C2BF-4B3B-B260-BA96F9302874}" dt="2024-04-26T07:02:36.796" v="5593" actId="20577"/>
          <ac:spMkLst>
            <pc:docMk/>
            <pc:sldMk cId="3214866956" sldId="484"/>
            <ac:spMk id="27" creationId="{837B53C4-280F-6D4A-205A-0C5369B99D16}"/>
          </ac:spMkLst>
        </pc:spChg>
        <pc:spChg chg="add mod">
          <ac:chgData name="Светлана Латынова" userId="80644d90be333491" providerId="LiveId" clId="{FC8B7B45-C2BF-4B3B-B260-BA96F9302874}" dt="2024-04-26T07:25:07.304" v="5987" actId="1076"/>
          <ac:spMkLst>
            <pc:docMk/>
            <pc:sldMk cId="3214866956" sldId="484"/>
            <ac:spMk id="28" creationId="{07A81B3C-D190-10AB-152C-2784EB3AF9D3}"/>
          </ac:spMkLst>
        </pc:spChg>
        <pc:spChg chg="add mod">
          <ac:chgData name="Светлана Латынова" userId="80644d90be333491" providerId="LiveId" clId="{FC8B7B45-C2BF-4B3B-B260-BA96F9302874}" dt="2024-05-02T06:32:01.117" v="9866" actId="14100"/>
          <ac:spMkLst>
            <pc:docMk/>
            <pc:sldMk cId="3214866956" sldId="484"/>
            <ac:spMk id="30" creationId="{5D3ADF86-CC34-3BE3-C32C-303757C99841}"/>
          </ac:spMkLst>
        </pc:spChg>
        <pc:spChg chg="add del mod">
          <ac:chgData name="Светлана Латынова" userId="80644d90be333491" providerId="LiveId" clId="{FC8B7B45-C2BF-4B3B-B260-BA96F9302874}" dt="2024-04-26T07:01:09.601" v="5578" actId="478"/>
          <ac:spMkLst>
            <pc:docMk/>
            <pc:sldMk cId="3214866956" sldId="484"/>
            <ac:spMk id="31" creationId="{9550A01E-5E2D-CCE9-49FC-7D2F7946C8C0}"/>
          </ac:spMkLst>
        </pc:spChg>
        <pc:spChg chg="add del mod">
          <ac:chgData name="Светлана Латынова" userId="80644d90be333491" providerId="LiveId" clId="{FC8B7B45-C2BF-4B3B-B260-BA96F9302874}" dt="2024-04-26T07:01:09.601" v="5578" actId="478"/>
          <ac:spMkLst>
            <pc:docMk/>
            <pc:sldMk cId="3214866956" sldId="484"/>
            <ac:spMk id="33" creationId="{5862CFF0-50C0-F45E-1BBC-327A5CEBC7D6}"/>
          </ac:spMkLst>
        </pc:spChg>
        <pc:spChg chg="add mod">
          <ac:chgData name="Светлана Латынова" userId="80644d90be333491" providerId="LiveId" clId="{FC8B7B45-C2BF-4B3B-B260-BA96F9302874}" dt="2024-04-26T07:02:25.233" v="5590" actId="20577"/>
          <ac:spMkLst>
            <pc:docMk/>
            <pc:sldMk cId="3214866956" sldId="484"/>
            <ac:spMk id="34" creationId="{E9305CDD-AEBE-9DA0-D1B9-B67E05CD4CB7}"/>
          </ac:spMkLst>
        </pc:spChg>
        <pc:graphicFrameChg chg="del">
          <ac:chgData name="Светлана Латынова" userId="80644d90be333491" providerId="LiveId" clId="{FC8B7B45-C2BF-4B3B-B260-BA96F9302874}" dt="2024-04-26T06:54:08.549" v="5240" actId="478"/>
          <ac:graphicFrameMkLst>
            <pc:docMk/>
            <pc:sldMk cId="3214866956" sldId="484"/>
            <ac:graphicFrameMk id="3" creationId="{D70514EB-9951-B809-EB52-D22AF2F934BF}"/>
          </ac:graphicFrameMkLst>
        </pc:graphicFrameChg>
        <pc:picChg chg="add del mod">
          <ac:chgData name="Светлана Латынова" userId="80644d90be333491" providerId="LiveId" clId="{FC8B7B45-C2BF-4B3B-B260-BA96F9302874}" dt="2024-04-26T06:59:35.027" v="5548" actId="478"/>
          <ac:picMkLst>
            <pc:docMk/>
            <pc:sldMk cId="3214866956" sldId="484"/>
            <ac:picMk id="14" creationId="{8EAFADC9-B19D-711C-5971-5167D996A3B8}"/>
          </ac:picMkLst>
        </pc:picChg>
        <pc:picChg chg="del">
          <ac:chgData name="Светлана Латынова" userId="80644d90be333491" providerId="LiveId" clId="{FC8B7B45-C2BF-4B3B-B260-BA96F9302874}" dt="2024-04-26T07:00:36.346" v="5567" actId="478"/>
          <ac:picMkLst>
            <pc:docMk/>
            <pc:sldMk cId="3214866956" sldId="484"/>
            <ac:picMk id="17" creationId="{9298E0E4-7EAD-8E17-8ADB-6B535FA21536}"/>
          </ac:picMkLst>
        </pc:picChg>
        <pc:picChg chg="add mod">
          <ac:chgData name="Светлана Латынова" userId="80644d90be333491" providerId="LiveId" clId="{FC8B7B45-C2BF-4B3B-B260-BA96F9302874}" dt="2024-04-26T07:25:07.304" v="5987" actId="1076"/>
          <ac:picMkLst>
            <pc:docMk/>
            <pc:sldMk cId="3214866956" sldId="484"/>
            <ac:picMk id="22" creationId="{72C1DD9C-567E-DB69-9DC4-CF8C0C7C154D}"/>
          </ac:picMkLst>
        </pc:picChg>
        <pc:picChg chg="add del mod">
          <ac:chgData name="Светлана Латынова" userId="80644d90be333491" providerId="LiveId" clId="{FC8B7B45-C2BF-4B3B-B260-BA96F9302874}" dt="2024-04-26T07:00:53.275" v="5572" actId="21"/>
          <ac:picMkLst>
            <pc:docMk/>
            <pc:sldMk cId="3214866956" sldId="484"/>
            <ac:picMk id="24" creationId="{3E1A16D0-DBF3-982A-3494-6F16467ACB4A}"/>
          </ac:picMkLst>
        </pc:picChg>
        <pc:picChg chg="add mod">
          <ac:chgData name="Светлана Латынова" userId="80644d90be333491" providerId="LiveId" clId="{FC8B7B45-C2BF-4B3B-B260-BA96F9302874}" dt="2024-04-26T07:01:03.122" v="5575" actId="1076"/>
          <ac:picMkLst>
            <pc:docMk/>
            <pc:sldMk cId="3214866956" sldId="484"/>
            <ac:picMk id="29" creationId="{3E1A16D0-DBF3-982A-3494-6F16467ACB4A}"/>
          </ac:picMkLst>
        </pc:picChg>
        <pc:picChg chg="add del mod">
          <ac:chgData name="Светлана Латынова" userId="80644d90be333491" providerId="LiveId" clId="{FC8B7B45-C2BF-4B3B-B260-BA96F9302874}" dt="2024-04-26T07:01:09.601" v="5578" actId="478"/>
          <ac:picMkLst>
            <pc:docMk/>
            <pc:sldMk cId="3214866956" sldId="484"/>
            <ac:picMk id="32" creationId="{A77088ED-947E-5E4A-6C3E-0E984E59B9ED}"/>
          </ac:picMkLst>
        </pc:picChg>
        <pc:picChg chg="add mod">
          <ac:chgData name="Светлана Латынова" userId="80644d90be333491" providerId="LiveId" clId="{FC8B7B45-C2BF-4B3B-B260-BA96F9302874}" dt="2024-04-26T07:01:51.449" v="5586" actId="1076"/>
          <ac:picMkLst>
            <pc:docMk/>
            <pc:sldMk cId="3214866956" sldId="484"/>
            <ac:picMk id="36" creationId="{5C8883EE-F969-131F-200C-9DF784253F44}"/>
          </ac:picMkLst>
        </pc:picChg>
      </pc:sldChg>
      <pc:sldChg chg="addSp delSp modSp add mod">
        <pc:chgData name="Светлана Латынова" userId="80644d90be333491" providerId="LiveId" clId="{FC8B7B45-C2BF-4B3B-B260-BA96F9302874}" dt="2024-05-02T06:33:29.995" v="9880" actId="20577"/>
        <pc:sldMkLst>
          <pc:docMk/>
          <pc:sldMk cId="3874084824" sldId="485"/>
        </pc:sldMkLst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3" creationId="{E31AA6A5-8AB2-6D9B-9F68-8D1E6F8C5605}"/>
          </ac:spMkLst>
        </pc:spChg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4" creationId="{9D645637-1DBF-72ED-96CF-94E51342E383}"/>
          </ac:spMkLst>
        </pc:spChg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5" creationId="{1E432672-869B-CA11-FC01-95955DEDFDC3}"/>
          </ac:spMkLst>
        </pc:spChg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12" creationId="{B98082E1-A127-B97F-64CF-43FF57E98F3A}"/>
          </ac:spMkLst>
        </pc:spChg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13" creationId="{8F0B2C8E-1949-2A07-3E56-ECF47E2C72E7}"/>
          </ac:spMkLst>
        </pc:spChg>
        <pc:spChg chg="add mod">
          <ac:chgData name="Светлана Латынова" userId="80644d90be333491" providerId="LiveId" clId="{FC8B7B45-C2BF-4B3B-B260-BA96F9302874}" dt="2024-04-26T07:47:15.358" v="6275" actId="1076"/>
          <ac:spMkLst>
            <pc:docMk/>
            <pc:sldMk cId="3874084824" sldId="485"/>
            <ac:spMk id="14" creationId="{80B2C085-37F6-770A-762A-F8B757EFCA25}"/>
          </ac:spMkLst>
        </pc:spChg>
        <pc:spChg chg="mod">
          <ac:chgData name="Светлана Латынова" userId="80644d90be333491" providerId="LiveId" clId="{FC8B7B45-C2BF-4B3B-B260-BA96F9302874}" dt="2024-04-26T07:47:08.292" v="6274" actId="1076"/>
          <ac:spMkLst>
            <pc:docMk/>
            <pc:sldMk cId="3874084824" sldId="485"/>
            <ac:spMk id="15" creationId="{8D7E3770-2C6C-A07C-B60D-B014DE0F6D82}"/>
          </ac:spMkLst>
        </pc:spChg>
        <pc:spChg chg="add mod">
          <ac:chgData name="Светлана Латынова" userId="80644d90be333491" providerId="LiveId" clId="{FC8B7B45-C2BF-4B3B-B260-BA96F9302874}" dt="2024-05-02T06:33:13.365" v="9875" actId="113"/>
          <ac:spMkLst>
            <pc:docMk/>
            <pc:sldMk cId="3874084824" sldId="485"/>
            <ac:spMk id="16" creationId="{E2D83AC5-8247-E72E-A92F-9DA30503B18E}"/>
          </ac:spMkLst>
        </pc:spChg>
        <pc:spChg chg="add mod">
          <ac:chgData name="Светлана Латынова" userId="80644d90be333491" providerId="LiveId" clId="{FC8B7B45-C2BF-4B3B-B260-BA96F9302874}" dt="2024-05-02T06:33:29.995" v="9880" actId="20577"/>
          <ac:spMkLst>
            <pc:docMk/>
            <pc:sldMk cId="3874084824" sldId="485"/>
            <ac:spMk id="18" creationId="{C9E55169-E135-0FC4-6AC0-73873A06550D}"/>
          </ac:spMkLst>
        </pc:spChg>
        <pc:spChg chg="del">
          <ac:chgData name="Светлана Латынова" userId="80644d90be333491" providerId="LiveId" clId="{FC8B7B45-C2BF-4B3B-B260-BA96F9302874}" dt="2024-04-26T07:03:59.165" v="5618" actId="478"/>
          <ac:spMkLst>
            <pc:docMk/>
            <pc:sldMk cId="3874084824" sldId="485"/>
            <ac:spMk id="18" creationId="{DE634EF4-790F-A211-8013-17D3D51EBF4C}"/>
          </ac:spMkLst>
        </pc:spChg>
        <pc:spChg chg="add del mod">
          <ac:chgData name="Светлана Латынова" userId="80644d90be333491" providerId="LiveId" clId="{FC8B7B45-C2BF-4B3B-B260-BA96F9302874}" dt="2024-04-26T07:24:54.890" v="5981"/>
          <ac:spMkLst>
            <pc:docMk/>
            <pc:sldMk cId="3874084824" sldId="485"/>
            <ac:spMk id="20" creationId="{801CF9FC-7980-3D19-D01B-BFA219F33AB1}"/>
          </ac:spMkLst>
        </pc:spChg>
        <pc:spChg chg="del">
          <ac:chgData name="Светлана Латынова" userId="80644d90be333491" providerId="LiveId" clId="{FC8B7B45-C2BF-4B3B-B260-BA96F9302874}" dt="2024-04-26T07:03:59.165" v="5618" actId="478"/>
          <ac:spMkLst>
            <pc:docMk/>
            <pc:sldMk cId="3874084824" sldId="485"/>
            <ac:spMk id="25" creationId="{6E5E85BE-80D6-567C-845C-659F8D7D62EA}"/>
          </ac:spMkLst>
        </pc:spChg>
        <pc:spChg chg="del">
          <ac:chgData name="Светлана Латынова" userId="80644d90be333491" providerId="LiveId" clId="{FC8B7B45-C2BF-4B3B-B260-BA96F9302874}" dt="2024-04-26T07:03:54.733" v="5617" actId="478"/>
          <ac:spMkLst>
            <pc:docMk/>
            <pc:sldMk cId="3874084824" sldId="485"/>
            <ac:spMk id="27" creationId="{837B53C4-280F-6D4A-205A-0C5369B99D16}"/>
          </ac:spMkLst>
        </pc:spChg>
        <pc:spChg chg="del">
          <ac:chgData name="Светлана Латынова" userId="80644d90be333491" providerId="LiveId" clId="{FC8B7B45-C2BF-4B3B-B260-BA96F9302874}" dt="2024-04-26T07:03:59.165" v="5618" actId="478"/>
          <ac:spMkLst>
            <pc:docMk/>
            <pc:sldMk cId="3874084824" sldId="485"/>
            <ac:spMk id="28" creationId="{07A81B3C-D190-10AB-152C-2784EB3AF9D3}"/>
          </ac:spMkLst>
        </pc:spChg>
        <pc:spChg chg="del">
          <ac:chgData name="Светлана Латынова" userId="80644d90be333491" providerId="LiveId" clId="{FC8B7B45-C2BF-4B3B-B260-BA96F9302874}" dt="2024-04-26T07:03:59.165" v="5618" actId="478"/>
          <ac:spMkLst>
            <pc:docMk/>
            <pc:sldMk cId="3874084824" sldId="485"/>
            <ac:spMk id="30" creationId="{5D3ADF86-CC34-3BE3-C32C-303757C99841}"/>
          </ac:spMkLst>
        </pc:spChg>
        <pc:spChg chg="del">
          <ac:chgData name="Светлана Латынова" userId="80644d90be333491" providerId="LiveId" clId="{FC8B7B45-C2BF-4B3B-B260-BA96F9302874}" dt="2024-04-26T07:03:54.733" v="5617" actId="478"/>
          <ac:spMkLst>
            <pc:docMk/>
            <pc:sldMk cId="3874084824" sldId="485"/>
            <ac:spMk id="34" creationId="{E9305CDD-AEBE-9DA0-D1B9-B67E05CD4CB7}"/>
          </ac:spMkLst>
        </pc:spChg>
        <pc:picChg chg="add del mod">
          <ac:chgData name="Светлана Латынова" userId="80644d90be333491" providerId="LiveId" clId="{FC8B7B45-C2BF-4B3B-B260-BA96F9302874}" dt="2024-04-26T07:10:16.109" v="5879" actId="478"/>
          <ac:picMkLst>
            <pc:docMk/>
            <pc:sldMk cId="3874084824" sldId="485"/>
            <ac:picMk id="16" creationId="{43C3AAC7-E315-2E93-2157-928F17AE489C}"/>
          </ac:picMkLst>
        </pc:picChg>
        <pc:picChg chg="add mod">
          <ac:chgData name="Светлана Латынова" userId="80644d90be333491" providerId="LiveId" clId="{FC8B7B45-C2BF-4B3B-B260-BA96F9302874}" dt="2024-04-26T07:10:28.668" v="5880"/>
          <ac:picMkLst>
            <pc:docMk/>
            <pc:sldMk cId="3874084824" sldId="485"/>
            <ac:picMk id="17" creationId="{419199FB-44B0-61A3-3A92-65A4E16A901A}"/>
          </ac:picMkLst>
        </pc:picChg>
        <pc:picChg chg="del">
          <ac:chgData name="Светлана Латынова" userId="80644d90be333491" providerId="LiveId" clId="{FC8B7B45-C2BF-4B3B-B260-BA96F9302874}" dt="2024-04-26T07:03:59.165" v="5618" actId="478"/>
          <ac:picMkLst>
            <pc:docMk/>
            <pc:sldMk cId="3874084824" sldId="485"/>
            <ac:picMk id="22" creationId="{72C1DD9C-567E-DB69-9DC4-CF8C0C7C154D}"/>
          </ac:picMkLst>
        </pc:picChg>
        <pc:picChg chg="del">
          <ac:chgData name="Светлана Латынова" userId="80644d90be333491" providerId="LiveId" clId="{FC8B7B45-C2BF-4B3B-B260-BA96F9302874}" dt="2024-04-26T07:03:59.165" v="5618" actId="478"/>
          <ac:picMkLst>
            <pc:docMk/>
            <pc:sldMk cId="3874084824" sldId="485"/>
            <ac:picMk id="29" creationId="{3E1A16D0-DBF3-982A-3494-6F16467ACB4A}"/>
          </ac:picMkLst>
        </pc:picChg>
        <pc:picChg chg="del">
          <ac:chgData name="Светлана Латынова" userId="80644d90be333491" providerId="LiveId" clId="{FC8B7B45-C2BF-4B3B-B260-BA96F9302874}" dt="2024-04-26T07:03:54.733" v="5617" actId="478"/>
          <ac:picMkLst>
            <pc:docMk/>
            <pc:sldMk cId="3874084824" sldId="485"/>
            <ac:picMk id="36" creationId="{5C8883EE-F969-131F-200C-9DF784253F44}"/>
          </ac:picMkLst>
        </pc:picChg>
      </pc:sldChg>
      <pc:sldChg chg="add del">
        <pc:chgData name="Светлана Латынова" userId="80644d90be333491" providerId="LiveId" clId="{FC8B7B45-C2BF-4B3B-B260-BA96F9302874}" dt="2024-04-26T07:05:43.718" v="5648" actId="47"/>
        <pc:sldMkLst>
          <pc:docMk/>
          <pc:sldMk cId="1280362185" sldId="486"/>
        </pc:sldMkLst>
      </pc:sldChg>
      <pc:sldChg chg="modSp add mod ord">
        <pc:chgData name="Светлана Латынова" userId="80644d90be333491" providerId="LiveId" clId="{FC8B7B45-C2BF-4B3B-B260-BA96F9302874}" dt="2024-04-26T07:07:05.264" v="5721" actId="1076"/>
        <pc:sldMkLst>
          <pc:docMk/>
          <pc:sldMk cId="3850578681" sldId="486"/>
        </pc:sldMkLst>
        <pc:spChg chg="mod">
          <ac:chgData name="Светлана Латынова" userId="80644d90be333491" providerId="LiveId" clId="{FC8B7B45-C2BF-4B3B-B260-BA96F9302874}" dt="2024-04-26T07:06:07.654" v="5657" actId="20577"/>
          <ac:spMkLst>
            <pc:docMk/>
            <pc:sldMk cId="3850578681" sldId="486"/>
            <ac:spMk id="2" creationId="{AF22B10C-6354-E630-89D4-AA86FBBBFF30}"/>
          </ac:spMkLst>
        </pc:spChg>
        <pc:graphicFrameChg chg="mod">
          <ac:chgData name="Светлана Латынова" userId="80644d90be333491" providerId="LiveId" clId="{FC8B7B45-C2BF-4B3B-B260-BA96F9302874}" dt="2024-04-26T07:07:05.264" v="5721" actId="1076"/>
          <ac:graphicFrameMkLst>
            <pc:docMk/>
            <pc:sldMk cId="3850578681" sldId="486"/>
            <ac:graphicFrameMk id="14" creationId="{8031AECB-421B-3284-8BB9-D6C85A390493}"/>
          </ac:graphicFrameMkLst>
        </pc:graphicFrameChg>
      </pc:sldChg>
      <pc:sldChg chg="addSp delSp modSp add mod ord">
        <pc:chgData name="Светлана Латынова" userId="80644d90be333491" providerId="LiveId" clId="{FC8B7B45-C2BF-4B3B-B260-BA96F9302874}" dt="2024-04-26T07:28:35.400" v="6177" actId="1076"/>
        <pc:sldMkLst>
          <pc:docMk/>
          <pc:sldMk cId="394556710" sldId="487"/>
        </pc:sldMkLst>
        <pc:spChg chg="mod">
          <ac:chgData name="Светлана Латынова" userId="80644d90be333491" providerId="LiveId" clId="{FC8B7B45-C2BF-4B3B-B260-BA96F9302874}" dt="2024-04-26T07:07:31.117" v="5764" actId="20577"/>
          <ac:spMkLst>
            <pc:docMk/>
            <pc:sldMk cId="394556710" sldId="487"/>
            <ac:spMk id="10" creationId="{A0EC9121-C6E8-3C06-DB55-769B073EC1DD}"/>
          </ac:spMkLst>
        </pc:spChg>
        <pc:spChg chg="del">
          <ac:chgData name="Светлана Латынова" userId="80644d90be333491" providerId="LiveId" clId="{FC8B7B45-C2BF-4B3B-B260-BA96F9302874}" dt="2024-04-26T07:07:35.250" v="5765" actId="478"/>
          <ac:spMkLst>
            <pc:docMk/>
            <pc:sldMk cId="394556710" sldId="487"/>
            <ac:spMk id="11" creationId="{0245ADC9-106B-2CC8-B136-17FBD82FA28D}"/>
          </ac:spMkLst>
        </pc:spChg>
        <pc:spChg chg="del">
          <ac:chgData name="Светлана Латынова" userId="80644d90be333491" providerId="LiveId" clId="{FC8B7B45-C2BF-4B3B-B260-BA96F9302874}" dt="2024-04-26T07:07:35.250" v="5765" actId="478"/>
          <ac:spMkLst>
            <pc:docMk/>
            <pc:sldMk cId="394556710" sldId="487"/>
            <ac:spMk id="13" creationId="{53192FE4-5D80-1D38-C17B-567D04211524}"/>
          </ac:spMkLst>
        </pc:spChg>
        <pc:spChg chg="mod">
          <ac:chgData name="Светлана Латынова" userId="80644d90be333491" providerId="LiveId" clId="{FC8B7B45-C2BF-4B3B-B260-BA96F9302874}" dt="2024-04-26T07:28:31.785" v="6176" actId="20577"/>
          <ac:spMkLst>
            <pc:docMk/>
            <pc:sldMk cId="394556710" sldId="487"/>
            <ac:spMk id="14" creationId="{29B8E1BB-4D95-04F4-B8C2-33341D681B4D}"/>
          </ac:spMkLst>
        </pc:spChg>
        <pc:spChg chg="del">
          <ac:chgData name="Светлана Латынова" userId="80644d90be333491" providerId="LiveId" clId="{FC8B7B45-C2BF-4B3B-B260-BA96F9302874}" dt="2024-04-26T07:27:06.880" v="6020" actId="478"/>
          <ac:spMkLst>
            <pc:docMk/>
            <pc:sldMk cId="394556710" sldId="487"/>
            <ac:spMk id="15" creationId="{3B2913BB-C9D5-E072-8572-47346C31A928}"/>
          </ac:spMkLst>
        </pc:spChg>
        <pc:spChg chg="add mod">
          <ac:chgData name="Светлана Латынова" userId="80644d90be333491" providerId="LiveId" clId="{FC8B7B45-C2BF-4B3B-B260-BA96F9302874}" dt="2024-04-26T07:27:07.536" v="6021"/>
          <ac:spMkLst>
            <pc:docMk/>
            <pc:sldMk cId="394556710" sldId="487"/>
            <ac:spMk id="17" creationId="{DD11598F-D2FB-A1B0-F6A7-3CC26D9EFC40}"/>
          </ac:spMkLst>
        </pc:spChg>
        <pc:graphicFrameChg chg="del">
          <ac:chgData name="Светлана Латынова" userId="80644d90be333491" providerId="LiveId" clId="{FC8B7B45-C2BF-4B3B-B260-BA96F9302874}" dt="2024-04-26T07:07:35.250" v="5765" actId="478"/>
          <ac:graphicFrameMkLst>
            <pc:docMk/>
            <pc:sldMk cId="394556710" sldId="487"/>
            <ac:graphicFrameMk id="2" creationId="{D03FD115-285F-9DD2-21D4-43D654418B1B}"/>
          </ac:graphicFrameMkLst>
        </pc:graphicFrameChg>
        <pc:graphicFrameChg chg="add mod modGraphic">
          <ac:chgData name="Светлана Латынова" userId="80644d90be333491" providerId="LiveId" clId="{FC8B7B45-C2BF-4B3B-B260-BA96F9302874}" dt="2024-04-26T07:28:35.400" v="6177" actId="1076"/>
          <ac:graphicFrameMkLst>
            <pc:docMk/>
            <pc:sldMk cId="394556710" sldId="487"/>
            <ac:graphicFrameMk id="4" creationId="{05987EF6-F66D-2808-B1A0-58F9EB74E441}"/>
          </ac:graphicFrameMkLst>
        </pc:graphicFrameChg>
        <pc:graphicFrameChg chg="del">
          <ac:chgData name="Светлана Латынова" userId="80644d90be333491" providerId="LiveId" clId="{FC8B7B45-C2BF-4B3B-B260-BA96F9302874}" dt="2024-04-26T07:07:35.250" v="5765" actId="478"/>
          <ac:graphicFrameMkLst>
            <pc:docMk/>
            <pc:sldMk cId="394556710" sldId="487"/>
            <ac:graphicFrameMk id="12" creationId="{9EC55BCF-EB7D-11B9-9016-49D0B4A3BCF9}"/>
          </ac:graphicFrameMkLst>
        </pc:graphicFrameChg>
        <pc:picChg chg="add mod">
          <ac:chgData name="Светлана Латынова" userId="80644d90be333491" providerId="LiveId" clId="{FC8B7B45-C2BF-4B3B-B260-BA96F9302874}" dt="2024-04-26T07:28:25.967" v="6174" actId="1076"/>
          <ac:picMkLst>
            <pc:docMk/>
            <pc:sldMk cId="394556710" sldId="487"/>
            <ac:picMk id="16" creationId="{60EE52D7-149A-136C-9470-888428FFEE85}"/>
          </ac:picMkLst>
        </pc:picChg>
      </pc:sldChg>
      <pc:sldChg chg="addSp delSp modSp add mod">
        <pc:chgData name="Светлана Латынова" userId="80644d90be333491" providerId="LiveId" clId="{FC8B7B45-C2BF-4B3B-B260-BA96F9302874}" dt="2024-04-26T07:27:10.560" v="6023"/>
        <pc:sldMkLst>
          <pc:docMk/>
          <pc:sldMk cId="3507572463" sldId="488"/>
        </pc:sldMkLst>
        <pc:spChg chg="add mod">
          <ac:chgData name="Светлана Латынова" userId="80644d90be333491" providerId="LiveId" clId="{FC8B7B45-C2BF-4B3B-B260-BA96F9302874}" dt="2024-04-26T07:09:44.290" v="5877" actId="207"/>
          <ac:spMkLst>
            <pc:docMk/>
            <pc:sldMk cId="3507572463" sldId="488"/>
            <ac:spMk id="2" creationId="{0D803D3A-0DC5-4AEF-FA11-87D4CDC53048}"/>
          </ac:spMkLst>
        </pc:spChg>
        <pc:spChg chg="add mod">
          <ac:chgData name="Светлана Латынова" userId="80644d90be333491" providerId="LiveId" clId="{FC8B7B45-C2BF-4B3B-B260-BA96F9302874}" dt="2024-04-26T07:27:10.560" v="6023"/>
          <ac:spMkLst>
            <pc:docMk/>
            <pc:sldMk cId="3507572463" sldId="488"/>
            <ac:spMk id="12" creationId="{0C33F547-3B24-D14A-4F0F-7BBBA218D010}"/>
          </ac:spMkLst>
        </pc:spChg>
        <pc:spChg chg="del">
          <ac:chgData name="Светлана Латынова" userId="80644d90be333491" providerId="LiveId" clId="{FC8B7B45-C2BF-4B3B-B260-BA96F9302874}" dt="2024-04-26T07:09:37.071" v="5874" actId="478"/>
          <ac:spMkLst>
            <pc:docMk/>
            <pc:sldMk cId="3507572463" sldId="488"/>
            <ac:spMk id="14" creationId="{29B8E1BB-4D95-04F4-B8C2-33341D681B4D}"/>
          </ac:spMkLst>
        </pc:spChg>
        <pc:spChg chg="del">
          <ac:chgData name="Светлана Латынова" userId="80644d90be333491" providerId="LiveId" clId="{FC8B7B45-C2BF-4B3B-B260-BA96F9302874}" dt="2024-04-26T07:27:10.312" v="6022" actId="478"/>
          <ac:spMkLst>
            <pc:docMk/>
            <pc:sldMk cId="3507572463" sldId="488"/>
            <ac:spMk id="15" creationId="{3B2913BB-C9D5-E072-8572-47346C31A928}"/>
          </ac:spMkLst>
        </pc:spChg>
        <pc:graphicFrameChg chg="del">
          <ac:chgData name="Светлана Латынова" userId="80644d90be333491" providerId="LiveId" clId="{FC8B7B45-C2BF-4B3B-B260-BA96F9302874}" dt="2024-04-26T07:09:37.071" v="5874" actId="478"/>
          <ac:graphicFrameMkLst>
            <pc:docMk/>
            <pc:sldMk cId="3507572463" sldId="488"/>
            <ac:graphicFrameMk id="4" creationId="{05987EF6-F66D-2808-B1A0-58F9EB74E441}"/>
          </ac:graphicFrameMkLst>
        </pc:graphicFrameChg>
        <pc:picChg chg="add mod">
          <ac:chgData name="Светлана Латынова" userId="80644d90be333491" providerId="LiveId" clId="{FC8B7B45-C2BF-4B3B-B260-BA96F9302874}" dt="2024-04-26T07:09:41.154" v="5876" actId="1076"/>
          <ac:picMkLst>
            <pc:docMk/>
            <pc:sldMk cId="3507572463" sldId="488"/>
            <ac:picMk id="11" creationId="{38949D66-758D-C72D-1083-F3A19E99119C}"/>
          </ac:picMkLst>
        </pc:picChg>
        <pc:picChg chg="del">
          <ac:chgData name="Светлана Латынова" userId="80644d90be333491" providerId="LiveId" clId="{FC8B7B45-C2BF-4B3B-B260-BA96F9302874}" dt="2024-04-26T07:09:37.071" v="5874" actId="478"/>
          <ac:picMkLst>
            <pc:docMk/>
            <pc:sldMk cId="3507572463" sldId="488"/>
            <ac:picMk id="16" creationId="{60EE52D7-149A-136C-9470-888428FFEE85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5-02T05:56:02.839" v="9772" actId="1076"/>
        <pc:sldMkLst>
          <pc:docMk/>
          <pc:sldMk cId="1820531699" sldId="489"/>
        </pc:sldMkLst>
        <pc:spChg chg="mod">
          <ac:chgData name="Светлана Латынова" userId="80644d90be333491" providerId="LiveId" clId="{FC8B7B45-C2BF-4B3B-B260-BA96F9302874}" dt="2024-04-26T07:27:56.572" v="6112" actId="20577"/>
          <ac:spMkLst>
            <pc:docMk/>
            <pc:sldMk cId="1820531699" sldId="489"/>
            <ac:spMk id="2" creationId="{70EF3D9B-3003-4FD3-0DB5-1673458F3812}"/>
          </ac:spMkLst>
        </pc:spChg>
        <pc:spChg chg="del mod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3" creationId="{E31AA6A5-8AB2-6D9B-9F68-8D1E6F8C5605}"/>
          </ac:spMkLst>
        </pc:spChg>
        <pc:spChg chg="del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4" creationId="{9D645637-1DBF-72ED-96CF-94E51342E383}"/>
          </ac:spMkLst>
        </pc:spChg>
        <pc:spChg chg="del mod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5" creationId="{1E432672-869B-CA11-FC01-95955DEDFDC3}"/>
          </ac:spMkLst>
        </pc:spChg>
        <pc:spChg chg="del mod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12" creationId="{B98082E1-A127-B97F-64CF-43FF57E98F3A}"/>
          </ac:spMkLst>
        </pc:spChg>
        <pc:spChg chg="del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13" creationId="{8F0B2C8E-1949-2A07-3E56-ECF47E2C72E7}"/>
          </ac:spMkLst>
        </pc:spChg>
        <pc:spChg chg="del mod">
          <ac:chgData name="Светлана Латынова" userId="80644d90be333491" providerId="LiveId" clId="{FC8B7B45-C2BF-4B3B-B260-BA96F9302874}" dt="2024-04-26T07:35:28.453" v="6179" actId="478"/>
          <ac:spMkLst>
            <pc:docMk/>
            <pc:sldMk cId="1820531699" sldId="489"/>
            <ac:spMk id="14" creationId="{80B2C085-37F6-770A-762A-F8B757EFCA25}"/>
          </ac:spMkLst>
        </pc:spChg>
        <pc:spChg chg="mod">
          <ac:chgData name="Светлана Латынова" userId="80644d90be333491" providerId="LiveId" clId="{FC8B7B45-C2BF-4B3B-B260-BA96F9302874}" dt="2024-04-26T07:44:57.603" v="6244" actId="20577"/>
          <ac:spMkLst>
            <pc:docMk/>
            <pc:sldMk cId="1820531699" sldId="489"/>
            <ac:spMk id="15" creationId="{8D7E3770-2C6C-A07C-B60D-B014DE0F6D82}"/>
          </ac:spMkLst>
        </pc:spChg>
        <pc:picChg chg="add mod">
          <ac:chgData name="Светлана Латынова" userId="80644d90be333491" providerId="LiveId" clId="{FC8B7B45-C2BF-4B3B-B260-BA96F9302874}" dt="2024-04-26T08:00:56.318" v="6469" actId="14100"/>
          <ac:picMkLst>
            <pc:docMk/>
            <pc:sldMk cId="1820531699" sldId="489"/>
            <ac:picMk id="16" creationId="{A15EB63A-FA44-CF74-4A54-CEDFA3179D80}"/>
          </ac:picMkLst>
        </pc:picChg>
        <pc:picChg chg="del">
          <ac:chgData name="Светлана Латынова" userId="80644d90be333491" providerId="LiveId" clId="{FC8B7B45-C2BF-4B3B-B260-BA96F9302874}" dt="2024-04-26T07:35:30.989" v="6180" actId="478"/>
          <ac:picMkLst>
            <pc:docMk/>
            <pc:sldMk cId="1820531699" sldId="489"/>
            <ac:picMk id="17" creationId="{419199FB-44B0-61A3-3A92-65A4E16A901A}"/>
          </ac:picMkLst>
        </pc:picChg>
        <pc:picChg chg="add mod">
          <ac:chgData name="Светлана Латынова" userId="80644d90be333491" providerId="LiveId" clId="{FC8B7B45-C2BF-4B3B-B260-BA96F9302874}" dt="2024-05-02T05:56:02.839" v="9772" actId="1076"/>
          <ac:picMkLst>
            <pc:docMk/>
            <pc:sldMk cId="1820531699" sldId="489"/>
            <ac:picMk id="19" creationId="{DF952871-6EEC-6D37-7E90-337266600CCF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4-26T08:01:10.229" v="6472"/>
        <pc:sldMkLst>
          <pc:docMk/>
          <pc:sldMk cId="86669063" sldId="490"/>
        </pc:sldMkLst>
        <pc:spChg chg="del">
          <ac:chgData name="Светлана Латынова" userId="80644d90be333491" providerId="LiveId" clId="{FC8B7B45-C2BF-4B3B-B260-BA96F9302874}" dt="2024-04-26T08:01:09.917" v="6471" actId="478"/>
          <ac:spMkLst>
            <pc:docMk/>
            <pc:sldMk cId="86669063" sldId="490"/>
            <ac:spMk id="2" creationId="{70EF3D9B-3003-4FD3-0DB5-1673458F3812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3" creationId="{E31AA6A5-8AB2-6D9B-9F68-8D1E6F8C5605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4" creationId="{9D645637-1DBF-72ED-96CF-94E51342E383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5" creationId="{1E432672-869B-CA11-FC01-95955DEDFDC3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12" creationId="{B98082E1-A127-B97F-64CF-43FF57E98F3A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13" creationId="{8F0B2C8E-1949-2A07-3E56-ECF47E2C72E7}"/>
          </ac:spMkLst>
        </pc:spChg>
        <pc:spChg chg="del">
          <ac:chgData name="Светлана Латынова" userId="80644d90be333491" providerId="LiveId" clId="{FC8B7B45-C2BF-4B3B-B260-BA96F9302874}" dt="2024-04-26T07:47:53.870" v="6277" actId="478"/>
          <ac:spMkLst>
            <pc:docMk/>
            <pc:sldMk cId="86669063" sldId="490"/>
            <ac:spMk id="14" creationId="{80B2C085-37F6-770A-762A-F8B757EFCA25}"/>
          </ac:spMkLst>
        </pc:spChg>
        <pc:spChg chg="mod">
          <ac:chgData name="Светлана Латынова" userId="80644d90be333491" providerId="LiveId" clId="{FC8B7B45-C2BF-4B3B-B260-BA96F9302874}" dt="2024-04-26T07:54:38.128" v="6422" actId="20577"/>
          <ac:spMkLst>
            <pc:docMk/>
            <pc:sldMk cId="86669063" sldId="490"/>
            <ac:spMk id="15" creationId="{8D7E3770-2C6C-A07C-B60D-B014DE0F6D82}"/>
          </ac:spMkLst>
        </pc:spChg>
        <pc:spChg chg="add mod">
          <ac:chgData name="Светлана Латынова" userId="80644d90be333491" providerId="LiveId" clId="{FC8B7B45-C2BF-4B3B-B260-BA96F9302874}" dt="2024-04-26T07:56:13.582" v="6460" actId="20577"/>
          <ac:spMkLst>
            <pc:docMk/>
            <pc:sldMk cId="86669063" sldId="490"/>
            <ac:spMk id="18" creationId="{42D351E7-19F8-F026-6DEC-1B41C8EF470A}"/>
          </ac:spMkLst>
        </pc:spChg>
        <pc:spChg chg="add mod">
          <ac:chgData name="Светлана Латынова" userId="80644d90be333491" providerId="LiveId" clId="{FC8B7B45-C2BF-4B3B-B260-BA96F9302874}" dt="2024-04-26T07:56:32.147" v="6466" actId="6549"/>
          <ac:spMkLst>
            <pc:docMk/>
            <pc:sldMk cId="86669063" sldId="490"/>
            <ac:spMk id="20" creationId="{91B82DF0-8272-3AEE-2D00-3C50F767D9AA}"/>
          </ac:spMkLst>
        </pc:spChg>
        <pc:spChg chg="add mod">
          <ac:chgData name="Светлана Латынова" userId="80644d90be333491" providerId="LiveId" clId="{FC8B7B45-C2BF-4B3B-B260-BA96F9302874}" dt="2024-04-26T08:01:10.229" v="6472"/>
          <ac:spMkLst>
            <pc:docMk/>
            <pc:sldMk cId="86669063" sldId="490"/>
            <ac:spMk id="22" creationId="{A0C50AC9-4163-DCE3-9E50-26788C231248}"/>
          </ac:spMkLst>
        </pc:spChg>
        <pc:picChg chg="del">
          <ac:chgData name="Светлана Латынова" userId="80644d90be333491" providerId="LiveId" clId="{FC8B7B45-C2BF-4B3B-B260-BA96F9302874}" dt="2024-04-26T07:48:10.189" v="6306" actId="478"/>
          <ac:picMkLst>
            <pc:docMk/>
            <pc:sldMk cId="86669063" sldId="490"/>
            <ac:picMk id="17" creationId="{419199FB-44B0-61A3-3A92-65A4E16A901A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5-02T06:36:06.887" v="9883" actId="20577"/>
        <pc:sldMkLst>
          <pc:docMk/>
          <pc:sldMk cId="2459551789" sldId="491"/>
        </pc:sldMkLst>
        <pc:spChg chg="del">
          <ac:chgData name="Светлана Латынова" userId="80644d90be333491" providerId="LiveId" clId="{FC8B7B45-C2BF-4B3B-B260-BA96F9302874}" dt="2024-04-26T08:01:13.684" v="6473" actId="478"/>
          <ac:spMkLst>
            <pc:docMk/>
            <pc:sldMk cId="2459551789" sldId="491"/>
            <ac:spMk id="2" creationId="{70EF3D9B-3003-4FD3-0DB5-1673458F3812}"/>
          </ac:spMkLst>
        </pc:spChg>
        <pc:spChg chg="add mod">
          <ac:chgData name="Светлана Латынова" userId="80644d90be333491" providerId="LiveId" clId="{FC8B7B45-C2BF-4B3B-B260-BA96F9302874}" dt="2024-04-26T08:01:13.987" v="6474"/>
          <ac:spMkLst>
            <pc:docMk/>
            <pc:sldMk cId="2459551789" sldId="491"/>
            <ac:spMk id="3" creationId="{18E10516-2033-B495-1156-3AF9AF214651}"/>
          </ac:spMkLst>
        </pc:spChg>
        <pc:spChg chg="mod">
          <ac:chgData name="Светлана Латынова" userId="80644d90be333491" providerId="LiveId" clId="{FC8B7B45-C2BF-4B3B-B260-BA96F9302874}" dt="2024-05-02T06:36:06.887" v="9883" actId="20577"/>
          <ac:spMkLst>
            <pc:docMk/>
            <pc:sldMk cId="2459551789" sldId="491"/>
            <ac:spMk id="15" creationId="{8D7E3770-2C6C-A07C-B60D-B014DE0F6D82}"/>
          </ac:spMkLst>
        </pc:spChg>
        <pc:spChg chg="del mod">
          <ac:chgData name="Светлана Латынова" userId="80644d90be333491" providerId="LiveId" clId="{FC8B7B45-C2BF-4B3B-B260-BA96F9302874}" dt="2024-04-26T08:22:59.273" v="7037" actId="478"/>
          <ac:spMkLst>
            <pc:docMk/>
            <pc:sldMk cId="2459551789" sldId="491"/>
            <ac:spMk id="18" creationId="{42D351E7-19F8-F026-6DEC-1B41C8EF470A}"/>
          </ac:spMkLst>
        </pc:spChg>
        <pc:spChg chg="del">
          <ac:chgData name="Светлана Латынова" userId="80644d90be333491" providerId="LiveId" clId="{FC8B7B45-C2BF-4B3B-B260-BA96F9302874}" dt="2024-04-26T08:23:02.280" v="7038" actId="478"/>
          <ac:spMkLst>
            <pc:docMk/>
            <pc:sldMk cId="2459551789" sldId="491"/>
            <ac:spMk id="20" creationId="{91B82DF0-8272-3AEE-2D00-3C50F767D9AA}"/>
          </ac:spMkLst>
        </pc:spChg>
        <pc:picChg chg="add mod">
          <ac:chgData name="Светлана Латынова" userId="80644d90be333491" providerId="LiveId" clId="{FC8B7B45-C2BF-4B3B-B260-BA96F9302874}" dt="2024-04-26T08:23:26.613" v="7044" actId="1076"/>
          <ac:picMkLst>
            <pc:docMk/>
            <pc:sldMk cId="2459551789" sldId="491"/>
            <ac:picMk id="4" creationId="{1CAB8642-13D7-B9D6-E432-A2B5C679D88F}"/>
          </ac:picMkLst>
        </pc:picChg>
      </pc:sldChg>
      <pc:sldChg chg="addSp delSp modSp add mod">
        <pc:chgData name="Светлана Латынова" userId="80644d90be333491" providerId="LiveId" clId="{FC8B7B45-C2BF-4B3B-B260-BA96F9302874}" dt="2024-04-26T08:23:55.227" v="7056" actId="14100"/>
        <pc:sldMkLst>
          <pc:docMk/>
          <pc:sldMk cId="3199729189" sldId="492"/>
        </pc:sldMkLst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2" creationId="{F591BEF0-E7B8-FAEA-8680-0B7359DA5CAD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3" creationId="{964995BB-AC58-1B2F-300D-D642DDF54D92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4" creationId="{5375FC31-39A8-2FC9-54B1-9A661EBF7F5E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5" creationId="{C9E73AF6-C2E0-CCFF-0223-599070046A16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2" creationId="{772622DB-F5D3-1110-9901-9956A578ED43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3" creationId="{F5ED65C1-56B2-041D-BCED-144A8138B25C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4" creationId="{569D86D8-4897-56B5-C6DF-B907E09AEBAA}"/>
          </ac:spMkLst>
        </pc:spChg>
        <pc:spChg chg="del">
          <ac:chgData name="Светлана Латынова" userId="80644d90be333491" providerId="LiveId" clId="{FC8B7B45-C2BF-4B3B-B260-BA96F9302874}" dt="2024-04-26T08:02:53.938" v="6538" actId="478"/>
          <ac:spMkLst>
            <pc:docMk/>
            <pc:sldMk cId="3199729189" sldId="492"/>
            <ac:spMk id="15" creationId="{8D7E3770-2C6C-A07C-B60D-B014DE0F6D82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6" creationId="{EF59A741-90DD-C2C1-E771-F83F76614F1B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7" creationId="{42FB5FD0-CDA9-9723-1864-D7F57306C7B2}"/>
          </ac:spMkLst>
        </pc:spChg>
        <pc:spChg chg="del">
          <ac:chgData name="Светлана Латынова" userId="80644d90be333491" providerId="LiveId" clId="{FC8B7B45-C2BF-4B3B-B260-BA96F9302874}" dt="2024-04-26T08:02:53.938" v="6538" actId="478"/>
          <ac:spMkLst>
            <pc:docMk/>
            <pc:sldMk cId="3199729189" sldId="492"/>
            <ac:spMk id="18" creationId="{42D351E7-19F8-F026-6DEC-1B41C8EF470A}"/>
          </ac:spMkLst>
        </pc:spChg>
        <pc:spChg chg="add del mod">
          <ac:chgData name="Светлана Латынова" userId="80644d90be333491" providerId="LiveId" clId="{FC8B7B45-C2BF-4B3B-B260-BA96F9302874}" dt="2024-04-26T08:03:21.345" v="6542" actId="478"/>
          <ac:spMkLst>
            <pc:docMk/>
            <pc:sldMk cId="3199729189" sldId="492"/>
            <ac:spMk id="19" creationId="{60784D02-446D-DF59-997F-DEC4E41B3788}"/>
          </ac:spMkLst>
        </pc:spChg>
        <pc:spChg chg="del">
          <ac:chgData name="Светлана Латынова" userId="80644d90be333491" providerId="LiveId" clId="{FC8B7B45-C2BF-4B3B-B260-BA96F9302874}" dt="2024-04-26T08:02:56.522" v="6539" actId="478"/>
          <ac:spMkLst>
            <pc:docMk/>
            <pc:sldMk cId="3199729189" sldId="492"/>
            <ac:spMk id="20" creationId="{91B82DF0-8272-3AEE-2D00-3C50F767D9AA}"/>
          </ac:spMkLst>
        </pc:spChg>
        <pc:spChg chg="add mod">
          <ac:chgData name="Светлана Латынова" userId="80644d90be333491" providerId="LiveId" clId="{FC8B7B45-C2BF-4B3B-B260-BA96F9302874}" dt="2024-04-26T08:23:51.846" v="7053" actId="1076"/>
          <ac:spMkLst>
            <pc:docMk/>
            <pc:sldMk cId="3199729189" sldId="492"/>
            <ac:spMk id="23" creationId="{2712BAF4-AB30-B1AE-9E47-DDED97F85927}"/>
          </ac:spMkLst>
        </pc:spChg>
        <pc:picChg chg="add del mod">
          <ac:chgData name="Светлана Латынова" userId="80644d90be333491" providerId="LiveId" clId="{FC8B7B45-C2BF-4B3B-B260-BA96F9302874}" dt="2024-04-26T08:16:12.568" v="6879" actId="478"/>
          <ac:picMkLst>
            <pc:docMk/>
            <pc:sldMk cId="3199729189" sldId="492"/>
            <ac:picMk id="24" creationId="{EAEFC458-9FA2-FC57-29FC-4B8A1CFE30D9}"/>
          </ac:picMkLst>
        </pc:picChg>
        <pc:picChg chg="add mod">
          <ac:chgData name="Светлана Латынова" userId="80644d90be333491" providerId="LiveId" clId="{FC8B7B45-C2BF-4B3B-B260-BA96F9302874}" dt="2024-04-26T08:16:34.871" v="6885"/>
          <ac:picMkLst>
            <pc:docMk/>
            <pc:sldMk cId="3199729189" sldId="492"/>
            <ac:picMk id="25" creationId="{6A838532-7478-47BD-8ED3-50216BA739BF}"/>
          </ac:picMkLst>
        </pc:picChg>
        <pc:picChg chg="add mod">
          <ac:chgData name="Светлана Латынова" userId="80644d90be333491" providerId="LiveId" clId="{FC8B7B45-C2BF-4B3B-B260-BA96F9302874}" dt="2024-04-26T08:23:55.227" v="7056" actId="14100"/>
          <ac:picMkLst>
            <pc:docMk/>
            <pc:sldMk cId="3199729189" sldId="492"/>
            <ac:picMk id="26" creationId="{05F2A004-36F7-501A-89B7-BF882777D3DD}"/>
          </ac:picMkLst>
        </pc:picChg>
      </pc:sldChg>
      <pc:sldChg chg="add del">
        <pc:chgData name="Светлана Латынова" userId="80644d90be333491" providerId="LiveId" clId="{FC8B7B45-C2BF-4B3B-B260-BA96F9302874}" dt="2024-04-26T08:21:43.903" v="7024" actId="47"/>
        <pc:sldMkLst>
          <pc:docMk/>
          <pc:sldMk cId="1216916023" sldId="493"/>
        </pc:sldMkLst>
      </pc:sldChg>
      <pc:sldChg chg="addSp delSp modSp add mod">
        <pc:chgData name="Светлана Латынова" userId="80644d90be333491" providerId="LiveId" clId="{FC8B7B45-C2BF-4B3B-B260-BA96F9302874}" dt="2024-05-02T06:03:42.556" v="9849" actId="255"/>
        <pc:sldMkLst>
          <pc:docMk/>
          <pc:sldMk cId="2625523674" sldId="494"/>
        </pc:sldMkLst>
        <pc:spChg chg="add del mod">
          <ac:chgData name="Светлана Латынова" userId="80644d90be333491" providerId="LiveId" clId="{FC8B7B45-C2BF-4B3B-B260-BA96F9302874}" dt="2024-05-02T06:01:27.791" v="9798" actId="478"/>
          <ac:spMkLst>
            <pc:docMk/>
            <pc:sldMk cId="2625523674" sldId="494"/>
            <ac:spMk id="2" creationId="{EA8442D9-8983-34D6-711E-8B730CF65C4F}"/>
          </ac:spMkLst>
        </pc:spChg>
        <pc:spChg chg="add mod">
          <ac:chgData name="Светлана Латынова" userId="80644d90be333491" providerId="LiveId" clId="{FC8B7B45-C2BF-4B3B-B260-BA96F9302874}" dt="2024-05-02T06:01:13.272" v="9792" actId="14100"/>
          <ac:spMkLst>
            <pc:docMk/>
            <pc:sldMk cId="2625523674" sldId="494"/>
            <ac:spMk id="3" creationId="{B085678E-16F2-703D-EBC0-001FDC05ACA9}"/>
          </ac:spMkLst>
        </pc:spChg>
        <pc:spChg chg="add mod">
          <ac:chgData name="Светлана Латынова" userId="80644d90be333491" providerId="LiveId" clId="{FC8B7B45-C2BF-4B3B-B260-BA96F9302874}" dt="2024-05-02T06:03:10.198" v="9837" actId="1076"/>
          <ac:spMkLst>
            <pc:docMk/>
            <pc:sldMk cId="2625523674" sldId="494"/>
            <ac:spMk id="4" creationId="{8D7E3770-2C6C-A07C-B60D-B014DE0F6D82}"/>
          </ac:spMkLst>
        </pc:spChg>
        <pc:spChg chg="add del mod">
          <ac:chgData name="Светлана Латынова" userId="80644d90be333491" providerId="LiveId" clId="{FC8B7B45-C2BF-4B3B-B260-BA96F9302874}" dt="2024-04-26T08:05:52.407" v="6613" actId="478"/>
          <ac:spMkLst>
            <pc:docMk/>
            <pc:sldMk cId="2625523674" sldId="494"/>
            <ac:spMk id="4" creationId="{9603F22A-7599-7C2F-7BAB-F86457916DA1}"/>
          </ac:spMkLst>
        </pc:spChg>
        <pc:spChg chg="add del mod">
          <ac:chgData name="Светлана Латынова" userId="80644d90be333491" providerId="LiveId" clId="{FC8B7B45-C2BF-4B3B-B260-BA96F9302874}" dt="2024-05-02T06:01:20.279" v="9795" actId="478"/>
          <ac:spMkLst>
            <pc:docMk/>
            <pc:sldMk cId="2625523674" sldId="494"/>
            <ac:spMk id="5" creationId="{BAE3D484-5519-5C9E-2A7B-6FEEC1D7F197}"/>
          </ac:spMkLst>
        </pc:spChg>
        <pc:spChg chg="add del mod">
          <ac:chgData name="Светлана Латынова" userId="80644d90be333491" providerId="LiveId" clId="{FC8B7B45-C2BF-4B3B-B260-BA96F9302874}" dt="2024-04-26T08:07:10.229" v="6628" actId="478"/>
          <ac:spMkLst>
            <pc:docMk/>
            <pc:sldMk cId="2625523674" sldId="494"/>
            <ac:spMk id="12" creationId="{9915ADCD-ADD5-CD28-4B80-F6143BC684A6}"/>
          </ac:spMkLst>
        </pc:spChg>
        <pc:spChg chg="add del mod">
          <ac:chgData name="Светлана Латынова" userId="80644d90be333491" providerId="LiveId" clId="{FC8B7B45-C2BF-4B3B-B260-BA96F9302874}" dt="2024-05-02T06:01:44.742" v="9808" actId="478"/>
          <ac:spMkLst>
            <pc:docMk/>
            <pc:sldMk cId="2625523674" sldId="494"/>
            <ac:spMk id="13" creationId="{26A5777B-FB46-27DD-B485-FC48ADDEA51E}"/>
          </ac:spMkLst>
        </pc:spChg>
        <pc:spChg chg="add mod ord">
          <ac:chgData name="Светлана Латынова" userId="80644d90be333491" providerId="LiveId" clId="{FC8B7B45-C2BF-4B3B-B260-BA96F9302874}" dt="2024-05-02T06:02:36.384" v="9826" actId="1076"/>
          <ac:spMkLst>
            <pc:docMk/>
            <pc:sldMk cId="2625523674" sldId="494"/>
            <ac:spMk id="14" creationId="{54CDC3AB-7B5D-96AB-92B0-61D130E9E911}"/>
          </ac:spMkLst>
        </pc:spChg>
        <pc:spChg chg="add del mod">
          <ac:chgData name="Светлана Латынова" userId="80644d90be333491" providerId="LiveId" clId="{FC8B7B45-C2BF-4B3B-B260-BA96F9302874}" dt="2024-04-26T08:08:20.355" v="6637" actId="478"/>
          <ac:spMkLst>
            <pc:docMk/>
            <pc:sldMk cId="2625523674" sldId="494"/>
            <ac:spMk id="14" creationId="{90956B1D-FB9B-D507-9516-ED49BBDC382D}"/>
          </ac:spMkLst>
        </pc:spChg>
        <pc:spChg chg="mod">
          <ac:chgData name="Светлана Латынова" userId="80644d90be333491" providerId="LiveId" clId="{FC8B7B45-C2BF-4B3B-B260-BA96F9302874}" dt="2024-05-02T05:59:26.134" v="9774" actId="6549"/>
          <ac:spMkLst>
            <pc:docMk/>
            <pc:sldMk cId="2625523674" sldId="494"/>
            <ac:spMk id="15" creationId="{8D7E3770-2C6C-A07C-B60D-B014DE0F6D82}"/>
          </ac:spMkLst>
        </pc:spChg>
        <pc:spChg chg="add del mod">
          <ac:chgData name="Светлана Латынова" userId="80644d90be333491" providerId="LiveId" clId="{FC8B7B45-C2BF-4B3B-B260-BA96F9302874}" dt="2024-05-02T06:02:08.525" v="9817" actId="478"/>
          <ac:spMkLst>
            <pc:docMk/>
            <pc:sldMk cId="2625523674" sldId="494"/>
            <ac:spMk id="16" creationId="{CB95D426-1F0D-108E-1E6D-15106867D58F}"/>
          </ac:spMkLst>
        </pc:spChg>
        <pc:spChg chg="add del mod">
          <ac:chgData name="Светлана Латынова" userId="80644d90be333491" providerId="LiveId" clId="{FC8B7B45-C2BF-4B3B-B260-BA96F9302874}" dt="2024-04-26T08:08:34.587" v="6642" actId="478"/>
          <ac:spMkLst>
            <pc:docMk/>
            <pc:sldMk cId="2625523674" sldId="494"/>
            <ac:spMk id="17" creationId="{465FC95A-2549-6894-E331-487F51CBE815}"/>
          </ac:spMkLst>
        </pc:spChg>
        <pc:spChg chg="add mod ord">
          <ac:chgData name="Светлана Латынова" userId="80644d90be333491" providerId="LiveId" clId="{FC8B7B45-C2BF-4B3B-B260-BA96F9302874}" dt="2024-05-02T06:02:25.454" v="9824" actId="1076"/>
          <ac:spMkLst>
            <pc:docMk/>
            <pc:sldMk cId="2625523674" sldId="494"/>
            <ac:spMk id="17" creationId="{8F4CE1FE-DDF6-8105-2CA1-D095084BE1CD}"/>
          </ac:spMkLst>
        </pc:spChg>
        <pc:spChg chg="del">
          <ac:chgData name="Светлана Латынова" userId="80644d90be333491" providerId="LiveId" clId="{FC8B7B45-C2BF-4B3B-B260-BA96F9302874}" dt="2024-04-26T08:04:46.823" v="6598" actId="478"/>
          <ac:spMkLst>
            <pc:docMk/>
            <pc:sldMk cId="2625523674" sldId="494"/>
            <ac:spMk id="18" creationId="{42D351E7-19F8-F026-6DEC-1B41C8EF470A}"/>
          </ac:spMkLst>
        </pc:spChg>
        <pc:spChg chg="add mod ord">
          <ac:chgData name="Светлана Латынова" userId="80644d90be333491" providerId="LiveId" clId="{FC8B7B45-C2BF-4B3B-B260-BA96F9302874}" dt="2024-05-02T06:01:57.669" v="9813" actId="1076"/>
          <ac:spMkLst>
            <pc:docMk/>
            <pc:sldMk cId="2625523674" sldId="494"/>
            <ac:spMk id="18" creationId="{C978BB06-4F45-5EDD-7F36-A0CC25D38663}"/>
          </ac:spMkLst>
        </pc:spChg>
        <pc:spChg chg="add mod">
          <ac:chgData name="Светлана Латынова" userId="80644d90be333491" providerId="LiveId" clId="{FC8B7B45-C2BF-4B3B-B260-BA96F9302874}" dt="2024-05-02T06:03:42.556" v="9849" actId="255"/>
          <ac:spMkLst>
            <pc:docMk/>
            <pc:sldMk cId="2625523674" sldId="494"/>
            <ac:spMk id="20" creationId="{30EE4AA8-8CD2-CE2A-D8F2-B6F6B8222193}"/>
          </ac:spMkLst>
        </pc:spChg>
        <pc:spChg chg="del">
          <ac:chgData name="Светлана Латынова" userId="80644d90be333491" providerId="LiveId" clId="{FC8B7B45-C2BF-4B3B-B260-BA96F9302874}" dt="2024-04-26T08:04:49.015" v="6599" actId="478"/>
          <ac:spMkLst>
            <pc:docMk/>
            <pc:sldMk cId="2625523674" sldId="494"/>
            <ac:spMk id="20" creationId="{91B82DF0-8272-3AEE-2D00-3C50F767D9AA}"/>
          </ac:spMkLst>
        </pc:spChg>
        <pc:spChg chg="add mod">
          <ac:chgData name="Светлана Латынова" userId="80644d90be333491" providerId="LiveId" clId="{FC8B7B45-C2BF-4B3B-B260-BA96F9302874}" dt="2024-05-02T06:02:47.345" v="9828" actId="1076"/>
          <ac:spMkLst>
            <pc:docMk/>
            <pc:sldMk cId="2625523674" sldId="494"/>
            <ac:spMk id="27" creationId="{6535C8E9-1003-28FD-094B-4DC2E571D0FD}"/>
          </ac:spMkLst>
        </pc:spChg>
        <pc:spChg chg="add mod">
          <ac:chgData name="Светлана Латынова" userId="80644d90be333491" providerId="LiveId" clId="{FC8B7B45-C2BF-4B3B-B260-BA96F9302874}" dt="2024-05-02T06:02:53.546" v="9830" actId="1076"/>
          <ac:spMkLst>
            <pc:docMk/>
            <pc:sldMk cId="2625523674" sldId="494"/>
            <ac:spMk id="28" creationId="{886222CC-85EB-2508-7C30-C243A8A5887C}"/>
          </ac:spMkLst>
        </pc:spChg>
        <pc:spChg chg="add mod">
          <ac:chgData name="Светлана Латынова" userId="80644d90be333491" providerId="LiveId" clId="{FC8B7B45-C2BF-4B3B-B260-BA96F9302874}" dt="2024-05-02T06:03:00.646" v="9833" actId="1076"/>
          <ac:spMkLst>
            <pc:docMk/>
            <pc:sldMk cId="2625523674" sldId="494"/>
            <ac:spMk id="29" creationId="{A08BF758-84EE-5289-C539-FD0FB6A23805}"/>
          </ac:spMkLst>
        </pc:spChg>
        <pc:spChg chg="add mod">
          <ac:chgData name="Светлана Латынова" userId="80644d90be333491" providerId="LiveId" clId="{FC8B7B45-C2BF-4B3B-B260-BA96F9302874}" dt="2024-05-02T06:03:07.102" v="9836" actId="1076"/>
          <ac:spMkLst>
            <pc:docMk/>
            <pc:sldMk cId="2625523674" sldId="494"/>
            <ac:spMk id="31" creationId="{9B271FFC-BAF1-14C2-FCA3-E89A79C61CA8}"/>
          </ac:spMkLst>
        </pc:spChg>
        <pc:picChg chg="add mod">
          <ac:chgData name="Светлана Латынова" userId="80644d90be333491" providerId="LiveId" clId="{FC8B7B45-C2BF-4B3B-B260-BA96F9302874}" dt="2024-05-02T06:02:36.384" v="9826" actId="1076"/>
          <ac:picMkLst>
            <pc:docMk/>
            <pc:sldMk cId="2625523674" sldId="494"/>
            <ac:picMk id="12" creationId="{7438D89C-9BE3-4A5E-7959-0A954E0C8DE0}"/>
          </ac:picMkLst>
        </pc:picChg>
        <pc:picChg chg="add mod">
          <ac:chgData name="Светлана Латынова" userId="80644d90be333491" providerId="LiveId" clId="{FC8B7B45-C2BF-4B3B-B260-BA96F9302874}" dt="2024-05-02T06:03:27.382" v="9844" actId="1076"/>
          <ac:picMkLst>
            <pc:docMk/>
            <pc:sldMk cId="2625523674" sldId="494"/>
            <ac:picMk id="19" creationId="{B4B361DF-49E4-7993-6F4B-451089813F36}"/>
          </ac:picMkLst>
        </pc:picChg>
        <pc:picChg chg="add del mod">
          <ac:chgData name="Светлана Латынова" userId="80644d90be333491" providerId="LiveId" clId="{FC8B7B45-C2BF-4B3B-B260-BA96F9302874}" dt="2024-04-26T08:06:43.532" v="6617" actId="478"/>
          <ac:picMkLst>
            <pc:docMk/>
            <pc:sldMk cId="2625523674" sldId="494"/>
            <ac:picMk id="23" creationId="{66083DEA-6D7C-3360-42FF-EFA7BF48490D}"/>
          </ac:picMkLst>
        </pc:picChg>
        <pc:picChg chg="add mod">
          <ac:chgData name="Светлана Латынова" userId="80644d90be333491" providerId="LiveId" clId="{FC8B7B45-C2BF-4B3B-B260-BA96F9302874}" dt="2024-05-02T06:01:15.654" v="9793" actId="1076"/>
          <ac:picMkLst>
            <pc:docMk/>
            <pc:sldMk cId="2625523674" sldId="494"/>
            <ac:picMk id="24" creationId="{F061BC87-1245-3C01-8CD0-090215A9579E}"/>
          </ac:picMkLst>
        </pc:picChg>
        <pc:picChg chg="add del mod">
          <ac:chgData name="Светлана Латынова" userId="80644d90be333491" providerId="LiveId" clId="{FC8B7B45-C2BF-4B3B-B260-BA96F9302874}" dt="2024-05-02T06:01:18.703" v="9794" actId="21"/>
          <ac:picMkLst>
            <pc:docMk/>
            <pc:sldMk cId="2625523674" sldId="494"/>
            <ac:picMk id="25" creationId="{7438D89C-9BE3-4A5E-7959-0A954E0C8DE0}"/>
          </ac:picMkLst>
        </pc:picChg>
        <pc:picChg chg="add mod">
          <ac:chgData name="Светлана Латынова" userId="80644d90be333491" providerId="LiveId" clId="{FC8B7B45-C2BF-4B3B-B260-BA96F9302874}" dt="2024-05-02T06:01:52.314" v="9810" actId="1076"/>
          <ac:picMkLst>
            <pc:docMk/>
            <pc:sldMk cId="2625523674" sldId="494"/>
            <ac:picMk id="26" creationId="{893D8EB2-88B5-12E1-0EF1-D109F9B4737E}"/>
          </ac:picMkLst>
        </pc:picChg>
        <pc:picChg chg="add mod">
          <ac:chgData name="Светлана Латынова" userId="80644d90be333491" providerId="LiveId" clId="{FC8B7B45-C2BF-4B3B-B260-BA96F9302874}" dt="2024-05-02T06:02:29.623" v="9825" actId="1076"/>
          <ac:picMkLst>
            <pc:docMk/>
            <pc:sldMk cId="2625523674" sldId="494"/>
            <ac:picMk id="30" creationId="{86EB560B-805E-6C98-1C6F-91F53217DD1B}"/>
          </ac:picMkLst>
        </pc:picChg>
      </pc:sldChg>
      <pc:sldChg chg="addSp delSp modSp add del mod">
        <pc:chgData name="Светлана Латынова" userId="80644d90be333491" providerId="LiveId" clId="{FC8B7B45-C2BF-4B3B-B260-BA96F9302874}" dt="2024-05-02T06:03:34.305" v="9846" actId="47"/>
        <pc:sldMkLst>
          <pc:docMk/>
          <pc:sldMk cId="3828505720" sldId="495"/>
        </pc:sldMkLst>
        <pc:spChg chg="del mod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3" creationId="{B085678E-16F2-703D-EBC0-001FDC05ACA9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5" creationId="{BAE3D484-5519-5C9E-2A7B-6FEEC1D7F197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13" creationId="{26A5777B-FB46-27DD-B485-FC48ADDEA51E}"/>
          </ac:spMkLst>
        </pc:spChg>
        <pc:spChg chg="del mod">
          <ac:chgData name="Светлана Латынова" userId="80644d90be333491" providerId="LiveId" clId="{FC8B7B45-C2BF-4B3B-B260-BA96F9302874}" dt="2024-05-02T06:00:06.418" v="9776" actId="21"/>
          <ac:spMkLst>
            <pc:docMk/>
            <pc:sldMk cId="3828505720" sldId="495"/>
            <ac:spMk id="15" creationId="{8D7E3770-2C6C-A07C-B60D-B014DE0F6D82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16" creationId="{CB95D426-1F0D-108E-1E6D-15106867D58F}"/>
          </ac:spMkLst>
        </pc:spChg>
        <pc:spChg chg="add del mod">
          <ac:chgData name="Светлана Латынова" userId="80644d90be333491" providerId="LiveId" clId="{FC8B7B45-C2BF-4B3B-B260-BA96F9302874}" dt="2024-05-02T06:03:32.865" v="9845" actId="21"/>
          <ac:spMkLst>
            <pc:docMk/>
            <pc:sldMk cId="3828505720" sldId="495"/>
            <ac:spMk id="17" creationId="{30EE4AA8-8CD2-CE2A-D8F2-B6F6B8222193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27" creationId="{6535C8E9-1003-28FD-094B-4DC2E571D0FD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28" creationId="{886222CC-85EB-2508-7C30-C243A8A5887C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29" creationId="{A08BF758-84EE-5289-C539-FD0FB6A23805}"/>
          </ac:spMkLst>
        </pc:spChg>
        <pc:spChg chg="del">
          <ac:chgData name="Светлана Латынова" userId="80644d90be333491" providerId="LiveId" clId="{FC8B7B45-C2BF-4B3B-B260-BA96F9302874}" dt="2024-04-26T08:10:43.456" v="6709" actId="478"/>
          <ac:spMkLst>
            <pc:docMk/>
            <pc:sldMk cId="3828505720" sldId="495"/>
            <ac:spMk id="31" creationId="{9B271FFC-BAF1-14C2-FCA3-E89A79C61CA8}"/>
          </ac:spMkLst>
        </pc:spChg>
        <pc:picChg chg="add del mod">
          <ac:chgData name="Светлана Латынова" userId="80644d90be333491" providerId="LiveId" clId="{FC8B7B45-C2BF-4B3B-B260-BA96F9302874}" dt="2024-05-02T06:03:17.961" v="9839" actId="21"/>
          <ac:picMkLst>
            <pc:docMk/>
            <pc:sldMk cId="3828505720" sldId="495"/>
            <ac:picMk id="12" creationId="{B4B361DF-49E4-7993-6F4B-451089813F36}"/>
          </ac:picMkLst>
        </pc:picChg>
        <pc:picChg chg="del">
          <ac:chgData name="Светлана Латынова" userId="80644d90be333491" providerId="LiveId" clId="{FC8B7B45-C2BF-4B3B-B260-BA96F9302874}" dt="2024-04-26T08:10:43.456" v="6709" actId="478"/>
          <ac:picMkLst>
            <pc:docMk/>
            <pc:sldMk cId="3828505720" sldId="495"/>
            <ac:picMk id="24" creationId="{F061BC87-1245-3C01-8CD0-090215A9579E}"/>
          </ac:picMkLst>
        </pc:picChg>
        <pc:picChg chg="del">
          <ac:chgData name="Светлана Латынова" userId="80644d90be333491" providerId="LiveId" clId="{FC8B7B45-C2BF-4B3B-B260-BA96F9302874}" dt="2024-04-26T08:10:43.456" v="6709" actId="478"/>
          <ac:picMkLst>
            <pc:docMk/>
            <pc:sldMk cId="3828505720" sldId="495"/>
            <ac:picMk id="25" creationId="{7438D89C-9BE3-4A5E-7959-0A954E0C8DE0}"/>
          </ac:picMkLst>
        </pc:picChg>
        <pc:picChg chg="del">
          <ac:chgData name="Светлана Латынова" userId="80644d90be333491" providerId="LiveId" clId="{FC8B7B45-C2BF-4B3B-B260-BA96F9302874}" dt="2024-04-26T08:10:43.456" v="6709" actId="478"/>
          <ac:picMkLst>
            <pc:docMk/>
            <pc:sldMk cId="3828505720" sldId="495"/>
            <ac:picMk id="26" creationId="{893D8EB2-88B5-12E1-0EF1-D109F9B4737E}"/>
          </ac:picMkLst>
        </pc:picChg>
        <pc:picChg chg="del">
          <ac:chgData name="Светлана Латынова" userId="80644d90be333491" providerId="LiveId" clId="{FC8B7B45-C2BF-4B3B-B260-BA96F9302874}" dt="2024-04-26T08:10:43.456" v="6709" actId="478"/>
          <ac:picMkLst>
            <pc:docMk/>
            <pc:sldMk cId="3828505720" sldId="495"/>
            <ac:picMk id="30" creationId="{86EB560B-805E-6C98-1C6F-91F53217DD1B}"/>
          </ac:picMkLst>
        </pc:picChg>
      </pc:sldChg>
      <pc:sldChg chg="addSp delSp modSp add mod">
        <pc:chgData name="Светлана Латынова" userId="80644d90be333491" providerId="LiveId" clId="{FC8B7B45-C2BF-4B3B-B260-BA96F9302874}" dt="2024-04-26T09:00:54.167" v="7346" actId="1076"/>
        <pc:sldMkLst>
          <pc:docMk/>
          <pc:sldMk cId="303145467" sldId="496"/>
        </pc:sldMkLst>
        <pc:spChg chg="mod">
          <ac:chgData name="Светлана Латынова" userId="80644d90be333491" providerId="LiveId" clId="{FC8B7B45-C2BF-4B3B-B260-BA96F9302874}" dt="2024-04-26T08:19:23.935" v="6932" actId="20577"/>
          <ac:spMkLst>
            <pc:docMk/>
            <pc:sldMk cId="303145467" sldId="496"/>
            <ac:spMk id="23" creationId="{2712BAF4-AB30-B1AE-9E47-DDED97F85927}"/>
          </ac:spMkLst>
        </pc:spChg>
        <pc:picChg chg="add mod">
          <ac:chgData name="Светлана Латынова" userId="80644d90be333491" providerId="LiveId" clId="{FC8B7B45-C2BF-4B3B-B260-BA96F9302874}" dt="2024-04-26T09:00:54.167" v="7346" actId="1076"/>
          <ac:picMkLst>
            <pc:docMk/>
            <pc:sldMk cId="303145467" sldId="496"/>
            <ac:picMk id="2" creationId="{BA95B927-BB8E-F1BB-1747-FFD69469B7B8}"/>
          </ac:picMkLst>
        </pc:picChg>
        <pc:picChg chg="add mod">
          <ac:chgData name="Светлана Латынова" userId="80644d90be333491" providerId="LiveId" clId="{FC8B7B45-C2BF-4B3B-B260-BA96F9302874}" dt="2024-04-26T08:19:08.452" v="6920"/>
          <ac:picMkLst>
            <pc:docMk/>
            <pc:sldMk cId="303145467" sldId="496"/>
            <ac:picMk id="3" creationId="{75BBBB51-833A-0BF4-FD8F-57F83786EE37}"/>
          </ac:picMkLst>
        </pc:picChg>
        <pc:picChg chg="del">
          <ac:chgData name="Светлана Латынова" userId="80644d90be333491" providerId="LiveId" clId="{FC8B7B45-C2BF-4B3B-B260-BA96F9302874}" dt="2024-04-26T08:17:43.615" v="6900" actId="478"/>
          <ac:picMkLst>
            <pc:docMk/>
            <pc:sldMk cId="303145467" sldId="496"/>
            <ac:picMk id="25" creationId="{6A838532-7478-47BD-8ED3-50216BA739BF}"/>
          </ac:picMkLst>
        </pc:picChg>
        <pc:picChg chg="del">
          <ac:chgData name="Светлана Латынова" userId="80644d90be333491" providerId="LiveId" clId="{FC8B7B45-C2BF-4B3B-B260-BA96F9302874}" dt="2024-04-26T08:17:41.736" v="6899" actId="478"/>
          <ac:picMkLst>
            <pc:docMk/>
            <pc:sldMk cId="303145467" sldId="496"/>
            <ac:picMk id="26" creationId="{05F2A004-36F7-501A-89B7-BF882777D3DD}"/>
          </ac:picMkLst>
        </pc:picChg>
      </pc:sldChg>
      <pc:sldChg chg="addSp delSp modSp add del mod">
        <pc:chgData name="Светлана Латынова" userId="80644d90be333491" providerId="LiveId" clId="{FC8B7B45-C2BF-4B3B-B260-BA96F9302874}" dt="2024-04-26T09:25:21.713" v="8581" actId="47"/>
        <pc:sldMkLst>
          <pc:docMk/>
          <pc:sldMk cId="4006629665" sldId="497"/>
        </pc:sldMkLst>
        <pc:spChg chg="add mod">
          <ac:chgData name="Светлана Латынова" userId="80644d90be333491" providerId="LiveId" clId="{FC8B7B45-C2BF-4B3B-B260-BA96F9302874}" dt="2024-04-26T08:21:32.837" v="7023" actId="114"/>
          <ac:spMkLst>
            <pc:docMk/>
            <pc:sldMk cId="4006629665" sldId="497"/>
            <ac:spMk id="4" creationId="{BE5C6922-09B8-65A2-5A68-0213DF15C5DB}"/>
          </ac:spMkLst>
        </pc:spChg>
        <pc:spChg chg="del">
          <ac:chgData name="Светлана Латынова" userId="80644d90be333491" providerId="LiveId" clId="{FC8B7B45-C2BF-4B3B-B260-BA96F9302874}" dt="2024-04-26T08:20:05.244" v="6934" actId="478"/>
          <ac:spMkLst>
            <pc:docMk/>
            <pc:sldMk cId="4006629665" sldId="497"/>
            <ac:spMk id="23" creationId="{2712BAF4-AB30-B1AE-9E47-DDED97F85927}"/>
          </ac:spMkLst>
        </pc:spChg>
        <pc:picChg chg="del">
          <ac:chgData name="Светлана Латынова" userId="80644d90be333491" providerId="LiveId" clId="{FC8B7B45-C2BF-4B3B-B260-BA96F9302874}" dt="2024-04-26T08:20:05.244" v="6934" actId="478"/>
          <ac:picMkLst>
            <pc:docMk/>
            <pc:sldMk cId="4006629665" sldId="497"/>
            <ac:picMk id="2" creationId="{BA95B927-BB8E-F1BB-1747-FFD69469B7B8}"/>
          </ac:picMkLst>
        </pc:picChg>
      </pc:sldChg>
      <pc:sldChg chg="modSp add mod ord">
        <pc:chgData name="Светлана Латынова" userId="80644d90be333491" providerId="LiveId" clId="{FC8B7B45-C2BF-4B3B-B260-BA96F9302874}" dt="2024-04-26T09:25:51.276" v="8612" actId="20577"/>
        <pc:sldMkLst>
          <pc:docMk/>
          <pc:sldMk cId="2083426485" sldId="498"/>
        </pc:sldMkLst>
        <pc:spChg chg="mod">
          <ac:chgData name="Светлана Латынова" userId="80644d90be333491" providerId="LiveId" clId="{FC8B7B45-C2BF-4B3B-B260-BA96F9302874}" dt="2024-04-26T08:24:26.530" v="7061" actId="20577"/>
          <ac:spMkLst>
            <pc:docMk/>
            <pc:sldMk cId="2083426485" sldId="498"/>
            <ac:spMk id="2" creationId="{AF22B10C-6354-E630-89D4-AA86FBBBFF30}"/>
          </ac:spMkLst>
        </pc:spChg>
        <pc:spChg chg="mod">
          <ac:chgData name="Светлана Латынова" userId="80644d90be333491" providerId="LiveId" clId="{FC8B7B45-C2BF-4B3B-B260-BA96F9302874}" dt="2024-04-26T08:26:01.192" v="7226" actId="255"/>
          <ac:spMkLst>
            <pc:docMk/>
            <pc:sldMk cId="2083426485" sldId="498"/>
            <ac:spMk id="11" creationId="{EAE135CF-3CD9-A847-CB4C-4F16758ED46B}"/>
          </ac:spMkLst>
        </pc:spChg>
        <pc:graphicFrameChg chg="mod">
          <ac:chgData name="Светлана Латынова" userId="80644d90be333491" providerId="LiveId" clId="{FC8B7B45-C2BF-4B3B-B260-BA96F9302874}" dt="2024-04-26T09:25:51.276" v="8612" actId="20577"/>
          <ac:graphicFrameMkLst>
            <pc:docMk/>
            <pc:sldMk cId="2083426485" sldId="498"/>
            <ac:graphicFrameMk id="14" creationId="{8031AECB-421B-3284-8BB9-D6C85A390493}"/>
          </ac:graphicFrameMkLst>
        </pc:graphicFrameChg>
      </pc:sldChg>
      <pc:sldChg chg="add del">
        <pc:chgData name="Светлана Латынова" userId="80644d90be333491" providerId="LiveId" clId="{FC8B7B45-C2BF-4B3B-B260-BA96F9302874}" dt="2024-04-26T08:59:31.794" v="7243" actId="47"/>
        <pc:sldMkLst>
          <pc:docMk/>
          <pc:sldMk cId="1113751723" sldId="499"/>
        </pc:sldMkLst>
      </pc:sldChg>
      <pc:sldChg chg="addSp delSp modSp add mod ord">
        <pc:chgData name="Светлана Латынова" userId="80644d90be333491" providerId="LiveId" clId="{FC8B7B45-C2BF-4B3B-B260-BA96F9302874}" dt="2024-05-02T06:39:05.187" v="9884" actId="20577"/>
        <pc:sldMkLst>
          <pc:docMk/>
          <pc:sldMk cId="2638233400" sldId="499"/>
        </pc:sldMkLst>
        <pc:spChg chg="add mod">
          <ac:chgData name="Светлана Латынова" userId="80644d90be333491" providerId="LiveId" clId="{FC8B7B45-C2BF-4B3B-B260-BA96F9302874}" dt="2024-04-26T09:00:16.968" v="7318"/>
          <ac:spMkLst>
            <pc:docMk/>
            <pc:sldMk cId="2638233400" sldId="499"/>
            <ac:spMk id="8" creationId="{BEEE2ED2-B1AB-11DD-06DE-BFE77179EB43}"/>
          </ac:spMkLst>
        </pc:spChg>
        <pc:spChg chg="mod">
          <ac:chgData name="Светлана Латынова" userId="80644d90be333491" providerId="LiveId" clId="{FC8B7B45-C2BF-4B3B-B260-BA96F9302874}" dt="2024-04-26T09:00:05.469" v="7316" actId="20577"/>
          <ac:spMkLst>
            <pc:docMk/>
            <pc:sldMk cId="2638233400" sldId="499"/>
            <ac:spMk id="9" creationId="{C35139D5-637D-D1BC-0161-4089E9896B92}"/>
          </ac:spMkLst>
        </pc:spChg>
        <pc:spChg chg="mod">
          <ac:chgData name="Светлана Латынова" userId="80644d90be333491" providerId="LiveId" clId="{FC8B7B45-C2BF-4B3B-B260-BA96F9302874}" dt="2024-04-26T09:06:16.301" v="7659" actId="20577"/>
          <ac:spMkLst>
            <pc:docMk/>
            <pc:sldMk cId="2638233400" sldId="499"/>
            <ac:spMk id="12" creationId="{B855E49F-95EE-9024-B069-B4D585258B5D}"/>
          </ac:spMkLst>
        </pc:spChg>
        <pc:spChg chg="mod">
          <ac:chgData name="Светлана Латынова" userId="80644d90be333491" providerId="LiveId" clId="{FC8B7B45-C2BF-4B3B-B260-BA96F9302874}" dt="2024-05-02T06:39:05.187" v="9884" actId="20577"/>
          <ac:spMkLst>
            <pc:docMk/>
            <pc:sldMk cId="2638233400" sldId="499"/>
            <ac:spMk id="13" creationId="{87FCE3C0-DA52-3B4D-D0E8-BBD5F8B38B83}"/>
          </ac:spMkLst>
        </pc:spChg>
        <pc:spChg chg="del mod">
          <ac:chgData name="Светлана Латынова" userId="80644d90be333491" providerId="LiveId" clId="{FC8B7B45-C2BF-4B3B-B260-BA96F9302874}" dt="2024-04-26T09:05:57.578" v="7626" actId="478"/>
          <ac:spMkLst>
            <pc:docMk/>
            <pc:sldMk cId="2638233400" sldId="499"/>
            <ac:spMk id="16" creationId="{195EB0C3-F6AC-4490-9B61-BA03B0C7C7BA}"/>
          </ac:spMkLst>
        </pc:spChg>
        <pc:spChg chg="del">
          <ac:chgData name="Светлана Латынова" userId="80644d90be333491" providerId="LiveId" clId="{FC8B7B45-C2BF-4B3B-B260-BA96F9302874}" dt="2024-04-26T09:01:38.191" v="7406" actId="478"/>
          <ac:spMkLst>
            <pc:docMk/>
            <pc:sldMk cId="2638233400" sldId="499"/>
            <ac:spMk id="17" creationId="{286B08A5-DDFD-8609-6B86-96BA62BF38FC}"/>
          </ac:spMkLst>
        </pc:spChg>
        <pc:spChg chg="del">
          <ac:chgData name="Светлана Латынова" userId="80644d90be333491" providerId="LiveId" clId="{FC8B7B45-C2BF-4B3B-B260-BA96F9302874}" dt="2024-04-26T09:00:16.097" v="7317" actId="478"/>
          <ac:spMkLst>
            <pc:docMk/>
            <pc:sldMk cId="2638233400" sldId="499"/>
            <ac:spMk id="18" creationId="{1B1BA1E3-F005-ABC3-A738-2C528C9896F6}"/>
          </ac:spMkLst>
        </pc:spChg>
        <pc:spChg chg="del">
          <ac:chgData name="Светлана Латынова" userId="80644d90be333491" providerId="LiveId" clId="{FC8B7B45-C2BF-4B3B-B260-BA96F9302874}" dt="2024-04-26T09:01:38.191" v="7406" actId="478"/>
          <ac:spMkLst>
            <pc:docMk/>
            <pc:sldMk cId="2638233400" sldId="499"/>
            <ac:spMk id="19" creationId="{499BB6D9-7629-93ED-E834-817067839D34}"/>
          </ac:spMkLst>
        </pc:spChg>
        <pc:spChg chg="add mod">
          <ac:chgData name="Светлана Латынова" userId="80644d90be333491" providerId="LiveId" clId="{FC8B7B45-C2BF-4B3B-B260-BA96F9302874}" dt="2024-04-26T09:14:30.321" v="7993" actId="20577"/>
          <ac:spMkLst>
            <pc:docMk/>
            <pc:sldMk cId="2638233400" sldId="499"/>
            <ac:spMk id="24" creationId="{2F1056DA-C61E-62C3-588E-33E52B6185F3}"/>
          </ac:spMkLst>
        </pc:spChg>
        <pc:spChg chg="add del mod">
          <ac:chgData name="Светлана Латынова" userId="80644d90be333491" providerId="LiveId" clId="{FC8B7B45-C2BF-4B3B-B260-BA96F9302874}" dt="2024-04-26T09:15:09.015" v="7996" actId="478"/>
          <ac:spMkLst>
            <pc:docMk/>
            <pc:sldMk cId="2638233400" sldId="499"/>
            <ac:spMk id="26" creationId="{3DD861EC-2A82-2ADD-17E9-868AE8B084EE}"/>
          </ac:spMkLst>
        </pc:spChg>
        <pc:spChg chg="mod">
          <ac:chgData name="Светлана Латынова" userId="80644d90be333491" providerId="LiveId" clId="{FC8B7B45-C2BF-4B3B-B260-BA96F9302874}" dt="2024-04-26T09:06:11.572" v="7647" actId="20577"/>
          <ac:spMkLst>
            <pc:docMk/>
            <pc:sldMk cId="2638233400" sldId="499"/>
            <ac:spMk id="64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6T09:01:38.191" v="7406" actId="478"/>
          <ac:spMkLst>
            <pc:docMk/>
            <pc:sldMk cId="2638233400" sldId="499"/>
            <ac:spMk id="65" creationId="{00000000-0000-0000-0000-000000000000}"/>
          </ac:spMkLst>
        </pc:spChg>
        <pc:spChg chg="del mod">
          <ac:chgData name="Светлана Латынова" userId="80644d90be333491" providerId="LiveId" clId="{FC8B7B45-C2BF-4B3B-B260-BA96F9302874}" dt="2024-04-26T09:05:57.578" v="7626" actId="478"/>
          <ac:spMkLst>
            <pc:docMk/>
            <pc:sldMk cId="2638233400" sldId="499"/>
            <ac:spMk id="66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6T09:01:38.191" v="7406" actId="478"/>
          <ac:spMkLst>
            <pc:docMk/>
            <pc:sldMk cId="2638233400" sldId="499"/>
            <ac:spMk id="67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9:17:33.158" v="8172" actId="207"/>
          <ac:spMkLst>
            <pc:docMk/>
            <pc:sldMk cId="2638233400" sldId="499"/>
            <ac:spMk id="69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9:20:42.081" v="8457" actId="20577"/>
          <ac:spMkLst>
            <pc:docMk/>
            <pc:sldMk cId="2638233400" sldId="499"/>
            <ac:spMk id="75" creationId="{00000000-0000-0000-0000-000000000000}"/>
          </ac:spMkLst>
        </pc:spChg>
        <pc:graphicFrameChg chg="add mod">
          <ac:chgData name="Светлана Латынова" userId="80644d90be333491" providerId="LiveId" clId="{FC8B7B45-C2BF-4B3B-B260-BA96F9302874}" dt="2024-04-26T09:16:46.560" v="8100" actId="20577"/>
          <ac:graphicFrameMkLst>
            <pc:docMk/>
            <pc:sldMk cId="2638233400" sldId="499"/>
            <ac:graphicFrameMk id="10" creationId="{40ECD3D7-5B4C-1906-1FE0-8064B7C0E934}"/>
          </ac:graphicFrameMkLst>
        </pc:graphicFrameChg>
        <pc:graphicFrameChg chg="add mod">
          <ac:chgData name="Светлана Латынова" userId="80644d90be333491" providerId="LiveId" clId="{FC8B7B45-C2BF-4B3B-B260-BA96F9302874}" dt="2024-04-26T09:12:57.097" v="7963" actId="20577"/>
          <ac:graphicFrameMkLst>
            <pc:docMk/>
            <pc:sldMk cId="2638233400" sldId="499"/>
            <ac:graphicFrameMk id="11" creationId="{9B6F9852-F687-DD6E-781A-BCEEBCC51D42}"/>
          </ac:graphicFrameMkLst>
        </pc:graphicFrameChg>
        <pc:graphicFrameChg chg="add mod">
          <ac:chgData name="Светлана Латынова" userId="80644d90be333491" providerId="LiveId" clId="{FC8B7B45-C2BF-4B3B-B260-BA96F9302874}" dt="2024-04-26T09:08:15.217" v="7852"/>
          <ac:graphicFrameMkLst>
            <pc:docMk/>
            <pc:sldMk cId="2638233400" sldId="499"/>
            <ac:graphicFrameMk id="20" creationId="{243480DE-213F-4337-8AB0-E6B7C7203223}"/>
          </ac:graphicFrameMkLst>
        </pc:graphicFrameChg>
        <pc:cxnChg chg="add mod">
          <ac:chgData name="Светлана Латынова" userId="80644d90be333491" providerId="LiveId" clId="{FC8B7B45-C2BF-4B3B-B260-BA96F9302874}" dt="2024-04-26T09:08:11.869" v="7851" actId="13822"/>
          <ac:cxnSpMkLst>
            <pc:docMk/>
            <pc:sldMk cId="2638233400" sldId="499"/>
            <ac:cxnSpMk id="15" creationId="{BA76E7F4-872D-59E0-62D3-8B7D13C718C7}"/>
          </ac:cxnSpMkLst>
        </pc:cxnChg>
        <pc:cxnChg chg="add mod">
          <ac:chgData name="Светлана Латынова" userId="80644d90be333491" providerId="LiveId" clId="{FC8B7B45-C2BF-4B3B-B260-BA96F9302874}" dt="2024-04-26T09:08:28.655" v="7854" actId="13822"/>
          <ac:cxnSpMkLst>
            <pc:docMk/>
            <pc:sldMk cId="2638233400" sldId="499"/>
            <ac:cxnSpMk id="22" creationId="{93EE3BC0-F626-3AF0-75B4-F1FD9741D45A}"/>
          </ac:cxnSpMkLst>
        </pc:cxnChg>
      </pc:sldChg>
      <pc:sldChg chg="addSp delSp modSp add mod">
        <pc:chgData name="Светлана Латынова" userId="80644d90be333491" providerId="LiveId" clId="{FC8B7B45-C2BF-4B3B-B260-BA96F9302874}" dt="2024-04-26T09:41:32.286" v="9674" actId="20577"/>
        <pc:sldMkLst>
          <pc:docMk/>
          <pc:sldMk cId="2976713583" sldId="500"/>
        </pc:sldMkLst>
        <pc:spChg chg="del">
          <ac:chgData name="Светлана Латынова" userId="80644d90be333491" providerId="LiveId" clId="{FC8B7B45-C2BF-4B3B-B260-BA96F9302874}" dt="2024-04-26T09:21:10.326" v="8512" actId="478"/>
          <ac:spMkLst>
            <pc:docMk/>
            <pc:sldMk cId="2976713583" sldId="500"/>
            <ac:spMk id="12" creationId="{B855E49F-95EE-9024-B069-B4D585258B5D}"/>
          </ac:spMkLst>
        </pc:spChg>
        <pc:spChg chg="del">
          <ac:chgData name="Светлана Латынова" userId="80644d90be333491" providerId="LiveId" clId="{FC8B7B45-C2BF-4B3B-B260-BA96F9302874}" dt="2024-04-26T09:21:10.326" v="8512" actId="478"/>
          <ac:spMkLst>
            <pc:docMk/>
            <pc:sldMk cId="2976713583" sldId="500"/>
            <ac:spMk id="13" creationId="{87FCE3C0-DA52-3B4D-D0E8-BBD5F8B38B83}"/>
          </ac:spMkLst>
        </pc:spChg>
        <pc:spChg chg="del">
          <ac:chgData name="Светлана Латынова" userId="80644d90be333491" providerId="LiveId" clId="{FC8B7B45-C2BF-4B3B-B260-BA96F9302874}" dt="2024-04-26T09:21:10.326" v="8512" actId="478"/>
          <ac:spMkLst>
            <pc:docMk/>
            <pc:sldMk cId="2976713583" sldId="500"/>
            <ac:spMk id="24" creationId="{2F1056DA-C61E-62C3-588E-33E52B6185F3}"/>
          </ac:spMkLst>
        </pc:spChg>
        <pc:spChg chg="del">
          <ac:chgData name="Светлана Латынова" userId="80644d90be333491" providerId="LiveId" clId="{FC8B7B45-C2BF-4B3B-B260-BA96F9302874}" dt="2024-04-26T09:21:10.326" v="8512" actId="478"/>
          <ac:spMkLst>
            <pc:docMk/>
            <pc:sldMk cId="2976713583" sldId="500"/>
            <ac:spMk id="64" creationId="{00000000-0000-0000-0000-000000000000}"/>
          </ac:spMkLst>
        </pc:spChg>
        <pc:spChg chg="del">
          <ac:chgData name="Светлана Латынова" userId="80644d90be333491" providerId="LiveId" clId="{FC8B7B45-C2BF-4B3B-B260-BA96F9302874}" dt="2024-04-26T09:21:10.326" v="8512" actId="478"/>
          <ac:spMkLst>
            <pc:docMk/>
            <pc:sldMk cId="2976713583" sldId="500"/>
            <ac:spMk id="69" creationId="{00000000-0000-0000-0000-000000000000}"/>
          </ac:spMkLst>
        </pc:spChg>
        <pc:spChg chg="mod">
          <ac:chgData name="Светлана Латынова" userId="80644d90be333491" providerId="LiveId" clId="{FC8B7B45-C2BF-4B3B-B260-BA96F9302874}" dt="2024-04-26T09:41:32.286" v="9674" actId="20577"/>
          <ac:spMkLst>
            <pc:docMk/>
            <pc:sldMk cId="2976713583" sldId="500"/>
            <ac:spMk id="75" creationId="{00000000-0000-0000-0000-000000000000}"/>
          </ac:spMkLst>
        </pc:spChg>
        <pc:graphicFrameChg chg="del">
          <ac:chgData name="Светлана Латынова" userId="80644d90be333491" providerId="LiveId" clId="{FC8B7B45-C2BF-4B3B-B260-BA96F9302874}" dt="2024-04-26T09:20:36.063" v="8453" actId="478"/>
          <ac:graphicFrameMkLst>
            <pc:docMk/>
            <pc:sldMk cId="2976713583" sldId="500"/>
            <ac:graphicFrameMk id="10" creationId="{40ECD3D7-5B4C-1906-1FE0-8064B7C0E934}"/>
          </ac:graphicFrameMkLst>
        </pc:graphicFrameChg>
        <pc:graphicFrameChg chg="del mod">
          <ac:chgData name="Светлана Латынова" userId="80644d90be333491" providerId="LiveId" clId="{FC8B7B45-C2BF-4B3B-B260-BA96F9302874}" dt="2024-04-26T09:20:34.079" v="8452" actId="478"/>
          <ac:graphicFrameMkLst>
            <pc:docMk/>
            <pc:sldMk cId="2976713583" sldId="500"/>
            <ac:graphicFrameMk id="11" creationId="{9B6F9852-F687-DD6E-781A-BCEEBCC51D42}"/>
          </ac:graphicFrameMkLst>
        </pc:graphicFrameChg>
        <pc:graphicFrameChg chg="add mod modGraphic">
          <ac:chgData name="Светлана Латынова" userId="80644d90be333491" providerId="LiveId" clId="{FC8B7B45-C2BF-4B3B-B260-BA96F9302874}" dt="2024-04-26T09:25:09.799" v="8580" actId="2711"/>
          <ac:graphicFrameMkLst>
            <pc:docMk/>
            <pc:sldMk cId="2976713583" sldId="500"/>
            <ac:graphicFrameMk id="14" creationId="{D3E5C9AE-731C-D49E-4CCB-ACBB08D380F2}"/>
          </ac:graphicFrameMkLst>
        </pc:graphicFrameChg>
        <pc:cxnChg chg="del">
          <ac:chgData name="Светлана Латынова" userId="80644d90be333491" providerId="LiveId" clId="{FC8B7B45-C2BF-4B3B-B260-BA96F9302874}" dt="2024-04-26T09:20:30.799" v="8449" actId="478"/>
          <ac:cxnSpMkLst>
            <pc:docMk/>
            <pc:sldMk cId="2976713583" sldId="500"/>
            <ac:cxnSpMk id="15" creationId="{BA76E7F4-872D-59E0-62D3-8B7D13C718C7}"/>
          </ac:cxnSpMkLst>
        </pc:cxnChg>
        <pc:cxnChg chg="del">
          <ac:chgData name="Светлана Латынова" userId="80644d90be333491" providerId="LiveId" clId="{FC8B7B45-C2BF-4B3B-B260-BA96F9302874}" dt="2024-04-26T09:20:31.926" v="8450" actId="478"/>
          <ac:cxnSpMkLst>
            <pc:docMk/>
            <pc:sldMk cId="2976713583" sldId="500"/>
            <ac:cxnSpMk id="22" creationId="{93EE3BC0-F626-3AF0-75B4-F1FD9741D45A}"/>
          </ac:cxnSpMkLst>
        </pc:cxnChg>
      </pc:sldChg>
      <pc:sldChg chg="addSp modSp add mod">
        <pc:chgData name="Светлана Латынова" userId="80644d90be333491" providerId="LiveId" clId="{FC8B7B45-C2BF-4B3B-B260-BA96F9302874}" dt="2024-05-02T06:39:32.961" v="9886" actId="20577"/>
        <pc:sldMkLst>
          <pc:docMk/>
          <pc:sldMk cId="1713547038" sldId="501"/>
        </pc:sldMkLst>
        <pc:spChg chg="add mod">
          <ac:chgData name="Светлана Латынова" userId="80644d90be333491" providerId="LiveId" clId="{FC8B7B45-C2BF-4B3B-B260-BA96F9302874}" dt="2024-05-02T06:39:32.961" v="9886" actId="20577"/>
          <ac:spMkLst>
            <pc:docMk/>
            <pc:sldMk cId="1713547038" sldId="501"/>
            <ac:spMk id="10" creationId="{CCC2153E-FD97-1CC6-6BDE-91F7BE301564}"/>
          </ac:spMkLst>
        </pc:spChg>
        <pc:spChg chg="mod">
          <ac:chgData name="Светлана Латынова" userId="80644d90be333491" providerId="LiveId" clId="{FC8B7B45-C2BF-4B3B-B260-BA96F9302874}" dt="2024-05-02T06:04:46.569" v="9852" actId="20577"/>
          <ac:spMkLst>
            <pc:docMk/>
            <pc:sldMk cId="1713547038" sldId="501"/>
            <ac:spMk id="75" creationId="{00000000-0000-0000-0000-000000000000}"/>
          </ac:spMkLst>
        </pc:spChg>
      </pc:sldChg>
      <pc:sldChg chg="addSp delSp modSp add mod">
        <pc:chgData name="Светлана Латынова" userId="80644d90be333491" providerId="LiveId" clId="{FC8B7B45-C2BF-4B3B-B260-BA96F9302874}" dt="2024-05-02T06:04:52.857" v="9856" actId="20577"/>
        <pc:sldMkLst>
          <pc:docMk/>
          <pc:sldMk cId="539135119" sldId="502"/>
        </pc:sldMkLst>
        <pc:spChg chg="del">
          <ac:chgData name="Светлана Латынова" userId="80644d90be333491" providerId="LiveId" clId="{FC8B7B45-C2BF-4B3B-B260-BA96F9302874}" dt="2024-04-26T09:26:26.711" v="8683" actId="478"/>
          <ac:spMkLst>
            <pc:docMk/>
            <pc:sldMk cId="539135119" sldId="502"/>
            <ac:spMk id="10" creationId="{CCC2153E-FD97-1CC6-6BDE-91F7BE301564}"/>
          </ac:spMkLst>
        </pc:spChg>
        <pc:spChg chg="add mod">
          <ac:chgData name="Светлана Латынова" userId="80644d90be333491" providerId="LiveId" clId="{FC8B7B45-C2BF-4B3B-B260-BA96F9302874}" dt="2024-04-26T09:27:04.762" v="8782" actId="20577"/>
          <ac:spMkLst>
            <pc:docMk/>
            <pc:sldMk cId="539135119" sldId="502"/>
            <ac:spMk id="11" creationId="{367FA856-DC60-2E62-27AF-ED5976829877}"/>
          </ac:spMkLst>
        </pc:spChg>
        <pc:spChg chg="add mod">
          <ac:chgData name="Светлана Латынова" userId="80644d90be333491" providerId="LiveId" clId="{FC8B7B45-C2BF-4B3B-B260-BA96F9302874}" dt="2024-04-26T09:32:44.595" v="9304" actId="20577"/>
          <ac:spMkLst>
            <pc:docMk/>
            <pc:sldMk cId="539135119" sldId="502"/>
            <ac:spMk id="12" creationId="{B5B9FDF5-E0D0-613E-43D7-AABE5D51902F}"/>
          </ac:spMkLst>
        </pc:spChg>
        <pc:spChg chg="add mod">
          <ac:chgData name="Светлана Латынова" userId="80644d90be333491" providerId="LiveId" clId="{FC8B7B45-C2BF-4B3B-B260-BA96F9302874}" dt="2024-04-26T09:26:48.834" v="8748" actId="20577"/>
          <ac:spMkLst>
            <pc:docMk/>
            <pc:sldMk cId="539135119" sldId="502"/>
            <ac:spMk id="13" creationId="{C2459290-C265-5357-428B-232D542DDA95}"/>
          </ac:spMkLst>
        </pc:spChg>
        <pc:spChg chg="add mod">
          <ac:chgData name="Светлана Латынова" userId="80644d90be333491" providerId="LiveId" clId="{FC8B7B45-C2BF-4B3B-B260-BA96F9302874}" dt="2024-04-26T09:29:54.007" v="9156" actId="255"/>
          <ac:spMkLst>
            <pc:docMk/>
            <pc:sldMk cId="539135119" sldId="502"/>
            <ac:spMk id="14" creationId="{C4B90C57-3482-0FC2-48F8-307D39F01663}"/>
          </ac:spMkLst>
        </pc:spChg>
        <pc:spChg chg="add del mod">
          <ac:chgData name="Светлана Латынова" userId="80644d90be333491" providerId="LiveId" clId="{FC8B7B45-C2BF-4B3B-B260-BA96F9302874}" dt="2024-04-26T09:31:54.112" v="9246" actId="478"/>
          <ac:spMkLst>
            <pc:docMk/>
            <pc:sldMk cId="539135119" sldId="502"/>
            <ac:spMk id="15" creationId="{E26F647D-EECB-3F78-A132-EA4859E6C282}"/>
          </ac:spMkLst>
        </pc:spChg>
        <pc:spChg chg="add mod">
          <ac:chgData name="Светлана Латынова" userId="80644d90be333491" providerId="LiveId" clId="{FC8B7B45-C2BF-4B3B-B260-BA96F9302874}" dt="2024-04-26T09:37:39.935" v="9662"/>
          <ac:spMkLst>
            <pc:docMk/>
            <pc:sldMk cId="539135119" sldId="502"/>
            <ac:spMk id="18" creationId="{05912EE6-4088-2953-AE70-D9DA8AA120F6}"/>
          </ac:spMkLst>
        </pc:spChg>
        <pc:spChg chg="mod">
          <ac:chgData name="Светлана Латынова" userId="80644d90be333491" providerId="LiveId" clId="{FC8B7B45-C2BF-4B3B-B260-BA96F9302874}" dt="2024-05-02T06:04:52.857" v="9856" actId="20577"/>
          <ac:spMkLst>
            <pc:docMk/>
            <pc:sldMk cId="539135119" sldId="502"/>
            <ac:spMk id="75" creationId="{00000000-0000-0000-0000-000000000000}"/>
          </ac:spMkLst>
        </pc:spChg>
        <pc:picChg chg="add del mod">
          <ac:chgData name="Светлана Латынова" userId="80644d90be333491" providerId="LiveId" clId="{FC8B7B45-C2BF-4B3B-B260-BA96F9302874}" dt="2024-04-26T09:35:45.950" v="9600" actId="21"/>
          <ac:picMkLst>
            <pc:docMk/>
            <pc:sldMk cId="539135119" sldId="502"/>
            <ac:picMk id="17" creationId="{393BB23D-3B67-C3E3-9D5B-EF5B1B20880F}"/>
          </ac:picMkLst>
        </pc:picChg>
      </pc:sldChg>
      <pc:sldChg chg="addSp delSp modSp add mod ord">
        <pc:chgData name="Светлана Латынова" userId="80644d90be333491" providerId="LiveId" clId="{FC8B7B45-C2BF-4B3B-B260-BA96F9302874}" dt="2024-04-26T09:35:56.362" v="9603" actId="26606"/>
        <pc:sldMkLst>
          <pc:docMk/>
          <pc:sldMk cId="2059050431" sldId="503"/>
        </pc:sldMkLst>
        <pc:spChg chg="add mod">
          <ac:chgData name="Светлана Латынова" userId="80644d90be333491" providerId="LiveId" clId="{FC8B7B45-C2BF-4B3B-B260-BA96F9302874}" dt="2024-04-26T09:35:56.362" v="9603" actId="26606"/>
          <ac:spMkLst>
            <pc:docMk/>
            <pc:sldMk cId="2059050431" sldId="503"/>
            <ac:spMk id="21" creationId="{37AE1662-C7F3-3A92-F4F2-ED5719E92166}"/>
          </ac:spMkLst>
        </pc:spChg>
        <pc:spChg chg="add mod">
          <ac:chgData name="Светлана Латынова" userId="80644d90be333491" providerId="LiveId" clId="{FC8B7B45-C2BF-4B3B-B260-BA96F9302874}" dt="2024-04-26T09:35:56.362" v="9603" actId="26606"/>
          <ac:spMkLst>
            <pc:docMk/>
            <pc:sldMk cId="2059050431" sldId="503"/>
            <ac:spMk id="22" creationId="{A0C50AC9-4163-DCE3-9E50-26788C231248}"/>
          </ac:spMkLst>
        </pc:spChg>
        <pc:spChg chg="add mod">
          <ac:chgData name="Светлана Латынова" userId="80644d90be333491" providerId="LiveId" clId="{FC8B7B45-C2BF-4B3B-B260-BA96F9302874}" dt="2024-04-26T09:35:56.362" v="9603" actId="26606"/>
          <ac:spMkLst>
            <pc:docMk/>
            <pc:sldMk cId="2059050431" sldId="503"/>
            <ac:spMk id="23" creationId="{2712BAF4-AB30-B1AE-9E47-DDED97F85927}"/>
          </ac:spMkLst>
        </pc:spChg>
        <pc:graphicFrameChg chg="add mod modGraphic">
          <ac:chgData name="Светлана Латынова" userId="80644d90be333491" providerId="LiveId" clId="{FC8B7B45-C2BF-4B3B-B260-BA96F9302874}" dt="2024-04-26T09:35:56.362" v="9603" actId="26606"/>
          <ac:graphicFrameMkLst>
            <pc:docMk/>
            <pc:sldMk cId="2059050431" sldId="503"/>
            <ac:graphicFrameMk id="4" creationId="{C55607BC-9B88-E52E-1692-D9457E74957B}"/>
          </ac:graphicFrameMkLst>
        </pc:graphicFrameChg>
        <pc:picChg chg="del">
          <ac:chgData name="Светлана Латынова" userId="80644d90be333491" providerId="LiveId" clId="{FC8B7B45-C2BF-4B3B-B260-BA96F9302874}" dt="2024-04-26T09:32:18.568" v="9280" actId="478"/>
          <ac:picMkLst>
            <pc:docMk/>
            <pc:sldMk cId="2059050431" sldId="503"/>
            <ac:picMk id="2" creationId="{BA95B927-BB8E-F1BB-1747-FFD69469B7B8}"/>
          </ac:picMkLst>
        </pc:picChg>
        <pc:picChg chg="add mod">
          <ac:chgData name="Светлана Латынова" userId="80644d90be333491" providerId="LiveId" clId="{FC8B7B45-C2BF-4B3B-B260-BA96F9302874}" dt="2024-04-26T09:35:47.833" v="9601"/>
          <ac:picMkLst>
            <pc:docMk/>
            <pc:sldMk cId="2059050431" sldId="503"/>
            <ac:picMk id="17" creationId="{393BB23D-3B67-C3E3-9D5B-EF5B1B20880F}"/>
          </ac:picMkLst>
        </pc:picChg>
      </pc:sldChg>
      <pc:sldMasterChg chg="delSldLayout">
        <pc:chgData name="Светлана Латынова" userId="80644d90be333491" providerId="LiveId" clId="{FC8B7B45-C2BF-4B3B-B260-BA96F9302874}" dt="2024-04-25T06:42:55.140" v="662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FC8B7B45-C2BF-4B3B-B260-BA96F9302874}" dt="2024-04-25T06:42:55.140" v="662" actId="47"/>
          <pc:sldLayoutMkLst>
            <pc:docMk/>
            <pc:sldMasterMk cId="2133813028" sldId="2147483652"/>
            <pc:sldLayoutMk cId="922681178" sldId="2147483689"/>
          </pc:sldLayoutMkLst>
        </pc:sldLayoutChg>
      </pc:sldMasterChg>
    </pc:docChg>
  </pc:docChgLst>
  <pc:docChgLst>
    <pc:chgData name="Светлана Латынова" userId="80644d90be333491" providerId="LiveId" clId="{56828F47-FCBF-41E6-BC75-B8560EF22F68}"/>
    <pc:docChg chg="undo redo custSel addSld delSld modSld sldOrd">
      <pc:chgData name="Светлана Латынова" userId="80644d90be333491" providerId="LiveId" clId="{56828F47-FCBF-41E6-BC75-B8560EF22F68}" dt="2024-04-14T18:08:44.819" v="18636" actId="14100"/>
      <pc:docMkLst>
        <pc:docMk/>
      </pc:docMkLst>
      <pc:sldChg chg="modSp mod">
        <pc:chgData name="Светлана Латынова" userId="80644d90be333491" providerId="LiveId" clId="{56828F47-FCBF-41E6-BC75-B8560EF22F68}" dt="2024-04-14T14:21:49.922" v="14411" actId="207"/>
        <pc:sldMkLst>
          <pc:docMk/>
          <pc:sldMk cId="3254436904" sldId="268"/>
        </pc:sldMkLst>
        <pc:spChg chg="mod">
          <ac:chgData name="Светлана Латынова" userId="80644d90be333491" providerId="LiveId" clId="{56828F47-FCBF-41E6-BC75-B8560EF22F68}" dt="2024-04-14T14:21:39.488" v="14407" actId="6549"/>
          <ac:spMkLst>
            <pc:docMk/>
            <pc:sldMk cId="3254436904" sldId="268"/>
            <ac:spMk id="4" creationId="{A8CDC384-FC7A-C2BB-48A0-5DAF22DE98B3}"/>
          </ac:spMkLst>
        </pc:spChg>
        <pc:spChg chg="mod">
          <ac:chgData name="Светлана Латынова" userId="80644d90be333491" providerId="LiveId" clId="{56828F47-FCBF-41E6-BC75-B8560EF22F68}" dt="2024-04-12T05:49:21.334" v="1039" actId="14100"/>
          <ac:spMkLst>
            <pc:docMk/>
            <pc:sldMk cId="3254436904" sldId="268"/>
            <ac:spMk id="7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55.981" v="1048" actId="1076"/>
          <ac:spMkLst>
            <pc:docMk/>
            <pc:sldMk cId="3254436904" sldId="268"/>
            <ac:spMk id="9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2T05:49:23.371" v="1040" actId="14100"/>
          <ac:spMkLst>
            <pc:docMk/>
            <pc:sldMk cId="3254436904" sldId="268"/>
            <ac:spMk id="11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4:21:49.922" v="14411" actId="207"/>
          <ac:spMkLst>
            <pc:docMk/>
            <pc:sldMk cId="3254436904" sldId="268"/>
            <ac:spMk id="12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2T05:49:51.109" v="1047" actId="1076"/>
          <ac:picMkLst>
            <pc:docMk/>
            <pc:sldMk cId="3254436904" sldId="268"/>
            <ac:picMk id="17" creationId="{00000000-0000-0000-0000-000000000000}"/>
          </ac:picMkLst>
        </pc:picChg>
        <pc:picChg chg="mod modCrop">
          <ac:chgData name="Светлана Латынова" userId="80644d90be333491" providerId="LiveId" clId="{56828F47-FCBF-41E6-BC75-B8560EF22F68}" dt="2024-04-12T05:49:34.705" v="1042" actId="732"/>
          <ac:picMkLst>
            <pc:docMk/>
            <pc:sldMk cId="3254436904" sldId="268"/>
            <ac:picMk id="18" creationId="{00000000-0000-0000-0000-00000000000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7:11.536" v="1921" actId="47"/>
        <pc:sldMkLst>
          <pc:docMk/>
          <pc:sldMk cId="0" sldId="269"/>
        </pc:sldMkLst>
        <pc:spChg chg="add mod">
          <ac:chgData name="Светлана Латынова" userId="80644d90be333491" providerId="LiveId" clId="{56828F47-FCBF-41E6-BC75-B8560EF22F68}" dt="2024-04-12T06:08:08.687" v="1317" actId="1076"/>
          <ac:spMkLst>
            <pc:docMk/>
            <pc:sldMk cId="0" sldId="269"/>
            <ac:spMk id="3" creationId="{F0D47085-8DA3-AF60-352C-E076A8BA01DA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5" creationId="{1C048A98-172D-BAC7-57F7-5E4130A92F0F}"/>
          </ac:spMkLst>
        </pc:spChg>
        <pc:spChg chg="mod">
          <ac:chgData name="Светлана Латынова" userId="80644d90be333491" providerId="LiveId" clId="{56828F47-FCBF-41E6-BC75-B8560EF22F68}" dt="2024-04-12T06:08:04.240" v="1316" actId="255"/>
          <ac:spMkLst>
            <pc:docMk/>
            <pc:sldMk cId="0" sldId="269"/>
            <ac:spMk id="6" creationId="{64CBC96F-B4DC-874A-AD68-F722AD26EC18}"/>
          </ac:spMkLst>
        </pc:spChg>
        <pc:spChg chg="add mod">
          <ac:chgData name="Светлана Латынова" userId="80644d90be333491" providerId="LiveId" clId="{56828F47-FCBF-41E6-BC75-B8560EF22F68}" dt="2024-04-12T06:08:13.527" v="1322" actId="6549"/>
          <ac:spMkLst>
            <pc:docMk/>
            <pc:sldMk cId="0" sldId="269"/>
            <ac:spMk id="19" creationId="{6C4EBAAE-E7CD-E68C-C46E-A83AF7597A6B}"/>
          </ac:spMkLst>
        </pc:spChg>
        <pc:spChg chg="del">
          <ac:chgData name="Светлана Латынова" userId="80644d90be333491" providerId="LiveId" clId="{56828F47-FCBF-41E6-BC75-B8560EF22F68}" dt="2024-04-12T06:07:39.165" v="1307" actId="478"/>
          <ac:spMkLst>
            <pc:docMk/>
            <pc:sldMk cId="0" sldId="269"/>
            <ac:spMk id="295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2T06:07:39.603" v="1308"/>
          <ac:grpSpMkLst>
            <pc:docMk/>
            <pc:sldMk cId="0" sldId="269"/>
            <ac:grpSpMk id="4" creationId="{E5A4729B-D378-95BC-B764-8011FD13C876}"/>
          </ac:grpSpMkLst>
        </pc:grpChg>
        <pc:picChg chg="add del mod">
          <ac:chgData name="Светлана Латынова" userId="80644d90be333491" providerId="LiveId" clId="{56828F47-FCBF-41E6-BC75-B8560EF22F68}" dt="2024-04-12T06:08:24.612" v="1325" actId="478"/>
          <ac:picMkLst>
            <pc:docMk/>
            <pc:sldMk cId="0" sldId="269"/>
            <ac:picMk id="2" creationId="{ABBB2CA0-CC50-2C29-9772-51BA1E2CB668}"/>
          </ac:picMkLst>
        </pc:picChg>
        <pc:picChg chg="del">
          <ac:chgData name="Светлана Латынова" userId="80644d90be333491" providerId="LiveId" clId="{56828F47-FCBF-41E6-BC75-B8560EF22F68}" dt="2024-04-12T06:06:30.262" v="1298" actId="478"/>
          <ac:picMkLst>
            <pc:docMk/>
            <pc:sldMk cId="0" sldId="269"/>
            <ac:picMk id="293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2T06:06:28.311" v="1297" actId="478"/>
          <ac:picMkLst>
            <pc:docMk/>
            <pc:sldMk cId="0" sldId="269"/>
            <ac:picMk id="294" creationId="{00000000-0000-0000-0000-000000000000}"/>
          </ac:picMkLst>
        </pc:picChg>
      </pc:sldChg>
      <pc:sldChg chg="modSp add mod">
        <pc:chgData name="Светлана Латынова" userId="80644d90be333491" providerId="LiveId" clId="{56828F47-FCBF-41E6-BC75-B8560EF22F68}" dt="2024-04-14T10:26:04.055" v="8096" actId="20577"/>
        <pc:sldMkLst>
          <pc:docMk/>
          <pc:sldMk cId="859753181" sldId="270"/>
        </pc:sldMkLst>
        <pc:spChg chg="mod">
          <ac:chgData name="Светлана Латынова" userId="80644d90be333491" providerId="LiveId" clId="{56828F47-FCBF-41E6-BC75-B8560EF22F68}" dt="2024-04-14T10:25:41.909" v="8092" actId="108"/>
          <ac:spMkLst>
            <pc:docMk/>
            <pc:sldMk cId="859753181" sldId="270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0:26:04.055" v="8096" actId="20577"/>
          <ac:spMkLst>
            <pc:docMk/>
            <pc:sldMk cId="859753181" sldId="270"/>
            <ac:spMk id="11" creationId="{BE135775-3477-030E-52EC-73331843876D}"/>
          </ac:spMkLst>
        </pc:spChg>
        <pc:picChg chg="mod">
          <ac:chgData name="Светлана Латынова" userId="80644d90be333491" providerId="LiveId" clId="{56828F47-FCBF-41E6-BC75-B8560EF22F68}" dt="2024-04-14T10:25:52.874" v="8093" actId="14100"/>
          <ac:picMkLst>
            <pc:docMk/>
            <pc:sldMk cId="859753181" sldId="270"/>
            <ac:picMk id="2056" creationId="{00000000-0000-0000-0000-000000000000}"/>
          </ac:picMkLst>
        </pc:picChg>
      </pc:sldChg>
      <pc:sldChg chg="delSp add del mod">
        <pc:chgData name="Светлана Латынова" userId="80644d90be333491" providerId="LiveId" clId="{56828F47-FCBF-41E6-BC75-B8560EF22F68}" dt="2024-04-12T06:02:59.057" v="1251" actId="47"/>
        <pc:sldMkLst>
          <pc:docMk/>
          <pc:sldMk cId="1725078266" sldId="275"/>
        </pc:sldMkLst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3" creationId="{C18D37C4-E7CC-2A20-E6F9-798FC353D44C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4" creationId="{0C28AFD9-EAC4-CC42-7A99-FDB89135950D}"/>
          </ac:spMkLst>
        </pc:spChg>
        <pc:spChg chg="del">
          <ac:chgData name="Светлана Латынова" userId="80644d90be333491" providerId="LiveId" clId="{56828F47-FCBF-41E6-BC75-B8560EF22F68}" dt="2024-04-12T05:51:57.721" v="1105" actId="478"/>
          <ac:spMkLst>
            <pc:docMk/>
            <pc:sldMk cId="1725078266" sldId="275"/>
            <ac:spMk id="5" creationId="{13035EA5-CF0C-77EB-93BD-1F7CDD4EA0C3}"/>
          </ac:spMkLst>
        </pc:spChg>
        <pc:picChg chg="del">
          <ac:chgData name="Светлана Латынова" userId="80644d90be333491" providerId="LiveId" clId="{56828F47-FCBF-41E6-BC75-B8560EF22F68}" dt="2024-04-12T05:51:54.922" v="1104" actId="478"/>
          <ac:picMkLst>
            <pc:docMk/>
            <pc:sldMk cId="1725078266" sldId="275"/>
            <ac:picMk id="2" creationId="{1A89DC00-2A34-AD11-3179-4FD88A7172DC}"/>
          </ac:picMkLst>
        </pc:picChg>
      </pc:sldChg>
      <pc:sldChg chg="modSp add mod">
        <pc:chgData name="Светлана Латынова" userId="80644d90be333491" providerId="LiveId" clId="{56828F47-FCBF-41E6-BC75-B8560EF22F68}" dt="2024-04-13T14:46:11.877" v="3756" actId="1076"/>
        <pc:sldMkLst>
          <pc:docMk/>
          <pc:sldMk cId="2202407151" sldId="294"/>
        </pc:sldMkLst>
        <pc:spChg chg="mod">
          <ac:chgData name="Светлана Латынова" userId="80644d90be333491" providerId="LiveId" clId="{56828F47-FCBF-41E6-BC75-B8560EF22F68}" dt="2024-04-13T14:46:11.877" v="3756" actId="1076"/>
          <ac:spMkLst>
            <pc:docMk/>
            <pc:sldMk cId="2202407151" sldId="294"/>
            <ac:spMk id="3" creationId="{CB21BAB0-CC23-05EF-2118-7E06E5F45E62}"/>
          </ac:spMkLst>
        </pc:spChg>
      </pc:sldChg>
      <pc:sldChg chg="addSp modSp add mod">
        <pc:chgData name="Светлана Латынова" userId="80644d90be333491" providerId="LiveId" clId="{56828F47-FCBF-41E6-BC75-B8560EF22F68}" dt="2024-04-14T17:09:34.500" v="18186" actId="20577"/>
        <pc:sldMkLst>
          <pc:docMk/>
          <pc:sldMk cId="274471710" sldId="295"/>
        </pc:sldMkLst>
        <pc:spChg chg="mod">
          <ac:chgData name="Светлана Латынова" userId="80644d90be333491" providerId="LiveId" clId="{56828F47-FCBF-41E6-BC75-B8560EF22F68}" dt="2024-04-14T17:09:09.199" v="18180" actId="1076"/>
          <ac:spMkLst>
            <pc:docMk/>
            <pc:sldMk cId="274471710" sldId="295"/>
            <ac:spMk id="3" creationId="{CB21BAB0-CC23-05EF-2118-7E06E5F45E62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4" creationId="{B91866FA-0B61-85B3-4982-EEFA0D33C3EC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5" creationId="{8D19FFE2-9AF7-B453-03B0-706EA43A841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6" creationId="{ABA4E3CA-9E2A-92E0-1087-9F1CC349EAF9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7" creationId="{7328B7C4-EA74-D009-CB85-5F7E716C53BF}"/>
          </ac:spMkLst>
        </pc:spChg>
        <pc:spChg chg="mod">
          <ac:chgData name="Светлана Латынова" userId="80644d90be333491" providerId="LiveId" clId="{56828F47-FCBF-41E6-BC75-B8560EF22F68}" dt="2024-04-14T17:09:03.143" v="18179"/>
          <ac:spMkLst>
            <pc:docMk/>
            <pc:sldMk cId="274471710" sldId="295"/>
            <ac:spMk id="8" creationId="{1DA0B61C-652C-E79F-2AC7-E9A27717D586}"/>
          </ac:spMkLst>
        </pc:spChg>
        <pc:spChg chg="mod">
          <ac:chgData name="Светлана Латынова" userId="80644d90be333491" providerId="LiveId" clId="{56828F47-FCBF-41E6-BC75-B8560EF22F68}" dt="2024-04-14T17:09:18.260" v="18183" actId="20577"/>
          <ac:spMkLst>
            <pc:docMk/>
            <pc:sldMk cId="274471710" sldId="295"/>
            <ac:spMk id="10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26.404" v="18184" actId="20577"/>
          <ac:spMkLst>
            <pc:docMk/>
            <pc:sldMk cId="274471710" sldId="295"/>
            <ac:spMk id="12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4T17:09:34.500" v="18186" actId="20577"/>
          <ac:spMkLst>
            <pc:docMk/>
            <pc:sldMk cId="274471710" sldId="295"/>
            <ac:spMk id="16" creationId="{00000000-0000-0000-0000-000000000000}"/>
          </ac:spMkLst>
        </pc:spChg>
        <pc:grpChg chg="add mod">
          <ac:chgData name="Светлана Латынова" userId="80644d90be333491" providerId="LiveId" clId="{56828F47-FCBF-41E6-BC75-B8560EF22F68}" dt="2024-04-14T17:09:12.766" v="18181" actId="1076"/>
          <ac:grpSpMkLst>
            <pc:docMk/>
            <pc:sldMk cId="274471710" sldId="295"/>
            <ac:grpSpMk id="2" creationId="{19579B50-6C3E-62C0-18BB-76DCF971F2EC}"/>
          </ac:grpSpMkLst>
        </pc:grpChg>
      </pc:sldChg>
      <pc:sldChg chg="modSp mod ord">
        <pc:chgData name="Светлана Латынова" userId="80644d90be333491" providerId="LiveId" clId="{56828F47-FCBF-41E6-BC75-B8560EF22F68}" dt="2024-04-13T15:05:38.700" v="4547"/>
        <pc:sldMkLst>
          <pc:docMk/>
          <pc:sldMk cId="1908493857" sldId="296"/>
        </pc:sldMkLst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5.148" v="3666" actId="20577"/>
          <ac:spMkLst>
            <pc:docMk/>
            <pc:sldMk cId="1908493857" sldId="296"/>
            <ac:spMk id="6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26.876" v="3648" actId="207"/>
          <ac:spMkLst>
            <pc:docMk/>
            <pc:sldMk cId="1908493857" sldId="296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8.019" v="3667" actId="20577"/>
          <ac:spMkLst>
            <pc:docMk/>
            <pc:sldMk cId="1908493857" sldId="296"/>
            <ac:spMk id="13" creationId="{00000000-0000-0000-0000-000000000000}"/>
          </ac:spMkLst>
        </pc:spChg>
        <pc:spChg chg="mod">
          <ac:chgData name="Светлана Латынова" userId="80644d90be333491" providerId="LiveId" clId="{56828F47-FCBF-41E6-BC75-B8560EF22F68}" dt="2024-04-13T14:32:15.900" v="3644" actId="207"/>
          <ac:spMkLst>
            <pc:docMk/>
            <pc:sldMk cId="1908493857" sldId="296"/>
            <ac:spMk id="15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40.116" v="3668" actId="20577"/>
          <ac:spMkLst>
            <pc:docMk/>
            <pc:sldMk cId="1908493857" sldId="296"/>
            <ac:spMk id="16" creationId="{00000000-0000-0000-0000-000000000000}"/>
          </ac:spMkLst>
        </pc:spChg>
        <pc:picChg chg="mod">
          <ac:chgData name="Светлана Латынова" userId="80644d90be333491" providerId="LiveId" clId="{56828F47-FCBF-41E6-BC75-B8560EF22F68}" dt="2024-04-13T15:05:33.377" v="4545"/>
          <ac:picMkLst>
            <pc:docMk/>
            <pc:sldMk cId="1908493857" sldId="296"/>
            <ac:picMk id="2050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8.700" v="4547"/>
          <ac:picMkLst>
            <pc:docMk/>
            <pc:sldMk cId="1908493857" sldId="296"/>
            <ac:picMk id="2052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3T15:05:35.833" v="4546"/>
          <ac:picMkLst>
            <pc:docMk/>
            <pc:sldMk cId="1908493857" sldId="296"/>
            <ac:picMk id="2053" creationId="{00000000-0000-0000-0000-000000000000}"/>
          </ac:picMkLst>
        </pc:picChg>
      </pc:sldChg>
      <pc:sldChg chg="modSp mod ord">
        <pc:chgData name="Светлана Латынова" userId="80644d90be333491" providerId="LiveId" clId="{56828F47-FCBF-41E6-BC75-B8560EF22F68}" dt="2024-04-14T17:25:58.323" v="18507"/>
        <pc:sldMkLst>
          <pc:docMk/>
          <pc:sldMk cId="3641733006" sldId="299"/>
        </pc:sldMkLst>
        <pc:spChg chg="mod">
          <ac:chgData name="Светлана Латынова" userId="80644d90be333491" providerId="LiveId" clId="{56828F47-FCBF-41E6-BC75-B8560EF22F68}" dt="2024-04-13T14:22:29.084" v="3534" actId="207"/>
          <ac:spMkLst>
            <pc:docMk/>
            <pc:sldMk cId="3641733006" sldId="299"/>
            <ac:spMk id="5" creationId="{8570487F-2976-A30D-A9CB-58D621EB3B1A}"/>
          </ac:spMkLst>
        </pc:spChg>
        <pc:graphicFrameChg chg="modGraphic">
          <ac:chgData name="Светлана Латынова" userId="80644d90be333491" providerId="LiveId" clId="{56828F47-FCBF-41E6-BC75-B8560EF22F68}" dt="2024-04-13T14:22:49.877" v="3537" actId="207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06.236" v="3540" actId="207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mod">
          <ac:chgData name="Светлана Латынова" userId="80644d90be333491" providerId="LiveId" clId="{56828F47-FCBF-41E6-BC75-B8560EF22F68}" dt="2024-04-13T14:24:12.959" v="3573" actId="20577"/>
          <ac:graphicFrameMkLst>
            <pc:docMk/>
            <pc:sldMk cId="3641733006" sldId="299"/>
            <ac:graphicFrameMk id="20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2:53.220" v="3538" actId="207"/>
          <ac:graphicFrameMkLst>
            <pc:docMk/>
            <pc:sldMk cId="3641733006" sldId="299"/>
            <ac:graphicFrameMk id="24" creationId="{602F8CF4-A584-DD6B-AF9B-C523AEDAC687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2.423" v="3541" actId="207"/>
          <ac:graphicFrameMkLst>
            <pc:docMk/>
            <pc:sldMk cId="3641733006" sldId="299"/>
            <ac:graphicFrameMk id="26" creationId="{20110931-3E57-EC2F-6ECA-D2AE4998F949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20.100" v="3544" actId="207"/>
          <ac:graphicFrameMkLst>
            <pc:docMk/>
            <pc:sldMk cId="3641733006" sldId="299"/>
            <ac:graphicFrameMk id="27" creationId="{279E54AE-7F38-0606-5E8D-60215D9FD1C3}"/>
          </ac:graphicFrameMkLst>
        </pc:graphicFrameChg>
        <pc:graphicFrameChg chg="modGraphic">
          <ac:chgData name="Светлана Латынова" userId="80644d90be333491" providerId="LiveId" clId="{56828F47-FCBF-41E6-BC75-B8560EF22F68}" dt="2024-04-13T14:23:15.654" v="3542" actId="207"/>
          <ac:graphicFrameMkLst>
            <pc:docMk/>
            <pc:sldMk cId="3641733006" sldId="299"/>
            <ac:graphicFrameMk id="28" creationId="{C850D5C6-472B-6073-4F44-D616B63F3BC6}"/>
          </ac:graphicFrameMkLst>
        </pc:graphicFrameChg>
      </pc:sldChg>
      <pc:sldChg chg="addSp delSp modSp mod ord">
        <pc:chgData name="Светлана Латынова" userId="80644d90be333491" providerId="LiveId" clId="{56828F47-FCBF-41E6-BC75-B8560EF22F68}" dt="2024-04-14T07:53:33.127" v="4560"/>
        <pc:sldMkLst>
          <pc:docMk/>
          <pc:sldMk cId="1908493857" sldId="300"/>
        </pc:sldMkLst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45:54.153" v="3751" actId="122"/>
          <ac:spMkLst>
            <pc:docMk/>
            <pc:sldMk cId="1908493857" sldId="300"/>
            <ac:spMk id="3" creationId="{CB21BAB0-CC23-05EF-2118-7E06E5F45E62}"/>
          </ac:spMkLst>
        </pc:spChg>
        <pc:spChg chg="add del mod">
          <ac:chgData name="Светлана Латынова" userId="80644d90be333491" providerId="LiveId" clId="{56828F47-FCBF-41E6-BC75-B8560EF22F68}" dt="2024-04-13T14:45:17.971" v="3745" actId="478"/>
          <ac:spMkLst>
            <pc:docMk/>
            <pc:sldMk cId="1908493857" sldId="300"/>
            <ac:spMk id="4" creationId="{33165D07-C63F-20E1-1294-3E8134695865}"/>
          </ac:spMkLst>
        </pc:spChg>
        <pc:spChg chg="add mod">
          <ac:chgData name="Светлана Латынова" userId="80644d90be333491" providerId="LiveId" clId="{56828F47-FCBF-41E6-BC75-B8560EF22F68}" dt="2024-04-13T14:45:14.911" v="3744"/>
          <ac:spMkLst>
            <pc:docMk/>
            <pc:sldMk cId="1908493857" sldId="300"/>
            <ac:spMk id="5" creationId="{38FF86D5-D0F2-1B91-70E9-E476EF3A36EA}"/>
          </ac:spMkLst>
        </pc:spChg>
        <pc:spChg chg="del mod topLvl">
          <ac:chgData name="Светлана Латынова" userId="80644d90be333491" providerId="LiveId" clId="{56828F47-FCBF-41E6-BC75-B8560EF22F68}" dt="2024-04-13T14:45:51.873" v="3750" actId="478"/>
          <ac:spMkLst>
            <pc:docMk/>
            <pc:sldMk cId="1908493857" sldId="300"/>
            <ac:spMk id="7" creationId="{308FDBEB-A559-8D1D-1007-9A985DEC1789}"/>
          </ac:spMkLst>
        </pc:spChg>
        <pc:spChg chg="del mod topLvl">
          <ac:chgData name="Светлана Латынова" userId="80644d90be333491" providerId="LiveId" clId="{56828F47-FCBF-41E6-BC75-B8560EF22F68}" dt="2024-04-13T14:45:50.345" v="3749" actId="478"/>
          <ac:spMkLst>
            <pc:docMk/>
            <pc:sldMk cId="1908493857" sldId="300"/>
            <ac:spMk id="8" creationId="{A5D22E25-73CF-BAD0-2D92-1FC59972E55B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4T07:53:24.929" v="4558" actId="207"/>
          <ac:spMkLst>
            <pc:docMk/>
            <pc:sldMk cId="1908493857" sldId="300"/>
            <ac:spMk id="19" creationId="{8570487F-2976-A30D-A9CB-58D621EB3B1A}"/>
          </ac:spMkLst>
        </pc:spChg>
        <pc:grpChg chg="add del mod">
          <ac:chgData name="Светлана Латынова" userId="80644d90be333491" providerId="LiveId" clId="{56828F47-FCBF-41E6-BC75-B8560EF22F68}" dt="2024-04-13T14:45:50.345" v="3749" actId="478"/>
          <ac:grpSpMkLst>
            <pc:docMk/>
            <pc:sldMk cId="1908493857" sldId="300"/>
            <ac:grpSpMk id="6" creationId="{170C39FE-B6ED-72E5-16CE-166EB8B84ACD}"/>
          </ac:grpSpMkLst>
        </pc:grpChg>
        <pc:picChg chg="mod">
          <ac:chgData name="Светлана Латынова" userId="80644d90be333491" providerId="LiveId" clId="{56828F47-FCBF-41E6-BC75-B8560EF22F68}" dt="2024-04-14T07:53:20.440" v="4557"/>
          <ac:picMkLst>
            <pc:docMk/>
            <pc:sldMk cId="1908493857" sldId="300"/>
            <ac:picMk id="23554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29.626" v="4559"/>
          <ac:picMkLst>
            <pc:docMk/>
            <pc:sldMk cId="1908493857" sldId="300"/>
            <ac:picMk id="23555" creationId="{00000000-0000-0000-0000-000000000000}"/>
          </ac:picMkLst>
        </pc:picChg>
        <pc:picChg chg="mod">
          <ac:chgData name="Светлана Латынова" userId="80644d90be333491" providerId="LiveId" clId="{56828F47-FCBF-41E6-BC75-B8560EF22F68}" dt="2024-04-14T07:53:33.127" v="4560"/>
          <ac:picMkLst>
            <pc:docMk/>
            <pc:sldMk cId="1908493857" sldId="300"/>
            <ac:picMk id="23561" creationId="{00000000-0000-0000-0000-00000000000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6:07:48.295" v="1310" actId="47"/>
        <pc:sldMkLst>
          <pc:docMk/>
          <pc:sldMk cId="2441808003" sldId="301"/>
        </pc:sldMkLst>
        <pc:spChg chg="add mod">
          <ac:chgData name="Светлана Латынова" userId="80644d90be333491" providerId="LiveId" clId="{56828F47-FCBF-41E6-BC75-B8560EF22F68}" dt="2024-04-12T06:03:49.155" v="1279" actId="1076"/>
          <ac:spMkLst>
            <pc:docMk/>
            <pc:sldMk cId="2441808003" sldId="301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4" creationId="{8F460EE0-C45D-1118-7C1F-66689CBF4F9F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6" creationId="{B0D74FF2-38CA-6D88-67BB-4A999F2CB4F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7" creationId="{346886CB-F3CC-32FE-99A5-63F25CEAF58A}"/>
          </ac:spMkLst>
        </pc:spChg>
        <pc:spChg chg="add del mod">
          <ac:chgData name="Светлана Латынова" userId="80644d90be333491" providerId="LiveId" clId="{56828F47-FCBF-41E6-BC75-B8560EF22F68}" dt="2024-04-12T05:51:02.034" v="1099" actId="478"/>
          <ac:spMkLst>
            <pc:docMk/>
            <pc:sldMk cId="2441808003" sldId="301"/>
            <ac:spMk id="8" creationId="{769D1F6E-9041-B9A9-09E7-00A39AB2FC4E}"/>
          </ac:spMkLst>
        </pc:spChg>
        <pc:spChg chg="add del mod">
          <ac:chgData name="Светлана Латынова" userId="80644d90be333491" providerId="LiveId" clId="{56828F47-FCBF-41E6-BC75-B8560EF22F68}" dt="2024-04-12T05:50:24.779" v="1055" actId="478"/>
          <ac:spMkLst>
            <pc:docMk/>
            <pc:sldMk cId="2441808003" sldId="301"/>
            <ac:spMk id="9" creationId="{E3E97D51-1576-8FFE-C21A-CCA8AB74E0F1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1" creationId="{91443DED-DFCD-9F9B-35CC-1E1A662EE9E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2" creationId="{6BAD6719-4129-FC13-C608-C183D9590D45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3" creationId="{F40DD317-B855-253D-F090-49F546210112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4" creationId="{1DDC67C7-3A92-10C8-D01D-952E363E73D4}"/>
          </ac:spMkLst>
        </pc:spChg>
        <pc:spChg chg="mod">
          <ac:chgData name="Светлана Латынова" userId="80644d90be333491" providerId="LiveId" clId="{56828F47-FCBF-41E6-BC75-B8560EF22F68}" dt="2024-04-12T05:47:49.573" v="1027"/>
          <ac:spMkLst>
            <pc:docMk/>
            <pc:sldMk cId="2441808003" sldId="301"/>
            <ac:spMk id="15" creationId="{DDF8DB16-40AF-A7CC-6D44-2EE022CDC494}"/>
          </ac:spMkLst>
        </pc:spChg>
        <pc:spChg chg="mod">
          <ac:chgData name="Светлана Латынова" userId="80644d90be333491" providerId="LiveId" clId="{56828F47-FCBF-41E6-BC75-B8560EF22F68}" dt="2024-04-12T05:50:13.608" v="1051"/>
          <ac:spMkLst>
            <pc:docMk/>
            <pc:sldMk cId="2441808003" sldId="301"/>
            <ac:spMk id="17" creationId="{8304ADEA-7203-8346-C702-0ECE7EEF48AB}"/>
          </ac:spMkLst>
        </pc:spChg>
        <pc:spChg chg="mod">
          <ac:chgData name="Светлана Латынова" userId="80644d90be333491" providerId="LiveId" clId="{56828F47-FCBF-41E6-BC75-B8560EF22F68}" dt="2024-04-12T05:50:42.045" v="1084" actId="113"/>
          <ac:spMkLst>
            <pc:docMk/>
            <pc:sldMk cId="2441808003" sldId="301"/>
            <ac:spMk id="18" creationId="{945AC0E7-B3E5-4CF1-F84F-BCD097C7030E}"/>
          </ac:spMkLst>
        </pc:spChg>
        <pc:spChg chg="add del mod">
          <ac:chgData name="Светлана Латынова" userId="80644d90be333491" providerId="LiveId" clId="{56828F47-FCBF-41E6-BC75-B8560EF22F68}" dt="2024-04-12T06:07:46.447" v="1309" actId="21"/>
          <ac:spMkLst>
            <pc:docMk/>
            <pc:sldMk cId="2441808003" sldId="301"/>
            <ac:spMk id="19" creationId="{6C4EBAAE-E7CD-E68C-C46E-A83AF7597A6B}"/>
          </ac:spMkLst>
        </pc:spChg>
        <pc:grpChg chg="add del mod">
          <ac:chgData name="Светлана Латынова" userId="80644d90be333491" providerId="LiveId" clId="{56828F47-FCBF-41E6-BC75-B8560EF22F68}" dt="2024-04-12T05:51:10.754" v="1100" actId="478"/>
          <ac:grpSpMkLst>
            <pc:docMk/>
            <pc:sldMk cId="2441808003" sldId="301"/>
            <ac:grpSpMk id="5" creationId="{8A1F128A-BD5D-F400-D002-0159E9C95654}"/>
          </ac:grpSpMkLst>
        </pc:grpChg>
        <pc:grpChg chg="add del mod">
          <ac:chgData name="Светлана Латынова" userId="80644d90be333491" providerId="LiveId" clId="{56828F47-FCBF-41E6-BC75-B8560EF22F68}" dt="2024-04-12T05:50:12.485" v="1050" actId="478"/>
          <ac:grpSpMkLst>
            <pc:docMk/>
            <pc:sldMk cId="2441808003" sldId="301"/>
            <ac:grpSpMk id="10" creationId="{4EE8734D-F255-BE97-6AAD-A87AEAC56E07}"/>
          </ac:grpSpMkLst>
        </pc:grpChg>
        <pc:grpChg chg="add mod">
          <ac:chgData name="Светлана Латынова" userId="80644d90be333491" providerId="LiveId" clId="{56828F47-FCBF-41E6-BC75-B8560EF22F68}" dt="2024-04-12T05:51:23.925" v="1102" actId="14100"/>
          <ac:grpSpMkLst>
            <pc:docMk/>
            <pc:sldMk cId="2441808003" sldId="301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5:50:58.970" v="1098" actId="478"/>
          <ac:picMkLst>
            <pc:docMk/>
            <pc:sldMk cId="2441808003" sldId="301"/>
            <ac:picMk id="3" creationId="{5742553F-52FE-5763-998B-F3009CEBEAD5}"/>
          </ac:picMkLst>
        </pc:picChg>
        <pc:picChg chg="add del mod">
          <ac:chgData name="Светлана Латынова" userId="80644d90be333491" providerId="LiveId" clId="{56828F47-FCBF-41E6-BC75-B8560EF22F68}" dt="2024-04-12T05:56:47.219" v="1168" actId="478"/>
          <ac:picMkLst>
            <pc:docMk/>
            <pc:sldMk cId="2441808003" sldId="301"/>
            <ac:picMk id="20" creationId="{CFF3134F-B252-6E4C-7C6B-EC40D44620C4}"/>
          </ac:picMkLst>
        </pc:picChg>
        <pc:picChg chg="add del mod">
          <ac:chgData name="Светлана Латынова" userId="80644d90be333491" providerId="LiveId" clId="{56828F47-FCBF-41E6-BC75-B8560EF22F68}" dt="2024-04-12T05:59:01.576" v="1184" actId="478"/>
          <ac:picMkLst>
            <pc:docMk/>
            <pc:sldMk cId="2441808003" sldId="301"/>
            <ac:picMk id="22" creationId="{A4DEABD2-584F-9745-FCF1-FE873551D4DC}"/>
          </ac:picMkLst>
        </pc:picChg>
        <pc:picChg chg="add del mod modCrop">
          <ac:chgData name="Светлана Латынова" userId="80644d90be333491" providerId="LiveId" clId="{56828F47-FCBF-41E6-BC75-B8560EF22F68}" dt="2024-04-12T06:05:47.527" v="1291" actId="478"/>
          <ac:picMkLst>
            <pc:docMk/>
            <pc:sldMk cId="2441808003" sldId="30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6:00.590" v="1295" actId="478"/>
          <ac:picMkLst>
            <pc:docMk/>
            <pc:sldMk cId="2441808003" sldId="301"/>
            <ac:picMk id="25" creationId="{651EBBDF-8AE1-2F07-55F2-2956496791C1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03:02.960" v="1252" actId="47"/>
        <pc:sldMkLst>
          <pc:docMk/>
          <pc:sldMk cId="2737065287" sldId="302"/>
        </pc:sldMkLst>
        <pc:picChg chg="del">
          <ac:chgData name="Светлана Латынова" userId="80644d90be333491" providerId="LiveId" clId="{56828F47-FCBF-41E6-BC75-B8560EF22F68}" dt="2024-04-08T07:21:24.522" v="5" actId="478"/>
          <ac:picMkLst>
            <pc:docMk/>
            <pc:sldMk cId="2737065287" sldId="302"/>
            <ac:picMk id="3" creationId="{5742553F-52FE-5763-998B-F3009CEBEAD5}"/>
          </ac:picMkLst>
        </pc:picChg>
        <pc:picChg chg="add">
          <ac:chgData name="Светлана Латынова" userId="80644d90be333491" providerId="LiveId" clId="{56828F47-FCBF-41E6-BC75-B8560EF22F68}" dt="2024-04-08T07:21:35.736" v="6" actId="22"/>
          <ac:picMkLst>
            <pc:docMk/>
            <pc:sldMk cId="2737065287" sldId="302"/>
            <ac:picMk id="4" creationId="{81DCB109-019C-2E79-EA36-6FFBAC7627D0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3006601255" sldId="303"/>
        </pc:sldMkLst>
        <pc:spChg chg="add del mod">
          <ac:chgData name="Светлана Латынова" userId="80644d90be333491" providerId="LiveId" clId="{56828F47-FCBF-41E6-BC75-B8560EF22F68}" dt="2024-04-12T06:11:56.357" v="1404" actId="21"/>
          <ac:spMkLst>
            <pc:docMk/>
            <pc:sldMk cId="3006601255" sldId="303"/>
            <ac:spMk id="5" creationId="{652A607B-5B7C-C7C5-2982-E8CED92A2251}"/>
          </ac:spMkLst>
        </pc:spChg>
        <pc:picChg chg="add del mod modCrop">
          <ac:chgData name="Светлана Латынова" userId="80644d90be333491" providerId="LiveId" clId="{56828F47-FCBF-41E6-BC75-B8560EF22F68}" dt="2024-04-12T06:05:45.160" v="1290" actId="21"/>
          <ac:picMkLst>
            <pc:docMk/>
            <pc:sldMk cId="3006601255" sldId="303"/>
            <ac:picMk id="3" creationId="{651EBBDF-8AE1-2F07-55F2-2956496791C1}"/>
          </ac:picMkLst>
        </pc:picChg>
        <pc:picChg chg="del">
          <ac:chgData name="Светлана Латынова" userId="80644d90be333491" providerId="LiveId" clId="{56828F47-FCBF-41E6-BC75-B8560EF22F68}" dt="2024-04-08T07:21:40.834" v="8" actId="478"/>
          <ac:picMkLst>
            <pc:docMk/>
            <pc:sldMk cId="3006601255" sldId="303"/>
            <ac:picMk id="4" creationId="{81DCB109-019C-2E79-EA36-6FFBAC7627D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6:25:03.102" v="2433" actId="47"/>
        <pc:sldMkLst>
          <pc:docMk/>
          <pc:sldMk cId="2630216931" sldId="304"/>
        </pc:sldMkLst>
        <pc:picChg chg="add del">
          <ac:chgData name="Светлана Латынова" userId="80644d90be333491" providerId="LiveId" clId="{56828F47-FCBF-41E6-BC75-B8560EF22F68}" dt="2024-04-12T06:17:54.279" v="1957" actId="21"/>
          <ac:picMkLst>
            <pc:docMk/>
            <pc:sldMk cId="2630216931" sldId="304"/>
            <ac:picMk id="3" creationId="{9449678E-E3E6-AAE8-CEDB-125DABE4B62C}"/>
          </ac:picMkLst>
        </pc:picChg>
      </pc:sldChg>
      <pc:sldChg chg="addSp delSp add del mod">
        <pc:chgData name="Светлана Латынова" userId="80644d90be333491" providerId="LiveId" clId="{56828F47-FCBF-41E6-BC75-B8560EF22F68}" dt="2024-04-12T06:25:00.094" v="2432" actId="47"/>
        <pc:sldMkLst>
          <pc:docMk/>
          <pc:sldMk cId="1682750947" sldId="305"/>
        </pc:sldMkLst>
        <pc:picChg chg="del">
          <ac:chgData name="Светлана Латынова" userId="80644d90be333491" providerId="LiveId" clId="{56828F47-FCBF-41E6-BC75-B8560EF22F68}" dt="2024-04-08T07:23:29.855" v="250" actId="478"/>
          <ac:picMkLst>
            <pc:docMk/>
            <pc:sldMk cId="1682750947" sldId="305"/>
            <ac:picMk id="3" creationId="{9449678E-E3E6-AAE8-CEDB-125DABE4B62C}"/>
          </ac:picMkLst>
        </pc:picChg>
        <pc:picChg chg="add del">
          <ac:chgData name="Светлана Латынова" userId="80644d90be333491" providerId="LiveId" clId="{56828F47-FCBF-41E6-BC75-B8560EF22F68}" dt="2024-04-12T06:24:56.544" v="2431" actId="21"/>
          <ac:picMkLst>
            <pc:docMk/>
            <pc:sldMk cId="1682750947" sldId="305"/>
            <ac:picMk id="4" creationId="{BCC4FC7D-8EB6-A15D-2892-DAD0D7F5EBA2}"/>
          </ac:picMkLst>
        </pc:picChg>
      </pc:sldChg>
      <pc:sldChg chg="addSp new del mod">
        <pc:chgData name="Светлана Латынова" userId="80644d90be333491" providerId="LiveId" clId="{56828F47-FCBF-41E6-BC75-B8560EF22F68}" dt="2024-04-12T06:25:08.254" v="2434" actId="47"/>
        <pc:sldMkLst>
          <pc:docMk/>
          <pc:sldMk cId="1440119774" sldId="306"/>
        </pc:sldMkLst>
        <pc:picChg chg="add">
          <ac:chgData name="Светлана Латынова" userId="80644d90be333491" providerId="LiveId" clId="{56828F47-FCBF-41E6-BC75-B8560EF22F68}" dt="2024-04-08T07:23:55.532" v="253" actId="22"/>
          <ac:picMkLst>
            <pc:docMk/>
            <pc:sldMk cId="1440119774" sldId="306"/>
            <ac:picMk id="3" creationId="{0D9D831C-5C5D-0868-9EEA-B0A8DCD6AF53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7.986" v="3366" actId="47"/>
        <pc:sldMkLst>
          <pc:docMk/>
          <pc:sldMk cId="3718083359" sldId="307"/>
        </pc:sldMkLst>
        <pc:picChg chg="add del">
          <ac:chgData name="Светлана Латынова" userId="80644d90be333491" providerId="LiveId" clId="{56828F47-FCBF-41E6-BC75-B8560EF22F68}" dt="2024-04-13T14:04:56.816" v="3020" actId="21"/>
          <ac:picMkLst>
            <pc:docMk/>
            <pc:sldMk cId="3718083359" sldId="307"/>
            <ac:picMk id="3" creationId="{3B26EF9C-753B-DB9A-1C99-59F9D36AEBA0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3T14:16:08.726" v="3367" actId="47"/>
        <pc:sldMkLst>
          <pc:docMk/>
          <pc:sldMk cId="2333425872" sldId="308"/>
        </pc:sldMkLst>
        <pc:picChg chg="add del">
          <ac:chgData name="Светлана Латынова" userId="80644d90be333491" providerId="LiveId" clId="{56828F47-FCBF-41E6-BC75-B8560EF22F68}" dt="2024-04-13T14:16:06.423" v="3365" actId="21"/>
          <ac:picMkLst>
            <pc:docMk/>
            <pc:sldMk cId="2333425872" sldId="308"/>
            <ac:picMk id="3" creationId="{DE683218-974F-D443-FE43-0423950D1A45}"/>
          </ac:picMkLst>
        </pc:picChg>
      </pc:sldChg>
      <pc:sldChg chg="addSp delSp new del mod ord">
        <pc:chgData name="Светлана Латынова" userId="80644d90be333491" providerId="LiveId" clId="{56828F47-FCBF-41E6-BC75-B8560EF22F68}" dt="2024-04-12T07:06:01.985" v="2870" actId="47"/>
        <pc:sldMkLst>
          <pc:docMk/>
          <pc:sldMk cId="4171181166" sldId="309"/>
        </pc:sldMkLst>
        <pc:picChg chg="add del">
          <ac:chgData name="Светлана Латынова" userId="80644d90be333491" providerId="LiveId" clId="{56828F47-FCBF-41E6-BC75-B8560EF22F68}" dt="2024-04-12T07:05:55.548" v="2866" actId="21"/>
          <ac:picMkLst>
            <pc:docMk/>
            <pc:sldMk cId="4171181166" sldId="309"/>
            <ac:picMk id="3" creationId="{A1BE9C93-2104-8276-C215-E522BF24CB60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2T07:07:42.999" v="2920" actId="47"/>
        <pc:sldMkLst>
          <pc:docMk/>
          <pc:sldMk cId="406193093" sldId="310"/>
        </pc:sldMkLst>
        <pc:picChg chg="add del mod">
          <ac:chgData name="Светлана Латынова" userId="80644d90be333491" providerId="LiveId" clId="{56828F47-FCBF-41E6-BC75-B8560EF22F68}" dt="2024-04-12T07:06:51.776" v="2906" actId="478"/>
          <ac:picMkLst>
            <pc:docMk/>
            <pc:sldMk cId="406193093" sldId="310"/>
            <ac:picMk id="3" creationId="{575AE5DA-AE63-F63F-D309-1BF6051BE2F5}"/>
          </ac:picMkLst>
        </pc:picChg>
      </pc:sldChg>
      <pc:sldChg chg="addSp delSp modSp new del mod ord">
        <pc:chgData name="Светлана Латынова" userId="80644d90be333491" providerId="LiveId" clId="{56828F47-FCBF-41E6-BC75-B8560EF22F68}" dt="2024-04-14T09:05:16.115" v="6938" actId="47"/>
        <pc:sldMkLst>
          <pc:docMk/>
          <pc:sldMk cId="1729251124" sldId="311"/>
        </pc:sldMkLst>
        <pc:spChg chg="add del mod">
          <ac:chgData name="Светлана Латынова" userId="80644d90be333491" providerId="LiveId" clId="{56828F47-FCBF-41E6-BC75-B8560EF22F68}" dt="2024-04-14T09:05:15.079" v="6937"/>
          <ac:spMkLst>
            <pc:docMk/>
            <pc:sldMk cId="1729251124" sldId="311"/>
            <ac:spMk id="4" creationId="{D516DCC4-F43C-05E2-9BDF-66C414B0566A}"/>
          </ac:spMkLst>
        </pc:spChg>
        <pc:spChg chg="add mod">
          <ac:chgData name="Светлана Латынова" userId="80644d90be333491" providerId="LiveId" clId="{56828F47-FCBF-41E6-BC75-B8560EF22F68}" dt="2024-04-14T09:00:00.844" v="6820"/>
          <ac:spMkLst>
            <pc:docMk/>
            <pc:sldMk cId="1729251124" sldId="311"/>
            <ac:spMk id="6" creationId="{E2028FEB-0130-F19A-149E-EFD9122D0F9A}"/>
          </ac:spMkLst>
        </pc:spChg>
        <pc:picChg chg="add del">
          <ac:chgData name="Светлана Латынова" userId="80644d90be333491" providerId="LiveId" clId="{56828F47-FCBF-41E6-BC75-B8560EF22F68}" dt="2024-04-14T08:41:59.481" v="5147" actId="478"/>
          <ac:picMkLst>
            <pc:docMk/>
            <pc:sldMk cId="1729251124" sldId="311"/>
            <ac:picMk id="3" creationId="{FC15DF40-18D6-F662-A9C4-0A0007CF8134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4.832" v="6103" actId="47"/>
        <pc:sldMkLst>
          <pc:docMk/>
          <pc:sldMk cId="3735104459" sldId="312"/>
        </pc:sldMkLst>
        <pc:picChg chg="add del">
          <ac:chgData name="Светлана Латынова" userId="80644d90be333491" providerId="LiveId" clId="{56828F47-FCBF-41E6-BC75-B8560EF22F68}" dt="2024-04-14T08:42:21.049" v="5149" actId="21"/>
          <ac:picMkLst>
            <pc:docMk/>
            <pc:sldMk cId="3735104459" sldId="312"/>
            <ac:picMk id="3" creationId="{5AFBA491-D975-EA88-9745-0C8E885075BB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29.562" v="6101" actId="47"/>
        <pc:sldMkLst>
          <pc:docMk/>
          <pc:sldMk cId="4172662384" sldId="313"/>
        </pc:sldMkLst>
        <pc:picChg chg="add del">
          <ac:chgData name="Светлана Латынова" userId="80644d90be333491" providerId="LiveId" clId="{56828F47-FCBF-41E6-BC75-B8560EF22F68}" dt="2024-04-14T08:50:43.480" v="5685" actId="21"/>
          <ac:picMkLst>
            <pc:docMk/>
            <pc:sldMk cId="4172662384" sldId="313"/>
            <ac:picMk id="3" creationId="{B29CD04E-126C-F4E3-FA5A-BCFC382BD6C7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3:35.643" v="6104" actId="47"/>
        <pc:sldMkLst>
          <pc:docMk/>
          <pc:sldMk cId="4113476068" sldId="314"/>
        </pc:sldMkLst>
        <pc:picChg chg="add del">
          <ac:chgData name="Светлана Латынова" userId="80644d90be333491" providerId="LiveId" clId="{56828F47-FCBF-41E6-BC75-B8560EF22F68}" dt="2024-04-14T08:53:33.473" v="6102" actId="21"/>
          <ac:picMkLst>
            <pc:docMk/>
            <pc:sldMk cId="4113476068" sldId="314"/>
            <ac:picMk id="3" creationId="{E50674FF-843C-B52A-E183-20094E484031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5:33.375" v="6277" actId="47"/>
        <pc:sldMkLst>
          <pc:docMk/>
          <pc:sldMk cId="4154191871" sldId="315"/>
        </pc:sldMkLst>
        <pc:picChg chg="add del">
          <ac:chgData name="Светлана Латынова" userId="80644d90be333491" providerId="LiveId" clId="{56828F47-FCBF-41E6-BC75-B8560EF22F68}" dt="2024-04-14T08:55:30.323" v="6276" actId="21"/>
          <ac:picMkLst>
            <pc:docMk/>
            <pc:sldMk cId="4154191871" sldId="315"/>
            <ac:picMk id="3" creationId="{12834A3B-EE64-4EA8-EB23-48833AA03E13}"/>
          </ac:picMkLst>
        </pc:picChg>
      </pc:sldChg>
      <pc:sldChg chg="addSp delSp new del mod">
        <pc:chgData name="Светлана Латынова" userId="80644d90be333491" providerId="LiveId" clId="{56828F47-FCBF-41E6-BC75-B8560EF22F68}" dt="2024-04-14T08:57:53.636" v="6625" actId="47"/>
        <pc:sldMkLst>
          <pc:docMk/>
          <pc:sldMk cId="2469832496" sldId="316"/>
        </pc:sldMkLst>
        <pc:picChg chg="add del">
          <ac:chgData name="Светлана Латынова" userId="80644d90be333491" providerId="LiveId" clId="{56828F47-FCBF-41E6-BC75-B8560EF22F68}" dt="2024-04-14T08:57:27.893" v="6552" actId="478"/>
          <ac:picMkLst>
            <pc:docMk/>
            <pc:sldMk cId="2469832496" sldId="316"/>
            <ac:picMk id="3" creationId="{5E4A8DB4-651A-9592-8C62-7471B17C03F1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8:57:57.820" v="6627" actId="47"/>
        <pc:sldMkLst>
          <pc:docMk/>
          <pc:sldMk cId="1944454202" sldId="317"/>
        </pc:sldMkLst>
        <pc:picChg chg="add del mod">
          <ac:chgData name="Светлана Латынова" userId="80644d90be333491" providerId="LiveId" clId="{56828F47-FCBF-41E6-BC75-B8560EF22F68}" dt="2024-04-14T08:57:56.696" v="6626" actId="21"/>
          <ac:picMkLst>
            <pc:docMk/>
            <pc:sldMk cId="1944454202" sldId="317"/>
            <ac:picMk id="3" creationId="{ECE10C22-9517-C3ED-04D5-97F67555BFC2}"/>
          </ac:picMkLst>
        </pc:picChg>
      </pc:sldChg>
      <pc:sldChg chg="addSp delSp modSp new del mod">
        <pc:chgData name="Светлана Латынова" userId="80644d90be333491" providerId="LiveId" clId="{56828F47-FCBF-41E6-BC75-B8560EF22F68}" dt="2024-04-14T09:00:48.016" v="6835" actId="47"/>
        <pc:sldMkLst>
          <pc:docMk/>
          <pc:sldMk cId="686024322" sldId="318"/>
        </pc:sldMkLst>
        <pc:spChg chg="add mod">
          <ac:chgData name="Светлана Латынова" userId="80644d90be333491" providerId="LiveId" clId="{56828F47-FCBF-41E6-BC75-B8560EF22F68}" dt="2024-04-08T07:27:09.903" v="299" actId="20577"/>
          <ac:spMkLst>
            <pc:docMk/>
            <pc:sldMk cId="686024322" sldId="318"/>
            <ac:spMk id="4" creationId="{DBE40CA0-3458-2AD0-A8A6-6A4674632344}"/>
          </ac:spMkLst>
        </pc:spChg>
        <pc:picChg chg="add del">
          <ac:chgData name="Светлана Латынова" userId="80644d90be333491" providerId="LiveId" clId="{56828F47-FCBF-41E6-BC75-B8560EF22F68}" dt="2024-04-08T07:27:03.507" v="279" actId="478"/>
          <ac:picMkLst>
            <pc:docMk/>
            <pc:sldMk cId="686024322" sldId="318"/>
            <ac:picMk id="3" creationId="{A01BD348-D9BF-0FE9-C887-D9CEB7C41DAA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09:00:48.016" v="6835" actId="47"/>
        <pc:sldMkLst>
          <pc:docMk/>
          <pc:sldMk cId="3251538494" sldId="319"/>
        </pc:sldMkLst>
        <pc:picChg chg="del mod">
          <ac:chgData name="Светлана Латынова" userId="80644d90be333491" providerId="LiveId" clId="{56828F47-FCBF-41E6-BC75-B8560EF22F68}" dt="2024-04-14T09:00:09.621" v="6822" actId="21"/>
          <ac:picMkLst>
            <pc:docMk/>
            <pc:sldMk cId="3251538494" sldId="319"/>
            <ac:picMk id="3" creationId="{A01BD348-D9BF-0FE9-C887-D9CEB7C41DAA}"/>
          </ac:picMkLst>
        </pc:picChg>
        <pc:picChg chg="add del mod">
          <ac:chgData name="Светлана Латынова" userId="80644d90be333491" providerId="LiveId" clId="{56828F47-FCBF-41E6-BC75-B8560EF22F68}" dt="2024-04-14T09:00:43.605" v="6834" actId="21"/>
          <ac:picMkLst>
            <pc:docMk/>
            <pc:sldMk cId="3251538494" sldId="319"/>
            <ac:picMk id="4" creationId="{D27B9AFA-16BA-63DE-3F8A-41CF7BB989D6}"/>
          </ac:picMkLst>
        </pc:picChg>
        <pc:picChg chg="add del">
          <ac:chgData name="Светлана Латынова" userId="80644d90be333491" providerId="LiveId" clId="{56828F47-FCBF-41E6-BC75-B8560EF22F68}" dt="2024-04-14T09:00:30.922" v="6830" actId="21"/>
          <ac:picMkLst>
            <pc:docMk/>
            <pc:sldMk cId="3251538494" sldId="319"/>
            <ac:picMk id="6" creationId="{17B71EE5-738B-7C75-60F9-946622C50A3E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09:30.444" v="7137" actId="47"/>
        <pc:sldMkLst>
          <pc:docMk/>
          <pc:sldMk cId="1903550232" sldId="320"/>
        </pc:sldMkLst>
        <pc:spChg chg="del">
          <ac:chgData name="Светлана Латынова" userId="80644d90be333491" providerId="LiveId" clId="{56828F47-FCBF-41E6-BC75-B8560EF22F68}" dt="2024-04-08T07:28:07.810" v="309" actId="478"/>
          <ac:spMkLst>
            <pc:docMk/>
            <pc:sldMk cId="1903550232" sldId="320"/>
            <ac:spMk id="4" creationId="{DBE40CA0-3458-2AD0-A8A6-6A4674632344}"/>
          </ac:spMkLst>
        </pc:spChg>
        <pc:spChg chg="add mod">
          <ac:chgData name="Светлана Латынова" userId="80644d90be333491" providerId="LiveId" clId="{56828F47-FCBF-41E6-BC75-B8560EF22F68}" dt="2024-04-08T07:28:48.285" v="364" actId="20577"/>
          <ac:spMkLst>
            <pc:docMk/>
            <pc:sldMk cId="1903550232" sldId="320"/>
            <ac:spMk id="5" creationId="{848FB71C-3758-8861-7C62-074D82AA3EBB}"/>
          </ac:spMkLst>
        </pc:spChg>
        <pc:picChg chg="add mod">
          <ac:chgData name="Светлана Латынова" userId="80644d90be333491" providerId="LiveId" clId="{56828F47-FCBF-41E6-BC75-B8560EF22F68}" dt="2024-04-08T07:28:14.142" v="311" actId="1076"/>
          <ac:picMkLst>
            <pc:docMk/>
            <pc:sldMk cId="1903550232" sldId="320"/>
            <ac:picMk id="3" creationId="{EB4CBED4-16F9-612D-984E-C9AF3766745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09:14:43.950" v="7178" actId="47"/>
        <pc:sldMkLst>
          <pc:docMk/>
          <pc:sldMk cId="2520751475" sldId="321"/>
        </pc:sldMkLst>
        <pc:spChg chg="mod">
          <ac:chgData name="Светлана Латынова" userId="80644d90be333491" providerId="LiveId" clId="{56828F47-FCBF-41E6-BC75-B8560EF22F68}" dt="2024-04-08T07:29:41.768" v="401" actId="1076"/>
          <ac:spMkLst>
            <pc:docMk/>
            <pc:sldMk cId="2520751475" sldId="321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29:13.089" v="400" actId="478"/>
          <ac:picMkLst>
            <pc:docMk/>
            <pc:sldMk cId="2520751475" sldId="321"/>
            <ac:picMk id="3" creationId="{EB4CBED4-16F9-612D-984E-C9AF37667453}"/>
          </ac:picMkLst>
        </pc:picChg>
        <pc:picChg chg="add del mod">
          <ac:chgData name="Светлана Латынова" userId="80644d90be333491" providerId="LiveId" clId="{56828F47-FCBF-41E6-BC75-B8560EF22F68}" dt="2024-04-14T09:14:22.766" v="7177" actId="478"/>
          <ac:picMkLst>
            <pc:docMk/>
            <pc:sldMk cId="2520751475" sldId="321"/>
            <ac:picMk id="4" creationId="{97474DDF-7C09-1A46-4960-72AF0E9FC103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6.140" v="13291" actId="47"/>
        <pc:sldMkLst>
          <pc:docMk/>
          <pc:sldMk cId="2124004290" sldId="322"/>
        </pc:sldMkLst>
        <pc:spChg chg="mod">
          <ac:chgData name="Светлана Латынова" userId="80644d90be333491" providerId="LiveId" clId="{56828F47-FCBF-41E6-BC75-B8560EF22F68}" dt="2024-04-08T07:37:16.258" v="823" actId="20577"/>
          <ac:spMkLst>
            <pc:docMk/>
            <pc:sldMk cId="2124004290" sldId="322"/>
            <ac:spMk id="5" creationId="{848FB71C-3758-8861-7C62-074D82AA3EBB}"/>
          </ac:spMkLst>
        </pc:spChg>
        <pc:picChg chg="add del">
          <ac:chgData name="Светлана Латынова" userId="80644d90be333491" providerId="LiveId" clId="{56828F47-FCBF-41E6-BC75-B8560EF22F68}" dt="2024-04-14T09:16:55.988" v="7216" actId="21"/>
          <ac:picMkLst>
            <pc:docMk/>
            <pc:sldMk cId="2124004290" sldId="322"/>
            <ac:picMk id="3" creationId="{F1E01AC1-79EC-E795-EA8E-451E26D25BD7}"/>
          </ac:picMkLst>
        </pc:picChg>
        <pc:picChg chg="del">
          <ac:chgData name="Светлана Латынова" userId="80644d90be333491" providerId="LiveId" clId="{56828F47-FCBF-41E6-BC75-B8560EF22F68}" dt="2024-04-08T07:29:59.552" v="405" actId="478"/>
          <ac:picMkLst>
            <pc:docMk/>
            <pc:sldMk cId="2124004290" sldId="322"/>
            <ac:picMk id="4" creationId="{97474DDF-7C09-1A46-4960-72AF0E9FC103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4T12:27:01.340" v="13290" actId="47"/>
        <pc:sldMkLst>
          <pc:docMk/>
          <pc:sldMk cId="1768635652" sldId="323"/>
        </pc:sldMkLst>
        <pc:spChg chg="del mod">
          <ac:chgData name="Светлана Латынова" userId="80644d90be333491" providerId="LiveId" clId="{56828F47-FCBF-41E6-BC75-B8560EF22F68}" dt="2024-04-14T12:03:54.720" v="12231" actId="478"/>
          <ac:spMkLst>
            <pc:docMk/>
            <pc:sldMk cId="1768635652" sldId="323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31:31.270" v="412" actId="478"/>
          <ac:picMkLst>
            <pc:docMk/>
            <pc:sldMk cId="1768635652" sldId="323"/>
            <ac:picMk id="3" creationId="{F1E01AC1-79EC-E795-EA8E-451E26D25BD7}"/>
          </ac:picMkLst>
        </pc:picChg>
        <pc:picChg chg="add del mod">
          <ac:chgData name="Светлана Латынова" userId="80644d90be333491" providerId="LiveId" clId="{56828F47-FCBF-41E6-BC75-B8560EF22F68}" dt="2024-04-14T10:11:40.024" v="7763" actId="478"/>
          <ac:picMkLst>
            <pc:docMk/>
            <pc:sldMk cId="1768635652" sldId="323"/>
            <ac:picMk id="4" creationId="{DB659CBB-E5DD-3703-66B0-62A30D21C216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6:36:37.311" v="17477" actId="47"/>
        <pc:sldMkLst>
          <pc:docMk/>
          <pc:sldMk cId="551570066" sldId="324"/>
        </pc:sldMkLst>
        <pc:spChg chg="add del mod">
          <ac:chgData name="Светлана Латынова" userId="80644d90be333491" providerId="LiveId" clId="{56828F47-FCBF-41E6-BC75-B8560EF22F68}" dt="2024-04-14T16:00:53.279" v="16954" actId="21"/>
          <ac:spMkLst>
            <pc:docMk/>
            <pc:sldMk cId="551570066" sldId="324"/>
            <ac:spMk id="4" creationId="{2D08519B-8AC3-177A-0215-58318498B4A4}"/>
          </ac:spMkLst>
        </pc:spChg>
        <pc:spChg chg="del mod">
          <ac:chgData name="Светлана Латынова" userId="80644d90be333491" providerId="LiveId" clId="{56828F47-FCBF-41E6-BC75-B8560EF22F68}" dt="2024-04-14T14:50:26.197" v="15031" actId="478"/>
          <ac:spMkLst>
            <pc:docMk/>
            <pc:sldMk cId="551570066" sldId="324"/>
            <ac:spMk id="5" creationId="{848FB71C-3758-8861-7C62-074D82AA3EBB}"/>
          </ac:spMkLst>
        </pc:spChg>
        <pc:graphicFrameChg chg="add del">
          <ac:chgData name="Светлана Латынова" userId="80644d90be333491" providerId="LiveId" clId="{56828F47-FCBF-41E6-BC75-B8560EF22F68}" dt="2024-04-14T14:50:38.159" v="15033" actId="26606"/>
          <ac:graphicFrameMkLst>
            <pc:docMk/>
            <pc:sldMk cId="551570066" sldId="324"/>
            <ac:graphicFrameMk id="6" creationId="{2C1AD161-CAC9-8542-C3C0-4D2DF8E78A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05.700" v="17007" actId="21"/>
          <ac:graphicFrameMkLst>
            <pc:docMk/>
            <pc:sldMk cId="551570066" sldId="324"/>
            <ac:graphicFrameMk id="7" creationId="{19A58985-685B-9B90-93F4-1479C5BB62A1}"/>
          </ac:graphicFrameMkLst>
        </pc:graphicFrameChg>
        <pc:picChg chg="add del mod">
          <ac:chgData name="Светлана Латынова" userId="80644d90be333491" providerId="LiveId" clId="{56828F47-FCBF-41E6-BC75-B8560EF22F68}" dt="2024-04-14T14:45:06.876" v="14893" actId="478"/>
          <ac:picMkLst>
            <pc:docMk/>
            <pc:sldMk cId="551570066" sldId="324"/>
            <ac:picMk id="3" creationId="{65D77944-6C6D-E1D2-A4E2-4BD86D6278A6}"/>
          </ac:picMkLst>
        </pc:picChg>
        <pc:picChg chg="del">
          <ac:chgData name="Светлана Латынова" userId="80644d90be333491" providerId="LiveId" clId="{56828F47-FCBF-41E6-BC75-B8560EF22F68}" dt="2024-04-08T07:40:04.452" v="880" actId="478"/>
          <ac:picMkLst>
            <pc:docMk/>
            <pc:sldMk cId="551570066" sldId="324"/>
            <ac:picMk id="4" creationId="{DB659CBB-E5DD-3703-66B0-62A30D21C216}"/>
          </ac:picMkLst>
        </pc:picChg>
      </pc:sldChg>
      <pc:sldChg chg="modSp add del mod ord">
        <pc:chgData name="Светлана Латынова" userId="80644d90be333491" providerId="LiveId" clId="{56828F47-FCBF-41E6-BC75-B8560EF22F68}" dt="2024-04-14T16:36:39.638" v="17478" actId="47"/>
        <pc:sldMkLst>
          <pc:docMk/>
          <pc:sldMk cId="1783288448" sldId="325"/>
        </pc:sldMkLst>
        <pc:spChg chg="mod">
          <ac:chgData name="Светлана Латынова" userId="80644d90be333491" providerId="LiveId" clId="{56828F47-FCBF-41E6-BC75-B8560EF22F68}" dt="2024-04-08T07:42:14.461" v="999" actId="20577"/>
          <ac:spMkLst>
            <pc:docMk/>
            <pc:sldMk cId="1783288448" sldId="325"/>
            <ac:spMk id="5" creationId="{848FB71C-3758-8861-7C62-074D82AA3EBB}"/>
          </ac:spMkLst>
        </pc:spChg>
        <pc:picChg chg="mod">
          <ac:chgData name="Светлана Латынова" userId="80644d90be333491" providerId="LiveId" clId="{56828F47-FCBF-41E6-BC75-B8560EF22F68}" dt="2024-04-08T07:42:16.983" v="1000" actId="1076"/>
          <ac:picMkLst>
            <pc:docMk/>
            <pc:sldMk cId="1783288448" sldId="325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7:16:13.552" v="18191" actId="47"/>
        <pc:sldMkLst>
          <pc:docMk/>
          <pc:sldMk cId="3484693799" sldId="326"/>
        </pc:sldMkLst>
        <pc:spChg chg="mod">
          <ac:chgData name="Светлана Латынова" userId="80644d90be333491" providerId="LiveId" clId="{56828F47-FCBF-41E6-BC75-B8560EF22F68}" dt="2024-04-08T07:42:31.595" v="1025" actId="20577"/>
          <ac:spMkLst>
            <pc:docMk/>
            <pc:sldMk cId="3484693799" sldId="326"/>
            <ac:spMk id="5" creationId="{848FB71C-3758-8861-7C62-074D82AA3EBB}"/>
          </ac:spMkLst>
        </pc:spChg>
        <pc:picChg chg="del">
          <ac:chgData name="Светлана Латынова" userId="80644d90be333491" providerId="LiveId" clId="{56828F47-FCBF-41E6-BC75-B8560EF22F68}" dt="2024-04-08T07:42:20.616" v="1002" actId="478"/>
          <ac:picMkLst>
            <pc:docMk/>
            <pc:sldMk cId="3484693799" sldId="326"/>
            <ac:picMk id="4" creationId="{DB659CBB-E5DD-3703-66B0-62A30D21C216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08:42:13.728" v="5148" actId="47"/>
        <pc:sldMkLst>
          <pc:docMk/>
          <pc:sldMk cId="468250110" sldId="327"/>
        </pc:sldMkLst>
        <pc:spChg chg="mod">
          <ac:chgData name="Светлана Латынова" userId="80644d90be333491" providerId="LiveId" clId="{56828F47-FCBF-41E6-BC75-B8560EF22F68}" dt="2024-04-12T06:49:46.866" v="2699" actId="20577"/>
          <ac:spMkLst>
            <pc:docMk/>
            <pc:sldMk cId="468250110" sldId="327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2T05:54:12.246" v="1115" actId="478"/>
          <ac:picMkLst>
            <pc:docMk/>
            <pc:sldMk cId="468250110" sldId="327"/>
            <ac:picMk id="3" creationId="{5742553F-52FE-5763-998B-F3009CEBEAD5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3T14:47:38.743" v="3785" actId="47"/>
        <pc:sldMkLst>
          <pc:docMk/>
          <pc:sldMk cId="4009938077" sldId="328"/>
        </pc:sldMkLst>
        <pc:spChg chg="del mod">
          <ac:chgData name="Светлана Латынова" userId="80644d90be333491" providerId="LiveId" clId="{56828F47-FCBF-41E6-BC75-B8560EF22F68}" dt="2024-04-12T06:21:46.402" v="2127" actId="478"/>
          <ac:spMkLst>
            <pc:docMk/>
            <pc:sldMk cId="4009938077" sldId="32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4" creationId="{5CBF5EF3-27EA-7227-6453-DAC3D06DFE3B}"/>
          </ac:spMkLst>
        </pc:spChg>
        <pc:spChg chg="add del mod">
          <ac:chgData name="Светлана Латынова" userId="80644d90be333491" providerId="LiveId" clId="{56828F47-FCBF-41E6-BC75-B8560EF22F68}" dt="2024-04-12T06:13:55.125" v="1726" actId="478"/>
          <ac:spMkLst>
            <pc:docMk/>
            <pc:sldMk cId="4009938077" sldId="328"/>
            <ac:spMk id="5" creationId="{652A607B-5B7C-C7C5-2982-E8CED92A2251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7" creationId="{A5B0BD14-E747-C868-EA0C-7DDF544F101B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8" creationId="{FF20D87A-5E4C-4EEB-449B-2A1A4E3AE935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9" creationId="{028323DB-ECAB-1C3E-508C-3F60DAB402A2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0" creationId="{B5A16D6C-FD9A-864B-6480-C14419F0A0BC}"/>
          </ac:spMkLst>
        </pc:spChg>
        <pc:spChg chg="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1" creationId="{56937CDC-8F92-68F8-A622-173E335F3CA5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2" creationId="{F9D8510D-1723-2E4F-7E79-2765DF9DC999}"/>
          </ac:spMkLst>
        </pc:spChg>
        <pc:spChg chg="add mod">
          <ac:chgData name="Светлана Латынова" userId="80644d90be333491" providerId="LiveId" clId="{56828F47-FCBF-41E6-BC75-B8560EF22F68}" dt="2024-04-12T06:18:24.830" v="1961"/>
          <ac:spMkLst>
            <pc:docMk/>
            <pc:sldMk cId="4009938077" sldId="328"/>
            <ac:spMk id="13" creationId="{9844DDA2-CC49-B3AB-D53E-8B4F9F863B07}"/>
          </ac:spMkLst>
        </pc:spChg>
        <pc:spChg chg="add del mod">
          <ac:chgData name="Светлана Латынова" userId="80644d90be333491" providerId="LiveId" clId="{56828F47-FCBF-41E6-BC75-B8560EF22F68}" dt="2024-04-13T14:46:51.801" v="3784" actId="478"/>
          <ac:spMkLst>
            <pc:docMk/>
            <pc:sldMk cId="4009938077" sldId="328"/>
            <ac:spMk id="14" creationId="{46CBAE35-2BC4-6973-B08C-CD094BB1C284}"/>
          </ac:spMkLst>
        </pc:spChg>
        <pc:spChg chg="del mod">
          <ac:chgData name="Светлана Латынова" userId="80644d90be333491" providerId="LiveId" clId="{56828F47-FCBF-41E6-BC75-B8560EF22F68}" dt="2024-04-12T06:21:33.123" v="2124" actId="478"/>
          <ac:spMkLst>
            <pc:docMk/>
            <pc:sldMk cId="4009938077" sldId="328"/>
            <ac:spMk id="19" creationId="{6C4EBAAE-E7CD-E68C-C46E-A83AF7597A6B}"/>
          </ac:spMkLst>
        </pc:spChg>
        <pc:spChg chg="del mod topLvl">
          <ac:chgData name="Светлана Латынова" userId="80644d90be333491" providerId="LiveId" clId="{56828F47-FCBF-41E6-BC75-B8560EF22F68}" dt="2024-04-13T14:46:34.840" v="3759" actId="478"/>
          <ac:spMkLst>
            <pc:docMk/>
            <pc:sldMk cId="4009938077" sldId="328"/>
            <ac:spMk id="20" creationId="{545037EC-A1EB-0930-1929-496F1DB8AB77}"/>
          </ac:spMkLst>
        </pc:spChg>
        <pc:spChg chg="del mod topLvl">
          <ac:chgData name="Светлана Латынова" userId="80644d90be333491" providerId="LiveId" clId="{56828F47-FCBF-41E6-BC75-B8560EF22F68}" dt="2024-04-13T14:46:33.520" v="3758" actId="478"/>
          <ac:spMkLst>
            <pc:docMk/>
            <pc:sldMk cId="4009938077" sldId="328"/>
            <ac:spMk id="21" creationId="{CF94653A-F314-8DD4-03D7-0F8DF55508FB}"/>
          </ac:spMkLst>
        </pc:spChg>
        <pc:grpChg chg="add mod">
          <ac:chgData name="Светлана Латынова" userId="80644d90be333491" providerId="LiveId" clId="{56828F47-FCBF-41E6-BC75-B8560EF22F68}" dt="2024-04-12T06:18:24.830" v="1961"/>
          <ac:grpSpMkLst>
            <pc:docMk/>
            <pc:sldMk cId="4009938077" sldId="328"/>
            <ac:grpSpMk id="6" creationId="{BE76252A-6643-0483-144D-E576E9DAEEB4}"/>
          </ac:grpSpMkLst>
        </pc:grpChg>
        <pc:grpChg chg="add del mod">
          <ac:chgData name="Светлана Латынова" userId="80644d90be333491" providerId="LiveId" clId="{56828F47-FCBF-41E6-BC75-B8560EF22F68}" dt="2024-04-13T14:46:33.520" v="3758" actId="478"/>
          <ac:grpSpMkLst>
            <pc:docMk/>
            <pc:sldMk cId="4009938077" sldId="328"/>
            <ac:grpSpMk id="15" creationId="{7E02DDCA-323F-74FF-9546-D34E59055F67}"/>
          </ac:grpSpMkLst>
        </pc:grpChg>
        <pc:grpChg chg="del">
          <ac:chgData name="Светлана Латынова" userId="80644d90be333491" providerId="LiveId" clId="{56828F47-FCBF-41E6-BC75-B8560EF22F68}" dt="2024-04-12T06:21:40.690" v="2125" actId="478"/>
          <ac:grpSpMkLst>
            <pc:docMk/>
            <pc:sldMk cId="4009938077" sldId="328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2T06:18:24.830" v="1961"/>
          <ac:picMkLst>
            <pc:docMk/>
            <pc:sldMk cId="4009938077" sldId="328"/>
            <ac:picMk id="3" creationId="{37383456-8116-9382-6E58-B10B36C2BF75}"/>
          </ac:picMkLst>
        </pc:picChg>
        <pc:picChg chg="del">
          <ac:chgData name="Светлана Латынова" userId="80644d90be333491" providerId="LiveId" clId="{56828F47-FCBF-41E6-BC75-B8560EF22F68}" dt="2024-04-12T06:04:19.961" v="1283" actId="478"/>
          <ac:picMkLst>
            <pc:docMk/>
            <pc:sldMk cId="4009938077" sldId="328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2T06:05:21.815" v="1287" actId="478"/>
          <ac:picMkLst>
            <pc:docMk/>
            <pc:sldMk cId="4009938077" sldId="328"/>
            <ac:picMk id="1026" creationId="{94608ABF-9417-79A5-D255-18E5201BDD6B}"/>
          </ac:picMkLst>
        </pc:picChg>
        <pc:picChg chg="add del mod">
          <ac:chgData name="Светлана Латынова" userId="80644d90be333491" providerId="LiveId" clId="{56828F47-FCBF-41E6-BC75-B8560EF22F68}" dt="2024-04-12T06:10:44.409" v="1342" actId="478"/>
          <ac:picMkLst>
            <pc:docMk/>
            <pc:sldMk cId="4009938077" sldId="328"/>
            <ac:picMk id="1028" creationId="{FED740A0-5976-EF23-D570-F65D656DC5ED}"/>
          </ac:picMkLst>
        </pc:picChg>
        <pc:picChg chg="add del mod">
          <ac:chgData name="Светлана Латынова" userId="80644d90be333491" providerId="LiveId" clId="{56828F47-FCBF-41E6-BC75-B8560EF22F68}" dt="2024-04-12T06:21:30.211" v="2123" actId="478"/>
          <ac:picMkLst>
            <pc:docMk/>
            <pc:sldMk cId="4009938077" sldId="328"/>
            <ac:picMk id="1030" creationId="{49814900-6D47-E23A-2892-20D4BDD7CB68}"/>
          </ac:picMkLst>
        </pc:picChg>
      </pc:sldChg>
      <pc:sldChg chg="addSp modSp add mod ord">
        <pc:chgData name="Светлана Латынова" userId="80644d90be333491" providerId="LiveId" clId="{56828F47-FCBF-41E6-BC75-B8560EF22F68}" dt="2024-04-14T07:52:50.944" v="4556" actId="1076"/>
        <pc:sldMkLst>
          <pc:docMk/>
          <pc:sldMk cId="3890122843" sldId="329"/>
        </pc:sldMkLst>
        <pc:spChg chg="add mod">
          <ac:chgData name="Светлана Латынова" userId="80644d90be333491" providerId="LiveId" clId="{56828F47-FCBF-41E6-BC75-B8560EF22F68}" dt="2024-04-13T14:45:27.535" v="3746"/>
          <ac:spMkLst>
            <pc:docMk/>
            <pc:sldMk cId="3890122843" sldId="329"/>
            <ac:spMk id="3" creationId="{DDB108F7-EA4E-063B-2AA1-E66C63A426A6}"/>
          </ac:spMkLst>
        </pc:spChg>
        <pc:spChg chg="mod">
          <ac:chgData name="Светлана Латынова" userId="80644d90be333491" providerId="LiveId" clId="{56828F47-FCBF-41E6-BC75-B8560EF22F68}" dt="2024-04-14T07:52:44.126" v="4555" actId="207"/>
          <ac:spMkLst>
            <pc:docMk/>
            <pc:sldMk cId="3890122843" sldId="329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07:52:50.944" v="4556" actId="1076"/>
          <ac:picMkLst>
            <pc:docMk/>
            <pc:sldMk cId="3890122843" sldId="329"/>
            <ac:picMk id="24" creationId="{9E6B90F5-A1E6-DB92-B912-E47BA78E2D6E}"/>
          </ac:picMkLst>
        </pc:picChg>
      </pc:sldChg>
      <pc:sldChg chg="addSp delSp modSp add del mod ord">
        <pc:chgData name="Светлана Латынова" userId="80644d90be333491" providerId="LiveId" clId="{56828F47-FCBF-41E6-BC75-B8560EF22F68}" dt="2024-04-12T06:18:46.702" v="1964" actId="47"/>
        <pc:sldMkLst>
          <pc:docMk/>
          <pc:sldMk cId="422160057" sldId="330"/>
        </pc:sldMkLst>
        <pc:spChg chg="mod">
          <ac:chgData name="Светлана Латынова" userId="80644d90be333491" providerId="LiveId" clId="{56828F47-FCBF-41E6-BC75-B8560EF22F68}" dt="2024-04-12T06:17:51.499" v="1956" actId="20577"/>
          <ac:spMkLst>
            <pc:docMk/>
            <pc:sldMk cId="422160057" sldId="330"/>
            <ac:spMk id="2" creationId="{AF22B10C-6354-E630-89D4-AA86FBBBFF30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2T06:17:39.480" v="1927" actId="478"/>
          <ac:spMkLst>
            <pc:docMk/>
            <pc:sldMk cId="422160057" sldId="330"/>
            <ac:spMk id="18" creationId="{945AC0E7-B3E5-4CF1-F84F-BCD097C7030E}"/>
          </ac:spMkLst>
        </pc:spChg>
        <pc:grpChg chg="del">
          <ac:chgData name="Светлана Латынова" userId="80644d90be333491" providerId="LiveId" clId="{56828F47-FCBF-41E6-BC75-B8560EF22F68}" dt="2024-04-12T06:17:39.480" v="1927" actId="478"/>
          <ac:grpSpMkLst>
            <pc:docMk/>
            <pc:sldMk cId="422160057" sldId="330"/>
            <ac:grpSpMk id="16" creationId="{B990A454-4389-747F-E4DC-97D419C30EA2}"/>
          </ac:grpSpMkLst>
        </pc:grpChg>
        <pc:picChg chg="add del mod">
          <ac:chgData name="Светлана Латынова" userId="80644d90be333491" providerId="LiveId" clId="{56828F47-FCBF-41E6-BC75-B8560EF22F68}" dt="2024-04-12T06:18:45.008" v="1963" actId="21"/>
          <ac:picMkLst>
            <pc:docMk/>
            <pc:sldMk cId="422160057" sldId="330"/>
            <ac:picMk id="3" creationId="{9449678E-E3E6-AAE8-CEDB-125DABE4B62C}"/>
          </ac:picMkLst>
        </pc:picChg>
        <pc:picChg chg="del">
          <ac:chgData name="Светлана Латынова" userId="80644d90be333491" providerId="LiveId" clId="{56828F47-FCBF-41E6-BC75-B8560EF22F68}" dt="2024-04-12T06:17:55.767" v="1958" actId="478"/>
          <ac:picMkLst>
            <pc:docMk/>
            <pc:sldMk cId="422160057" sldId="330"/>
            <ac:picMk id="24" creationId="{9E6B90F5-A1E6-DB92-B912-E47BA78E2D6E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7.171" v="14414" actId="478"/>
        <pc:sldMkLst>
          <pc:docMk/>
          <pc:sldMk cId="3855343900" sldId="331"/>
        </pc:sldMkLst>
        <pc:spChg chg="del">
          <ac:chgData name="Светлана Латынова" userId="80644d90be333491" providerId="LiveId" clId="{56828F47-FCBF-41E6-BC75-B8560EF22F68}" dt="2024-04-12T06:18:57.014" v="1987" actId="478"/>
          <ac:spMkLst>
            <pc:docMk/>
            <pc:sldMk cId="3855343900" sldId="331"/>
            <ac:spMk id="3" creationId="{4CAC815B-16BD-C06B-C8DE-386D9FCB03D9}"/>
          </ac:spMkLst>
        </pc:spChg>
        <pc:spChg chg="del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6" creationId="{21FF62E7-FC14-63FA-D2C4-4AD458155A21}"/>
          </ac:spMkLst>
        </pc:spChg>
        <pc:spChg chg="add mod">
          <ac:chgData name="Светлана Латынова" userId="80644d90be333491" providerId="LiveId" clId="{56828F47-FCBF-41E6-BC75-B8560EF22F68}" dt="2024-04-12T06:27:16.265" v="2494" actId="26606"/>
          <ac:spMkLst>
            <pc:docMk/>
            <pc:sldMk cId="3855343900" sldId="331"/>
            <ac:spMk id="17" creationId="{7F069A5F-4696-88B0-02DE-3C26EECCC1AC}"/>
          </ac:spMkLst>
        </pc:spChg>
        <pc:grpChg chg="mod">
          <ac:chgData name="Светлана Латынова" userId="80644d90be333491" providerId="LiveId" clId="{56828F47-FCBF-41E6-BC75-B8560EF22F68}" dt="2024-04-12T06:19:07.894" v="1992" actId="1076"/>
          <ac:grpSpMkLst>
            <pc:docMk/>
            <pc:sldMk cId="3855343900" sldId="331"/>
            <ac:grpSpMk id="6" creationId="{A6FE38B4-CCC3-5C6F-2A06-BEE6F0CA6A94}"/>
          </ac:grpSpMkLst>
        </pc:grpChg>
        <pc:grpChg chg="add del mod">
          <ac:chgData name="Светлана Латынова" userId="80644d90be333491" providerId="LiveId" clId="{56828F47-FCBF-41E6-BC75-B8560EF22F68}" dt="2024-04-14T14:22:07.171" v="14414" actId="478"/>
          <ac:grpSpMkLst>
            <pc:docMk/>
            <pc:sldMk cId="3855343900" sldId="331"/>
            <ac:grpSpMk id="19" creationId="{2E5AE94E-E90D-E173-A00A-18964D62909E}"/>
          </ac:grpSpMkLst>
        </pc:grpChg>
        <pc:graphicFrameChg chg="add mod">
          <ac:chgData name="Светлана Латынова" userId="80644d90be333491" providerId="LiveId" clId="{56828F47-FCBF-41E6-BC75-B8560EF22F68}" dt="2024-04-14T08:14:39.366" v="4927" actId="20577"/>
          <ac:graphicFrameMkLst>
            <pc:docMk/>
            <pc:sldMk cId="3855343900" sldId="331"/>
            <ac:graphicFrameMk id="23" creationId="{E383A25A-6CE1-51B1-183F-78142892A8A9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24:45.638" v="2429" actId="478"/>
          <ac:picMkLst>
            <pc:docMk/>
            <pc:sldMk cId="3855343900" sldId="331"/>
            <ac:picMk id="2" creationId="{9449678E-E3E6-AAE8-CEDB-125DABE4B62C}"/>
          </ac:picMkLst>
        </pc:picChg>
        <pc:picChg chg="add del mod">
          <ac:chgData name="Светлана Латынова" userId="80644d90be333491" providerId="LiveId" clId="{56828F47-FCBF-41E6-BC75-B8560EF22F68}" dt="2024-04-12T06:25:54.770" v="2444" actId="21"/>
          <ac:picMkLst>
            <pc:docMk/>
            <pc:sldMk cId="3855343900" sldId="331"/>
            <ac:picMk id="4" creationId="{BCC4FC7D-8EB6-A15D-2892-DAD0D7F5EBA2}"/>
          </ac:picMkLst>
        </pc:picChg>
        <pc:picChg chg="add del">
          <ac:chgData name="Светлана Латынова" userId="80644d90be333491" providerId="LiveId" clId="{56828F47-FCBF-41E6-BC75-B8560EF22F68}" dt="2024-04-12T06:28:05.618" v="2503" actId="478"/>
          <ac:picMkLst>
            <pc:docMk/>
            <pc:sldMk cId="3855343900" sldId="331"/>
            <ac:picMk id="15" creationId="{3ADFA84C-49A8-BCFD-B1F3-4BC51A6A1B6E}"/>
          </ac:picMkLst>
        </pc:picChg>
        <pc:picChg chg="add mod">
          <ac:chgData name="Светлана Латынова" userId="80644d90be333491" providerId="LiveId" clId="{56828F47-FCBF-41E6-BC75-B8560EF22F68}" dt="2024-04-14T11:12:07.179" v="10334" actId="1076"/>
          <ac:picMkLst>
            <pc:docMk/>
            <pc:sldMk cId="3855343900" sldId="331"/>
            <ac:picMk id="2050" creationId="{28DB11BA-9687-B140-CCC1-09A49796E391}"/>
          </ac:picMkLst>
        </pc:picChg>
      </pc:sldChg>
      <pc:sldChg chg="addSp delSp modSp add mod setBg">
        <pc:chgData name="Светлана Латынова" userId="80644d90be333491" providerId="LiveId" clId="{56828F47-FCBF-41E6-BC75-B8560EF22F68}" dt="2024-04-14T08:06:08.474" v="4659" actId="26606"/>
        <pc:sldMkLst>
          <pc:docMk/>
          <pc:sldMk cId="1090744191" sldId="332"/>
        </pc:sldMkLst>
        <pc:spChg chg="del mod">
          <ac:chgData name="Светлана Латынова" userId="80644d90be333491" providerId="LiveId" clId="{56828F47-FCBF-41E6-BC75-B8560EF22F68}" dt="2024-04-14T08:00:48.714" v="4630" actId="478"/>
          <ac:spMkLst>
            <pc:docMk/>
            <pc:sldMk cId="1090744191" sldId="332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7:59:36.509" v="4594" actId="478"/>
          <ac:spMkLst>
            <pc:docMk/>
            <pc:sldMk cId="1090744191" sldId="332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1" creationId="{CB92C8CA-51CB-4511-AEBA-C04E0B721A23}"/>
          </ac:spMkLst>
        </pc:spChg>
        <pc:spChg chg="add">
          <ac:chgData name="Светлана Латынова" userId="80644d90be333491" providerId="LiveId" clId="{56828F47-FCBF-41E6-BC75-B8560EF22F68}" dt="2024-04-14T08:06:08.474" v="4659" actId="26606"/>
          <ac:spMkLst>
            <pc:docMk/>
            <pc:sldMk cId="1090744191" sldId="332"/>
            <ac:spMk id="1046" creationId="{B99E4D29-5F08-447A-A2A3-AB222BB49F50}"/>
          </ac:spMkLst>
        </pc:spChg>
        <pc:grpChg chg="del">
          <ac:chgData name="Светлана Латынова" userId="80644d90be333491" providerId="LiveId" clId="{56828F47-FCBF-41E6-BC75-B8560EF22F68}" dt="2024-04-14T07:59:42.235" v="4596" actId="478"/>
          <ac:grpSpMkLst>
            <pc:docMk/>
            <pc:sldMk cId="1090744191" sldId="332"/>
            <ac:grpSpMk id="16" creationId="{B990A454-4389-747F-E4DC-97D419C30EA2}"/>
          </ac:grpSpMkLst>
        </pc:grp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3" creationId="{3DB4E36C-8709-0D67-BD83-5033E0B0BB0D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6" creationId="{AD209A11-0EF7-D6C3-624C-0F81D63893A3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28" creationId="{A641129D-0184-6A65-C941-FE025269D4E6}"/>
          </ac:picMkLst>
        </pc:picChg>
        <pc:picChg chg="del">
          <ac:chgData name="Светлана Латынова" userId="80644d90be333491" providerId="LiveId" clId="{56828F47-FCBF-41E6-BC75-B8560EF22F68}" dt="2024-04-14T07:59:40.483" v="4595" actId="478"/>
          <ac:picMkLst>
            <pc:docMk/>
            <pc:sldMk cId="1090744191" sldId="332"/>
            <ac:picMk id="1030" creationId="{49814900-6D47-E23A-2892-20D4BDD7CB6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2" creationId="{8245ECAC-E9C0-0403-289C-4F5B3315713E}"/>
          </ac:picMkLst>
        </pc:picChg>
        <pc:picChg chg="add mod or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4" creationId="{23B0EDE9-129C-B599-E6EF-ED8658810E28}"/>
          </ac:picMkLst>
        </pc:picChg>
        <pc:picChg chg="add mod">
          <ac:chgData name="Светлана Латынова" userId="80644d90be333491" providerId="LiveId" clId="{56828F47-FCBF-41E6-BC75-B8560EF22F68}" dt="2024-04-14T08:06:08.474" v="4659" actId="26606"/>
          <ac:picMkLst>
            <pc:docMk/>
            <pc:sldMk cId="1090744191" sldId="332"/>
            <ac:picMk id="1036" creationId="{B5847FB3-D349-B59D-F1C0-82E10BF69FCC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1.984" v="18513" actId="20577"/>
        <pc:sldMkLst>
          <pc:docMk/>
          <pc:sldMk cId="3155669383" sldId="333"/>
        </pc:sldMkLst>
        <pc:spChg chg="add mod">
          <ac:chgData name="Светлана Латынова" userId="80644d90be333491" providerId="LiveId" clId="{56828F47-FCBF-41E6-BC75-B8560EF22F68}" dt="2024-04-14T11:23:56.869" v="10562"/>
          <ac:spMkLst>
            <pc:docMk/>
            <pc:sldMk cId="3155669383" sldId="333"/>
            <ac:spMk id="3" creationId="{80066FD5-CD3B-0E96-A863-FF1B34AF5466}"/>
          </ac:spMkLst>
        </pc:spChg>
        <pc:spChg chg="add mod">
          <ac:chgData name="Светлана Латынова" userId="80644d90be333491" providerId="LiveId" clId="{56828F47-FCBF-41E6-BC75-B8560EF22F68}" dt="2024-04-14T17:01:00.676" v="18116" actId="1076"/>
          <ac:spMkLst>
            <pc:docMk/>
            <pc:sldMk cId="3155669383" sldId="333"/>
            <ac:spMk id="4" creationId="{2D8032D7-DA29-576E-7F50-4791941B7E50}"/>
          </ac:spMkLst>
        </pc:spChg>
        <pc:spChg chg="add del mod">
          <ac:chgData name="Светлана Латынова" userId="80644d90be333491" providerId="LiveId" clId="{56828F47-FCBF-41E6-BC75-B8560EF22F68}" dt="2024-04-12T06:47:53.718" v="2654" actId="22"/>
          <ac:spMkLst>
            <pc:docMk/>
            <pc:sldMk cId="3155669383" sldId="333"/>
            <ac:spMk id="5" creationId="{A45545BF-0F1A-F3CE-432A-F9E500C393A5}"/>
          </ac:spMkLst>
        </pc:spChg>
        <pc:spChg chg="add del">
          <ac:chgData name="Светлана Латынова" userId="80644d90be333491" providerId="LiveId" clId="{56828F47-FCBF-41E6-BC75-B8560EF22F68}" dt="2024-04-12T06:29:52.308" v="2511" actId="26606"/>
          <ac:spMkLst>
            <pc:docMk/>
            <pc:sldMk cId="3155669383" sldId="333"/>
            <ac:spMk id="16" creationId="{21FF62E7-FC14-63FA-D2C4-4AD458155A21}"/>
          </ac:spMkLst>
        </pc:spChg>
        <pc:spChg chg="add del 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17" creationId="{7F069A5F-4696-88B0-02DE-3C26EECCC1AC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0" creationId="{000382F8-A895-A166-51BB-13EC465BAB70}"/>
          </ac:spMkLst>
        </pc:spChg>
        <pc:spChg chg="mod">
          <ac:chgData name="Светлана Латынова" userId="80644d90be333491" providerId="LiveId" clId="{56828F47-FCBF-41E6-BC75-B8560EF22F68}" dt="2024-04-12T06:58:40.561" v="2752"/>
          <ac:spMkLst>
            <pc:docMk/>
            <pc:sldMk cId="3155669383" sldId="333"/>
            <ac:spMk id="21" creationId="{37AE1662-C7F3-3A92-F4F2-ED5719E92166}"/>
          </ac:spMkLst>
        </pc:spChg>
        <pc:grpChg chg="add mod">
          <ac:chgData name="Светлана Латынова" userId="80644d90be333491" providerId="LiveId" clId="{56828F47-FCBF-41E6-BC75-B8560EF22F68}" dt="2024-04-14T11:24:00.377" v="10563" actId="1076"/>
          <ac:grpSpMkLst>
            <pc:docMk/>
            <pc:sldMk cId="3155669383" sldId="333"/>
            <ac:grpSpMk id="2" creationId="{05101925-4D60-3ED9-957E-B171ECE16666}"/>
          </ac:grpSpMkLst>
        </pc:grpChg>
        <pc:grpChg chg="add del mod">
          <ac:chgData name="Светлана Латынова" userId="80644d90be333491" providerId="LiveId" clId="{56828F47-FCBF-41E6-BC75-B8560EF22F68}" dt="2024-04-14T14:22:01.555" v="14412" actId="478"/>
          <ac:grpSpMkLst>
            <pc:docMk/>
            <pc:sldMk cId="3155669383" sldId="333"/>
            <ac:grpSpMk id="19" creationId="{2E5AE94E-E90D-E173-A00A-18964D62909E}"/>
          </ac:grpSpMkLst>
        </pc:grpChg>
        <pc:graphicFrameChg chg="add del">
          <ac:chgData name="Светлана Латынова" userId="80644d90be333491" providerId="LiveId" clId="{56828F47-FCBF-41E6-BC75-B8560EF22F68}" dt="2024-04-12T06:26:45.271" v="2488" actId="26606"/>
          <ac:graphicFrameMkLst>
            <pc:docMk/>
            <pc:sldMk cId="3155669383" sldId="333"/>
            <ac:graphicFrameMk id="23" creationId="{50D03DB5-7F23-2343-7D2B-340EB7A300A2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7:28:31.984" v="18513" actId="20577"/>
          <ac:graphicFrameMkLst>
            <pc:docMk/>
            <pc:sldMk cId="3155669383" sldId="333"/>
            <ac:graphicFrameMk id="24" creationId="{A9308A42-23F9-7F28-656C-02599315E61A}"/>
          </ac:graphicFrameMkLst>
        </pc:graphicFrameChg>
        <pc:graphicFrameChg chg="add del">
          <ac:chgData name="Светлана Латынова" userId="80644d90be333491" providerId="LiveId" clId="{56828F47-FCBF-41E6-BC75-B8560EF22F68}" dt="2024-04-12T06:27:05.950" v="2492" actId="26606"/>
          <ac:graphicFrameMkLst>
            <pc:docMk/>
            <pc:sldMk cId="3155669383" sldId="333"/>
            <ac:graphicFrameMk id="25" creationId="{11935657-FEB0-1108-0FC3-E5DBAEBFCA17}"/>
          </ac:graphicFrameMkLst>
        </pc:graphicFrameChg>
        <pc:picChg chg="add del mod">
          <ac:chgData name="Светлана Латынова" userId="80644d90be333491" providerId="LiveId" clId="{56828F47-FCBF-41E6-BC75-B8560EF22F68}" dt="2024-04-12T06:46:44.747" v="2626" actId="478"/>
          <ac:picMkLst>
            <pc:docMk/>
            <pc:sldMk cId="3155669383" sldId="333"/>
            <ac:picMk id="2" creationId="{BCC4FC7D-8EB6-A15D-2892-DAD0D7F5EBA2}"/>
          </ac:picMkLst>
        </pc:picChg>
        <pc:picChg chg="add del mod">
          <ac:chgData name="Светлана Латынова" userId="80644d90be333491" providerId="LiveId" clId="{56828F47-FCBF-41E6-BC75-B8560EF22F68}" dt="2024-04-12T06:29:48.067" v="2510" actId="21"/>
          <ac:picMkLst>
            <pc:docMk/>
            <pc:sldMk cId="3155669383" sldId="333"/>
            <ac:picMk id="4" creationId="{BCC4FC7D-8EB6-A15D-2892-DAD0D7F5EBA2}"/>
          </ac:picMkLst>
        </pc:picChg>
        <pc:picChg chg="del">
          <ac:chgData name="Светлана Латынова" userId="80644d90be333491" providerId="LiveId" clId="{56828F47-FCBF-41E6-BC75-B8560EF22F68}" dt="2024-04-12T06:26:30.692" v="2485" actId="478"/>
          <ac:picMkLst>
            <pc:docMk/>
            <pc:sldMk cId="3155669383" sldId="333"/>
            <ac:picMk id="15" creationId="{3ADFA84C-49A8-BCFD-B1F3-4BC51A6A1B6E}"/>
          </ac:picMkLst>
        </pc:picChg>
        <pc:picChg chg="add del mod">
          <ac:chgData name="Светлана Латынова" userId="80644d90be333491" providerId="LiveId" clId="{56828F47-FCBF-41E6-BC75-B8560EF22F68}" dt="2024-04-12T07:02:52.326" v="2800" actId="478"/>
          <ac:picMkLst>
            <pc:docMk/>
            <pc:sldMk cId="3155669383" sldId="333"/>
            <ac:picMk id="3074" creationId="{B9A3B174-E12A-F19D-4297-3B61C6B329BA}"/>
          </ac:picMkLst>
        </pc:picChg>
        <pc:picChg chg="add del mod">
          <ac:chgData name="Светлана Латынова" userId="80644d90be333491" providerId="LiveId" clId="{56828F47-FCBF-41E6-BC75-B8560EF22F68}" dt="2024-04-12T07:04:37.436" v="2851" actId="478"/>
          <ac:picMkLst>
            <pc:docMk/>
            <pc:sldMk cId="3155669383" sldId="333"/>
            <ac:picMk id="3076" creationId="{79D16FB7-2974-A9A9-04F7-EC328412E563}"/>
          </ac:picMkLst>
        </pc:picChg>
        <pc:picChg chg="add mod">
          <ac:chgData name="Светлана Латынова" userId="80644d90be333491" providerId="LiveId" clId="{56828F47-FCBF-41E6-BC75-B8560EF22F68}" dt="2024-04-12T07:05:42.029" v="2864" actId="1076"/>
          <ac:picMkLst>
            <pc:docMk/>
            <pc:sldMk cId="3155669383" sldId="333"/>
            <ac:picMk id="3078" creationId="{AD8EAC5F-DA42-7283-DB91-3E5C256471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28:39.058" v="18515" actId="20577"/>
        <pc:sldMkLst>
          <pc:docMk/>
          <pc:sldMk cId="2414700805" sldId="334"/>
        </pc:sldMkLst>
        <pc:spChg chg="add del mod">
          <ac:chgData name="Светлана Латынова" userId="80644d90be333491" providerId="LiveId" clId="{56828F47-FCBF-41E6-BC75-B8560EF22F68}" dt="2024-04-13T14:56:57.668" v="3820" actId="478"/>
          <ac:spMkLst>
            <pc:docMk/>
            <pc:sldMk cId="2414700805" sldId="334"/>
            <ac:spMk id="2" creationId="{40D01DC8-39D4-A2B0-C438-919F17B25046}"/>
          </ac:spMkLst>
        </pc:spChg>
        <pc:spChg chg="add mod">
          <ac:chgData name="Светлана Латынова" userId="80644d90be333491" providerId="LiveId" clId="{56828F47-FCBF-41E6-BC75-B8560EF22F68}" dt="2024-04-14T17:28:39.058" v="18515" actId="20577"/>
          <ac:spMkLst>
            <pc:docMk/>
            <pc:sldMk cId="2414700805" sldId="334"/>
            <ac:spMk id="4" creationId="{73028C1A-2496-B640-88C4-81DA58A0A945}"/>
          </ac:spMkLst>
        </pc:spChg>
        <pc:spChg chg="mod">
          <ac:chgData name="Светлана Латынова" userId="80644d90be333491" providerId="LiveId" clId="{56828F47-FCBF-41E6-BC75-B8560EF22F68}" dt="2024-04-13T14:57:36.469" v="3856" actId="14100"/>
          <ac:spMkLst>
            <pc:docMk/>
            <pc:sldMk cId="2414700805" sldId="33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2:04.267" v="14413" actId="478"/>
          <ac:grpSpMkLst>
            <pc:docMk/>
            <pc:sldMk cId="2414700805" sldId="334"/>
            <ac:grpSpMk id="19" creationId="{2E5AE94E-E90D-E173-A00A-18964D62909E}"/>
          </ac:grpSpMkLst>
        </pc:grpChg>
        <pc:graphicFrameChg chg="del">
          <ac:chgData name="Светлана Латынова" userId="80644d90be333491" providerId="LiveId" clId="{56828F47-FCBF-41E6-BC75-B8560EF22F68}" dt="2024-04-12T07:05:53.298" v="2865" actId="478"/>
          <ac:graphicFrameMkLst>
            <pc:docMk/>
            <pc:sldMk cId="2414700805" sldId="334"/>
            <ac:graphicFrameMk id="24" creationId="{A9308A42-23F9-7F28-656C-02599315E61A}"/>
          </ac:graphicFrameMkLst>
        </pc:graphicFrameChg>
        <pc:picChg chg="add del mod">
          <ac:chgData name="Светлана Латынова" userId="80644d90be333491" providerId="LiveId" clId="{56828F47-FCBF-41E6-BC75-B8560EF22F68}" dt="2024-04-13T15:03:39.898" v="4543" actId="478"/>
          <ac:picMkLst>
            <pc:docMk/>
            <pc:sldMk cId="2414700805" sldId="334"/>
            <ac:picMk id="3" creationId="{A1BE9C93-2104-8276-C215-E522BF24CB60}"/>
          </ac:picMkLst>
        </pc:picChg>
        <pc:picChg chg="mod">
          <ac:chgData name="Светлана Латынова" userId="80644d90be333491" providerId="LiveId" clId="{56828F47-FCBF-41E6-BC75-B8560EF22F68}" dt="2024-04-14T11:11:23.773" v="10328" actId="1076"/>
          <ac:picMkLst>
            <pc:docMk/>
            <pc:sldMk cId="2414700805" sldId="334"/>
            <ac:picMk id="3074" creationId="{B9A3B174-E12A-F19D-4297-3B61C6B329BA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2T06:58:12.408" v="2746" actId="47"/>
        <pc:sldMkLst>
          <pc:docMk/>
          <pc:sldMk cId="2594869721" sldId="334"/>
        </pc:sldMkLst>
        <pc:spChg chg="del">
          <ac:chgData name="Светлана Латынова" userId="80644d90be333491" providerId="LiveId" clId="{56828F47-FCBF-41E6-BC75-B8560EF22F68}" dt="2024-04-12T06:57:57.916" v="2743" actId="478"/>
          <ac:spMkLst>
            <pc:docMk/>
            <pc:sldMk cId="2594869721" sldId="334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2T06:58:05.077" v="2745" actId="6549"/>
          <ac:spMkLst>
            <pc:docMk/>
            <pc:sldMk cId="2594869721" sldId="334"/>
            <ac:spMk id="19" creationId="{6C4EBAAE-E7CD-E68C-C46E-A83AF7597A6B}"/>
          </ac:spMkLst>
        </pc:spChg>
        <pc:grpChg chg="del">
          <ac:chgData name="Светлана Латынова" userId="80644d90be333491" providerId="LiveId" clId="{56828F47-FCBF-41E6-BC75-B8560EF22F68}" dt="2024-04-12T06:57:57.916" v="2743" actId="478"/>
          <ac:grpSpMkLst>
            <pc:docMk/>
            <pc:sldMk cId="2594869721" sldId="334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2T06:56:47.909" v="2716" actId="478"/>
          <ac:picMkLst>
            <pc:docMk/>
            <pc:sldMk cId="2594869721" sldId="334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4:22:09.115" v="14415" actId="478"/>
        <pc:sldMkLst>
          <pc:docMk/>
          <pc:sldMk cId="2429383364" sldId="335"/>
        </pc:sldMkLst>
        <pc:spChg chg="mod">
          <ac:chgData name="Светлана Латынова" userId="80644d90be333491" providerId="LiveId" clId="{56828F47-FCBF-41E6-BC75-B8560EF22F68}" dt="2024-04-12T07:07:38.768" v="2919" actId="1076"/>
          <ac:spMkLst>
            <pc:docMk/>
            <pc:sldMk cId="2429383364" sldId="335"/>
            <ac:spMk id="4" creationId="{EC1C8E25-B07D-4AB0-18C1-C869F1149B6A}"/>
          </ac:spMkLst>
        </pc:spChg>
        <pc:spChg chg="mod">
          <ac:chgData name="Светлана Латынова" userId="80644d90be333491" providerId="LiveId" clId="{56828F47-FCBF-41E6-BC75-B8560EF22F68}" dt="2024-04-12T07:07:33.252" v="2918" actId="1076"/>
          <ac:spMkLst>
            <pc:docMk/>
            <pc:sldMk cId="2429383364" sldId="335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2T07:06:26.990" v="2904" actId="13926"/>
          <ac:spMkLst>
            <pc:docMk/>
            <pc:sldMk cId="2429383364" sldId="335"/>
            <ac:spMk id="17" creationId="{7F069A5F-4696-88B0-02DE-3C26EECCC1AC}"/>
          </ac:spMkLst>
        </pc:spChg>
        <pc:grpChg chg="add mod">
          <ac:chgData name="Светлана Латынова" userId="80644d90be333491" providerId="LiveId" clId="{56828F47-FCBF-41E6-BC75-B8560EF22F68}" dt="2024-04-12T07:07:07.987" v="2911" actId="1076"/>
          <ac:grpSpMkLst>
            <pc:docMk/>
            <pc:sldMk cId="2429383364" sldId="335"/>
            <ac:grpSpMk id="2" creationId="{2B07BD14-B7EC-5170-CCB4-2A0FB7B2620C}"/>
          </ac:grpSpMkLst>
        </pc:grpChg>
        <pc:grpChg chg="mod">
          <ac:chgData name="Светлана Латынова" userId="80644d90be333491" providerId="LiveId" clId="{56828F47-FCBF-41E6-BC75-B8560EF22F68}" dt="2024-04-12T07:06:14.100" v="2876" actId="1076"/>
          <ac:grpSpMkLst>
            <pc:docMk/>
            <pc:sldMk cId="2429383364" sldId="335"/>
            <ac:grpSpMk id="6" creationId="{A6FE38B4-CCC3-5C6F-2A06-BEE6F0CA6A94}"/>
          </ac:grpSpMkLst>
        </pc:grpChg>
        <pc:grpChg chg="del">
          <ac:chgData name="Светлана Латынова" userId="80644d90be333491" providerId="LiveId" clId="{56828F47-FCBF-41E6-BC75-B8560EF22F68}" dt="2024-04-14T14:22:09.115" v="14415" actId="478"/>
          <ac:grpSpMkLst>
            <pc:docMk/>
            <pc:sldMk cId="2429383364" sldId="335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2T07:06:29.089" v="2905" actId="478"/>
          <ac:picMkLst>
            <pc:docMk/>
            <pc:sldMk cId="2429383364" sldId="335"/>
            <ac:picMk id="3" creationId="{A1BE9C93-2104-8276-C215-E522BF24CB60}"/>
          </ac:picMkLst>
        </pc:picChg>
        <pc:picChg chg="add mod">
          <ac:chgData name="Светлана Латынова" userId="80644d90be333491" providerId="LiveId" clId="{56828F47-FCBF-41E6-BC75-B8560EF22F68}" dt="2024-04-14T11:12:17.623" v="10335" actId="1076"/>
          <ac:picMkLst>
            <pc:docMk/>
            <pc:sldMk cId="2429383364" sldId="335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2T07:06:24.041" v="2903" actId="478"/>
          <ac:picMkLst>
            <pc:docMk/>
            <pc:sldMk cId="2429383364" sldId="335"/>
            <ac:picMk id="3074" creationId="{B9A3B174-E12A-F19D-4297-3B61C6B329BA}"/>
          </ac:picMkLst>
        </pc:picChg>
      </pc:sldChg>
      <pc:sldChg chg="addSp delSp modSp add mod ord setBg">
        <pc:chgData name="Светлана Латынова" userId="80644d90be333491" providerId="LiveId" clId="{56828F47-FCBF-41E6-BC75-B8560EF22F68}" dt="2024-04-14T11:09:33.805" v="10309" actId="14100"/>
        <pc:sldMkLst>
          <pc:docMk/>
          <pc:sldMk cId="3155336502" sldId="336"/>
        </pc:sldMkLst>
        <pc:spChg chg="add mod">
          <ac:chgData name="Светлана Латынова" userId="80644d90be333491" providerId="LiveId" clId="{56828F47-FCBF-41E6-BC75-B8560EF22F68}" dt="2024-04-14T07:59:04.503" v="4592" actId="20577"/>
          <ac:spMkLst>
            <pc:docMk/>
            <pc:sldMk cId="3155336502" sldId="33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3T14:38:18.773" v="3718" actId="26606"/>
          <ac:spMkLst>
            <pc:docMk/>
            <pc:sldMk cId="3155336502" sldId="336"/>
            <ac:spMk id="7" creationId="{100090AD-B405-94C0-9D8C-C740225F1763}"/>
          </ac:spMkLst>
        </pc:spChg>
        <pc:spChg chg="del topLvl">
          <ac:chgData name="Светлана Латынова" userId="80644d90be333491" providerId="LiveId" clId="{56828F47-FCBF-41E6-BC75-B8560EF22F68}" dt="2024-04-13T14:04:20.246" v="3009" actId="478"/>
          <ac:spMkLst>
            <pc:docMk/>
            <pc:sldMk cId="3155336502" sldId="336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3T14:04:18.776" v="3008" actId="478"/>
          <ac:spMkLst>
            <pc:docMk/>
            <pc:sldMk cId="3155336502" sldId="336"/>
            <ac:spMk id="18" creationId="{945AC0E7-B3E5-4CF1-F84F-BCD097C7030E}"/>
          </ac:spMkLst>
        </pc:spChg>
        <pc:spChg chg="mod">
          <ac:chgData name="Светлана Латынова" userId="80644d90be333491" providerId="LiveId" clId="{56828F47-FCBF-41E6-BC75-B8560EF22F68}" dt="2024-04-13T14:38:35.303" v="3724" actId="1076"/>
          <ac:spMkLst>
            <pc:docMk/>
            <pc:sldMk cId="3155336502" sldId="336"/>
            <ac:spMk id="19" creationId="{6C4EBAAE-E7CD-E68C-C46E-A83AF7597A6B}"/>
          </ac:spMkLst>
        </pc:spChg>
        <pc:spChg chg="add del">
          <ac:chgData name="Светлана Латынова" userId="80644d90be333491" providerId="LiveId" clId="{56828F47-FCBF-41E6-BC75-B8560EF22F68}" dt="2024-04-13T14:38:18.679" v="3717" actId="26606"/>
          <ac:spMkLst>
            <pc:docMk/>
            <pc:sldMk cId="3155336502" sldId="336"/>
            <ac:spMk id="26" creationId="{B50AB553-2A96-4A92-96F2-93548E096954}"/>
          </ac:spMkLst>
        </pc:spChg>
        <pc:grpChg chg="del">
          <ac:chgData name="Светлана Латынова" userId="80644d90be333491" providerId="LiveId" clId="{56828F47-FCBF-41E6-BC75-B8560EF22F68}" dt="2024-04-13T14:04:18.776" v="3008" actId="478"/>
          <ac:grpSpMkLst>
            <pc:docMk/>
            <pc:sldMk cId="3155336502" sldId="336"/>
            <ac:grpSpMk id="16" creationId="{B990A454-4389-747F-E4DC-97D419C30EA2}"/>
          </ac:grpSpMkLst>
        </pc:grpChg>
        <pc:graphicFrameChg chg="add del">
          <ac:chgData name="Светлана Латынова" userId="80644d90be333491" providerId="LiveId" clId="{56828F47-FCBF-41E6-BC75-B8560EF22F68}" dt="2024-04-13T14:38:18.679" v="3717" actId="26606"/>
          <ac:graphicFrameMkLst>
            <pc:docMk/>
            <pc:sldMk cId="3155336502" sldId="336"/>
            <ac:graphicFrameMk id="21" creationId="{9DC0747E-45B2-E7A5-1B66-E553DC6BD622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3T14:39:49.478" v="3737" actId="20577"/>
          <ac:graphicFrameMkLst>
            <pc:docMk/>
            <pc:sldMk cId="3155336502" sldId="336"/>
            <ac:graphicFrameMk id="28" creationId="{BE8D9C12-B2E2-8209-3805-36F74C1925E6}"/>
          </ac:graphicFrameMkLst>
        </pc:graphicFrameChg>
        <pc:picChg chg="add del mod">
          <ac:chgData name="Светлана Латынова" userId="80644d90be333491" providerId="LiveId" clId="{56828F47-FCBF-41E6-BC75-B8560EF22F68}" dt="2024-04-13T14:07:30.850" v="3187" actId="478"/>
          <ac:picMkLst>
            <pc:docMk/>
            <pc:sldMk cId="3155336502" sldId="336"/>
            <ac:picMk id="3" creationId="{3B26EF9C-753B-DB9A-1C99-59F9D36AEBA0}"/>
          </ac:picMkLst>
        </pc:picChg>
        <pc:picChg chg="add del mod">
          <ac:chgData name="Светлана Латынова" userId="80644d90be333491" providerId="LiveId" clId="{56828F47-FCBF-41E6-BC75-B8560EF22F68}" dt="2024-04-13T14:36:37.949" v="3685" actId="478"/>
          <ac:picMkLst>
            <pc:docMk/>
            <pc:sldMk cId="3155336502" sldId="336"/>
            <ac:picMk id="4" creationId="{31860FA9-D845-CC78-0118-E1B11823699E}"/>
          </ac:picMkLst>
        </pc:picChg>
        <pc:picChg chg="add del mod">
          <ac:chgData name="Светлана Латынова" userId="80644d90be333491" providerId="LiveId" clId="{56828F47-FCBF-41E6-BC75-B8560EF22F68}" dt="2024-04-13T14:17:24.397" v="3491" actId="478"/>
          <ac:picMkLst>
            <pc:docMk/>
            <pc:sldMk cId="3155336502" sldId="336"/>
            <ac:picMk id="5" creationId="{DE683218-974F-D443-FE43-0423950D1A45}"/>
          </ac:picMkLst>
        </pc:picChg>
        <pc:picChg chg="add del">
          <ac:chgData name="Светлана Латынова" userId="80644d90be333491" providerId="LiveId" clId="{56828F47-FCBF-41E6-BC75-B8560EF22F68}" dt="2024-04-13T14:38:18.679" v="3717" actId="26606"/>
          <ac:picMkLst>
            <pc:docMk/>
            <pc:sldMk cId="3155336502" sldId="336"/>
            <ac:picMk id="22" creationId="{090BB2D8-589F-E1E5-9E82-DEBA4A86A1EA}"/>
          </ac:picMkLst>
        </pc:picChg>
        <pc:picChg chg="add mod">
          <ac:chgData name="Светлана Латынова" userId="80644d90be333491" providerId="LiveId" clId="{56828F47-FCBF-41E6-BC75-B8560EF22F68}" dt="2024-04-14T11:09:33.805" v="10309" actId="14100"/>
          <ac:picMkLst>
            <pc:docMk/>
            <pc:sldMk cId="3155336502" sldId="336"/>
            <ac:picMk id="1026" creationId="{CED59A4F-DCD1-87DF-F488-2282A67FCF7B}"/>
          </ac:picMkLst>
        </pc:picChg>
        <pc:picChg chg="del mod">
          <ac:chgData name="Светлана Латынова" userId="80644d90be333491" providerId="LiveId" clId="{56828F47-FCBF-41E6-BC75-B8560EF22F68}" dt="2024-04-13T14:13:30.067" v="3303" actId="478"/>
          <ac:picMkLst>
            <pc:docMk/>
            <pc:sldMk cId="3155336502" sldId="336"/>
            <ac:picMk id="1030" creationId="{49814900-6D47-E23A-2892-20D4BDD7CB68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3T14:33:30.083" v="3665" actId="20577"/>
        <pc:sldMkLst>
          <pc:docMk/>
          <pc:sldMk cId="3181864942" sldId="337"/>
        </pc:sldMkLst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26:28.725" v="3608" actId="20577"/>
          <ac:spMkLst>
            <pc:docMk/>
            <pc:sldMk cId="3181864942" sldId="337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26:12.642" v="3577" actId="478"/>
          <ac:spMkLst>
            <pc:docMk/>
            <pc:sldMk cId="3181864942" sldId="337"/>
            <ac:spMk id="6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31.722" v="3609" actId="478"/>
          <ac:spMkLst>
            <pc:docMk/>
            <pc:sldMk cId="3181864942" sldId="337"/>
            <ac:spMk id="9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27.163" v="3664" actId="207"/>
          <ac:spMkLst>
            <pc:docMk/>
            <pc:sldMk cId="3181864942" sldId="337"/>
            <ac:spMk id="1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3:30.083" v="3665" actId="20577"/>
          <ac:spMkLst>
            <pc:docMk/>
            <pc:sldMk cId="3181864942" sldId="337"/>
            <ac:spMk id="13" creationId="{00000000-0000-0000-0000-000000000000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5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26:16.002" v="3578" actId="478"/>
          <ac:spMkLst>
            <pc:docMk/>
            <pc:sldMk cId="3181864942" sldId="337"/>
            <ac:spMk id="16" creationId="{00000000-0000-0000-0000-000000000000}"/>
          </ac:spMkLst>
        </pc:spChg>
        <pc:picChg chg="add mod">
          <ac:chgData name="Светлана Латынова" userId="80644d90be333491" providerId="LiveId" clId="{56828F47-FCBF-41E6-BC75-B8560EF22F68}" dt="2024-04-13T14:33:01.569" v="3658" actId="1076"/>
          <ac:picMkLst>
            <pc:docMk/>
            <pc:sldMk cId="3181864942" sldId="337"/>
            <ac:picMk id="5" creationId="{1954EAF3-7DBD-DC9B-8AD8-FE91A5C1FEEF}"/>
          </ac:picMkLst>
        </pc:picChg>
        <pc:picChg chg="del">
          <ac:chgData name="Светлана Латынова" userId="80644d90be333491" providerId="LiveId" clId="{56828F47-FCBF-41E6-BC75-B8560EF22F68}" dt="2024-04-13T14:26:12.642" v="3577" actId="478"/>
          <ac:picMkLst>
            <pc:docMk/>
            <pc:sldMk cId="3181864942" sldId="337"/>
            <ac:picMk id="205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16.002" v="3578" actId="478"/>
          <ac:picMkLst>
            <pc:docMk/>
            <pc:sldMk cId="3181864942" sldId="337"/>
            <ac:picMk id="2052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26:44.833" v="3633" actId="478"/>
          <ac:picMkLst>
            <pc:docMk/>
            <pc:sldMk cId="3181864942" sldId="337"/>
            <ac:picMk id="2053" creationId="{00000000-0000-0000-0000-000000000000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3T14:36:35.871" v="3684" actId="47"/>
        <pc:sldMkLst>
          <pc:docMk/>
          <pc:sldMk cId="3585898430" sldId="338"/>
        </pc:sldMkLst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2" creationId="{8570487F-2976-A30D-A9CB-58D621EB3B1A}"/>
          </ac:spMkLst>
        </pc:spChg>
        <pc:spChg chg="mod">
          <ac:chgData name="Светлана Латынова" userId="80644d90be333491" providerId="LiveId" clId="{56828F47-FCBF-41E6-BC75-B8560EF22F68}" dt="2024-04-13T14:34:49.851" v="3680" actId="20577"/>
          <ac:spMkLst>
            <pc:docMk/>
            <pc:sldMk cId="3585898430" sldId="338"/>
            <ac:spMk id="3" creationId="{CB21BAB0-CC23-05EF-2118-7E06E5F45E62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2" creationId="{8570487F-2976-A30D-A9CB-58D621EB3B1A}"/>
          </ac:spMkLst>
        </pc:spChg>
        <pc:spChg chg="del">
          <ac:chgData name="Светлана Латынова" userId="80644d90be333491" providerId="LiveId" clId="{56828F47-FCBF-41E6-BC75-B8560EF22F68}" dt="2024-04-13T14:34:55.591" v="3682" actId="478"/>
          <ac:spMkLst>
            <pc:docMk/>
            <pc:sldMk cId="3585898430" sldId="338"/>
            <ac:spMk id="19" creationId="{8570487F-2976-A30D-A9CB-58D621EB3B1A}"/>
          </ac:spMkLst>
        </pc:sp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4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5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6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58" creationId="{00000000-0000-0000-0000-000000000000}"/>
          </ac:picMkLst>
        </pc:picChg>
        <pc:picChg chg="del mod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0" creationId="{00000000-0000-0000-0000-000000000000}"/>
          </ac:picMkLst>
        </pc:picChg>
        <pc:picChg chg="del">
          <ac:chgData name="Светлана Латынова" userId="80644d90be333491" providerId="LiveId" clId="{56828F47-FCBF-41E6-BC75-B8560EF22F68}" dt="2024-04-13T14:34:55.591" v="3682" actId="478"/>
          <ac:picMkLst>
            <pc:docMk/>
            <pc:sldMk cId="3585898430" sldId="338"/>
            <ac:picMk id="23561" creationId="{00000000-0000-0000-0000-000000000000}"/>
          </ac:picMkLst>
        </pc:picChg>
      </pc:sldChg>
      <pc:sldChg chg="modSp add ord">
        <pc:chgData name="Светлана Латынова" userId="80644d90be333491" providerId="LiveId" clId="{56828F47-FCBF-41E6-BC75-B8560EF22F68}" dt="2024-04-14T11:11:54.538" v="10332" actId="1076"/>
        <pc:sldMkLst>
          <pc:docMk/>
          <pc:sldMk cId="1914223912" sldId="339"/>
        </pc:sldMkLst>
        <pc:picChg chg="mod">
          <ac:chgData name="Светлана Латынова" userId="80644d90be333491" providerId="LiveId" clId="{56828F47-FCBF-41E6-BC75-B8560EF22F68}" dt="2024-04-14T11:11:54.538" v="10332" actId="1076"/>
          <ac:picMkLst>
            <pc:docMk/>
            <pc:sldMk cId="1914223912" sldId="339"/>
            <ac:picMk id="4" creationId="{31860FA9-D845-CC78-0118-E1B11823699E}"/>
          </ac:picMkLst>
        </pc:picChg>
      </pc:sldChg>
      <pc:sldChg chg="modSp add mod">
        <pc:chgData name="Светлана Латынова" userId="80644d90be333491" providerId="LiveId" clId="{56828F47-FCBF-41E6-BC75-B8560EF22F68}" dt="2024-04-14T11:09:51.273" v="10312" actId="14100"/>
        <pc:sldMkLst>
          <pc:docMk/>
          <pc:sldMk cId="2197359706" sldId="340"/>
        </pc:sldMkLst>
        <pc:spChg chg="mod">
          <ac:chgData name="Светлана Латынова" userId="80644d90be333491" providerId="LiveId" clId="{56828F47-FCBF-41E6-BC75-B8560EF22F68}" dt="2024-04-14T08:10:35.748" v="4749" actId="6549"/>
          <ac:spMkLst>
            <pc:docMk/>
            <pc:sldMk cId="2197359706" sldId="340"/>
            <ac:spMk id="19" creationId="{6C4EBAAE-E7CD-E68C-C46E-A83AF7597A6B}"/>
          </ac:spMkLst>
        </pc:spChg>
        <pc:picChg chg="mod">
          <ac:chgData name="Светлана Латынова" userId="80644d90be333491" providerId="LiveId" clId="{56828F47-FCBF-41E6-BC75-B8560EF22F68}" dt="2024-04-14T11:09:51.273" v="10312" actId="14100"/>
          <ac:picMkLst>
            <pc:docMk/>
            <pc:sldMk cId="2197359706" sldId="340"/>
            <ac:picMk id="1030" creationId="{49814900-6D47-E23A-2892-20D4BDD7CB6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34:10.624" v="10698" actId="1076"/>
        <pc:sldMkLst>
          <pc:docMk/>
          <pc:sldMk cId="3500440867" sldId="341"/>
        </pc:sldMkLst>
        <pc:spChg chg="mod">
          <ac:chgData name="Светлана Латынова" userId="80644d90be333491" providerId="LiveId" clId="{56828F47-FCBF-41E6-BC75-B8560EF22F68}" dt="2024-04-14T11:25:44.570" v="10683" actId="1076"/>
          <ac:spMkLst>
            <pc:docMk/>
            <pc:sldMk cId="3500440867" sldId="34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08:15:41.942" v="4931" actId="20577"/>
          <ac:spMkLst>
            <pc:docMk/>
            <pc:sldMk cId="3500440867" sldId="341"/>
            <ac:spMk id="18" creationId="{945AC0E7-B3E5-4CF1-F84F-BCD097C7030E}"/>
          </ac:spMkLst>
        </pc:spChg>
        <pc:spChg chg="del">
          <ac:chgData name="Светлана Латынова" userId="80644d90be333491" providerId="LiveId" clId="{56828F47-FCBF-41E6-BC75-B8560EF22F68}" dt="2024-04-14T08:16:46.868" v="5028" actId="478"/>
          <ac:spMkLst>
            <pc:docMk/>
            <pc:sldMk cId="3500440867" sldId="341"/>
            <ac:spMk id="19" creationId="{6C4EBAAE-E7CD-E68C-C46E-A83AF7597A6B}"/>
          </ac:spMkLst>
        </pc:spChg>
        <pc:picChg chg="del">
          <ac:chgData name="Светлана Латынова" userId="80644d90be333491" providerId="LiveId" clId="{56828F47-FCBF-41E6-BC75-B8560EF22F68}" dt="2024-04-14T08:16:07.909" v="5007" actId="478"/>
          <ac:picMkLst>
            <pc:docMk/>
            <pc:sldMk cId="3500440867" sldId="341"/>
            <ac:picMk id="24" creationId="{9E6B90F5-A1E6-DB92-B912-E47BA78E2D6E}"/>
          </ac:picMkLst>
        </pc:picChg>
        <pc:picChg chg="add del mod">
          <ac:chgData name="Светлана Латынова" userId="80644d90be333491" providerId="LiveId" clId="{56828F47-FCBF-41E6-BC75-B8560EF22F68}" dt="2024-04-14T08:21:41.387" v="5041" actId="21"/>
          <ac:picMkLst>
            <pc:docMk/>
            <pc:sldMk cId="3500440867" sldId="341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1:25:45.683" v="10684" actId="478"/>
          <ac:picMkLst>
            <pc:docMk/>
            <pc:sldMk cId="3500440867" sldId="341"/>
            <ac:picMk id="2052" creationId="{1D819045-CB03-DB87-B314-A3C1F8AFC944}"/>
          </ac:picMkLst>
        </pc:picChg>
        <pc:picChg chg="add del mod">
          <ac:chgData name="Светлана Латынова" userId="80644d90be333491" providerId="LiveId" clId="{56828F47-FCBF-41E6-BC75-B8560EF22F68}" dt="2024-04-14T09:56:58.109" v="7451" actId="21"/>
          <ac:picMkLst>
            <pc:docMk/>
            <pc:sldMk cId="3500440867" sldId="341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1:34:10.624" v="10698" actId="1076"/>
          <ac:picMkLst>
            <pc:docMk/>
            <pc:sldMk cId="3500440867" sldId="341"/>
            <ac:picMk id="2056" creationId="{A2B2A7D4-2B68-BBC3-DC15-EB0A513D71F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1:12:58.831" v="10339" actId="1076"/>
        <pc:sldMkLst>
          <pc:docMk/>
          <pc:sldMk cId="3825538416" sldId="342"/>
        </pc:sldMkLst>
        <pc:spChg chg="mod">
          <ac:chgData name="Светлана Латынова" userId="80644d90be333491" providerId="LiveId" clId="{56828F47-FCBF-41E6-BC75-B8560EF22F68}" dt="2024-04-14T10:17:01.836" v="7813" actId="207"/>
          <ac:spMkLst>
            <pc:docMk/>
            <pc:sldMk cId="3825538416" sldId="342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4" creationId="{D516DCC4-F43C-05E2-9BDF-66C414B0566A}"/>
          </ac:spMkLst>
        </pc:spChg>
        <pc:spChg chg="add del mod">
          <ac:chgData name="Светлана Латынова" userId="80644d90be333491" providerId="LiveId" clId="{56828F47-FCBF-41E6-BC75-B8560EF22F68}" dt="2024-04-14T08:45:41.828" v="5230" actId="478"/>
          <ac:spMkLst>
            <pc:docMk/>
            <pc:sldMk cId="3825538416" sldId="342"/>
            <ac:spMk id="6" creationId="{E2028FEB-0130-F19A-149E-EFD9122D0F9A}"/>
          </ac:spMkLst>
        </pc:spChg>
        <pc:spChg chg="add del mod">
          <ac:chgData name="Светлана Латынова" userId="80644d90be333491" providerId="LiveId" clId="{56828F47-FCBF-41E6-BC75-B8560EF22F68}" dt="2024-04-14T08:44:25.479" v="5204" actId="478"/>
          <ac:spMkLst>
            <pc:docMk/>
            <pc:sldMk cId="3825538416" sldId="342"/>
            <ac:spMk id="8" creationId="{7A1CFC8E-DB68-5C6F-82E1-52898A27FC24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0" creationId="{2CF71B5E-EBD1-F43B-CA5B-F100AAC69CE3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1" creationId="{3EA81A21-D3D6-3C62-9BA3-0E73070C193B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2" creationId="{5B114C1C-87FB-1141-AF6F-BFD8F657006C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3" creationId="{486803F6-B1CB-7E50-7571-C6BDF3E81459}"/>
          </ac:spMkLst>
        </pc:spChg>
        <pc:spChg chg="mod">
          <ac:chgData name="Светлана Латынова" userId="80644d90be333491" providerId="LiveId" clId="{56828F47-FCBF-41E6-BC75-B8560EF22F68}" dt="2024-04-14T08:49:34.683" v="5655"/>
          <ac:spMkLst>
            <pc:docMk/>
            <pc:sldMk cId="3825538416" sldId="342"/>
            <ac:spMk id="14" creationId="{4A14A538-91A6-2814-C72F-A80EC79D10E8}"/>
          </ac:spMkLst>
        </pc:spChg>
        <pc:spChg chg="del topLvl">
          <ac:chgData name="Светлана Латынова" userId="80644d90be333491" providerId="LiveId" clId="{56828F47-FCBF-41E6-BC75-B8560EF22F68}" dt="2024-04-14T08:22:58.715" v="5054" actId="478"/>
          <ac:spMkLst>
            <pc:docMk/>
            <pc:sldMk cId="3825538416" sldId="342"/>
            <ac:spMk id="17" creationId="{8304ADEA-7203-8346-C702-0ECE7EEF48AB}"/>
          </ac:spMkLst>
        </pc:spChg>
        <pc:spChg chg="del topLvl">
          <ac:chgData name="Светлана Латынова" userId="80644d90be333491" providerId="LiveId" clId="{56828F47-FCBF-41E6-BC75-B8560EF22F68}" dt="2024-04-14T08:22:57.284" v="5053" actId="478"/>
          <ac:spMkLst>
            <pc:docMk/>
            <pc:sldMk cId="3825538416" sldId="342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08:49:38.270" v="5656" actId="1076"/>
          <ac:grpSpMkLst>
            <pc:docMk/>
            <pc:sldMk cId="3825538416" sldId="342"/>
            <ac:grpSpMk id="9" creationId="{4913A942-FBF7-26AE-3AD7-CE068EB3FE43}"/>
          </ac:grpSpMkLst>
        </pc:grpChg>
        <pc:grpChg chg="del">
          <ac:chgData name="Светлана Латынова" userId="80644d90be333491" providerId="LiveId" clId="{56828F47-FCBF-41E6-BC75-B8560EF22F68}" dt="2024-04-14T08:22:57.284" v="5053" actId="478"/>
          <ac:grpSpMkLst>
            <pc:docMk/>
            <pc:sldMk cId="3825538416" sldId="342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08:22:34.124" v="5050" actId="478"/>
          <ac:picMkLst>
            <pc:docMk/>
            <pc:sldMk cId="3825538416" sldId="342"/>
            <ac:picMk id="2050" creationId="{FB9C0EBE-435F-324F-F2D0-137820014D3D}"/>
          </ac:picMkLst>
        </pc:picChg>
        <pc:picChg chg="del">
          <ac:chgData name="Светлана Латынова" userId="80644d90be333491" providerId="LiveId" clId="{56828F47-FCBF-41E6-BC75-B8560EF22F68}" dt="2024-04-14T08:22:32.396" v="5049" actId="478"/>
          <ac:picMkLst>
            <pc:docMk/>
            <pc:sldMk cId="3825538416" sldId="34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1:12:58.831" v="10339" actId="1076"/>
          <ac:picMkLst>
            <pc:docMk/>
            <pc:sldMk cId="3825538416" sldId="342"/>
            <ac:picMk id="2054" creationId="{50E91051-E88B-50B7-2893-4B67B22460A0}"/>
          </ac:picMkLst>
        </pc:picChg>
        <pc:picChg chg="add del mod">
          <ac:chgData name="Светлана Латынова" userId="80644d90be333491" providerId="LiveId" clId="{56828F47-FCBF-41E6-BC75-B8560EF22F68}" dt="2024-04-14T08:40:37.235" v="5145" actId="478"/>
          <ac:picMkLst>
            <pc:docMk/>
            <pc:sldMk cId="3825538416" sldId="342"/>
            <ac:picMk id="3074" creationId="{791CE6C3-ACB9-623A-DB6C-86A766B8A68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1:51:53.859" v="11806"/>
        <pc:sldMkLst>
          <pc:docMk/>
          <pc:sldMk cId="1743452192" sldId="343"/>
        </pc:sldMkLst>
        <pc:spChg chg="mod">
          <ac:chgData name="Светлана Латынова" userId="80644d90be333491" providerId="LiveId" clId="{56828F47-FCBF-41E6-BC75-B8560EF22F68}" dt="2024-04-14T09:15:15.838" v="7181" actId="20577"/>
          <ac:spMkLst>
            <pc:docMk/>
            <pc:sldMk cId="1743452192" sldId="343"/>
            <ac:spMk id="2" creationId="{AF22B10C-6354-E630-89D4-AA86FBBBFF30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4" creationId="{D516DCC4-F43C-05E2-9BDF-66C414B0566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5" creationId="{E01AE842-5C43-E3C6-2539-7048951F2FDB}"/>
          </ac:spMkLst>
        </pc:spChg>
        <pc:spChg chg="add del">
          <ac:chgData name="Светлана Латынова" userId="80644d90be333491" providerId="LiveId" clId="{56828F47-FCBF-41E6-BC75-B8560EF22F68}" dt="2024-04-14T08:50:22.966" v="5662" actId="478"/>
          <ac:spMkLst>
            <pc:docMk/>
            <pc:sldMk cId="1743452192" sldId="343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7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8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9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08:49:39.923" v="5657"/>
          <ac:spMkLst>
            <pc:docMk/>
            <pc:sldMk cId="1743452192" sldId="343"/>
            <ac:spMk id="10" creationId="{1FACBCCA-BCB0-62BD-2556-4E0ED06A40FB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2" creationId="{406FE7EB-9D5F-A7A9-E237-1206CEEF00A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3" creationId="{4CB12937-3428-E8EC-33E6-1A273B41B9ED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4" creationId="{4C1DF055-4E6B-31D1-236E-88B958EED83C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5" creationId="{C23549C7-8768-3A01-E5BC-22E04B0C6242}"/>
          </ac:spMkLst>
        </pc:spChg>
        <pc:spChg chg="mod">
          <ac:chgData name="Светлана Латынова" userId="80644d90be333491" providerId="LiveId" clId="{56828F47-FCBF-41E6-BC75-B8560EF22F68}" dt="2024-04-14T08:49:43.731" v="5658"/>
          <ac:spMkLst>
            <pc:docMk/>
            <pc:sldMk cId="1743452192" sldId="343"/>
            <ac:spMk id="16" creationId="{BD8115A4-01BB-3E1E-F298-CF619AAEA57D}"/>
          </ac:spMkLst>
        </pc:spChg>
        <pc:grpChg chg="add mod">
          <ac:chgData name="Светлана Латынова" userId="80644d90be333491" providerId="LiveId" clId="{56828F47-FCBF-41E6-BC75-B8560EF22F68}" dt="2024-04-14T08:49:39.923" v="5657"/>
          <ac:grpSpMkLst>
            <pc:docMk/>
            <pc:sldMk cId="1743452192" sldId="343"/>
            <ac:grpSpMk id="3" creationId="{505D9751-8AC0-7C12-B1D8-B1F15D8309B2}"/>
          </ac:grpSpMkLst>
        </pc:grpChg>
        <pc:grpChg chg="add mod">
          <ac:chgData name="Светлана Латынова" userId="80644d90be333491" providerId="LiveId" clId="{56828F47-FCBF-41E6-BC75-B8560EF22F68}" dt="2024-04-14T09:13:09.228" v="7163" actId="1076"/>
          <ac:grpSpMkLst>
            <pc:docMk/>
            <pc:sldMk cId="1743452192" sldId="343"/>
            <ac:grpSpMk id="11" creationId="{F1577E9D-5E95-B575-0554-842031761763}"/>
          </ac:grpSpMkLst>
        </pc:grpChg>
        <pc:picChg chg="add del mod">
          <ac:chgData name="Светлана Латынова" userId="80644d90be333491" providerId="LiveId" clId="{56828F47-FCBF-41E6-BC75-B8560EF22F68}" dt="2024-04-14T09:12:37.832" v="7152" actId="478"/>
          <ac:picMkLst>
            <pc:docMk/>
            <pc:sldMk cId="1743452192" sldId="343"/>
            <ac:picMk id="6146" creationId="{B185A5E2-2110-86BD-DD00-1FF9EC0AE8A1}"/>
          </ac:picMkLst>
        </pc:picChg>
        <pc:picChg chg="add mod">
          <ac:chgData name="Светлана Латынова" userId="80644d90be333491" providerId="LiveId" clId="{56828F47-FCBF-41E6-BC75-B8560EF22F68}" dt="2024-04-14T09:13:51.389" v="7173" actId="1076"/>
          <ac:picMkLst>
            <pc:docMk/>
            <pc:sldMk cId="1743452192" sldId="343"/>
            <ac:picMk id="6148" creationId="{F0ABB0AB-B744-001F-B67B-190B925F852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2:36:15.762" v="13364" actId="20577"/>
        <pc:sldMkLst>
          <pc:docMk/>
          <pc:sldMk cId="3743928492" sldId="344"/>
        </pc:sldMkLst>
        <pc:spChg chg="mod">
          <ac:chgData name="Светлана Латынова" userId="80644d90be333491" providerId="LiveId" clId="{56828F47-FCBF-41E6-BC75-B8560EF22F68}" dt="2024-04-14T12:36:15.762" v="13364" actId="20577"/>
          <ac:spMkLst>
            <pc:docMk/>
            <pc:sldMk cId="3743928492" sldId="344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4" creationId="{D516DCC4-F43C-05E2-9BDF-66C414B0566A}"/>
          </ac:spMkLst>
        </pc:spChg>
        <pc:spChg chg="del">
          <ac:chgData name="Светлана Латынова" userId="80644d90be333491" providerId="LiveId" clId="{56828F47-FCBF-41E6-BC75-B8560EF22F68}" dt="2024-04-14T08:59:59.019" v="6819" actId="21"/>
          <ac:spMkLst>
            <pc:docMk/>
            <pc:sldMk cId="3743928492" sldId="344"/>
            <ac:spMk id="6" creationId="{E2028FEB-0130-F19A-149E-EFD9122D0F9A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3" creationId="{8329A05A-EE40-2829-E149-A38850A941C8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4" creationId="{56DB74F9-1EC1-A433-857F-471334431864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5" creationId="{98781FE4-73FA-DF3A-676D-282CEC0FBD29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6" creationId="{7327FCF0-3C3B-1F49-F8C2-6DC21311B1F6}"/>
          </ac:spMkLst>
        </pc:spChg>
        <pc:spChg chg="mod">
          <ac:chgData name="Светлана Латынова" userId="80644d90be333491" providerId="LiveId" clId="{56828F47-FCBF-41E6-BC75-B8560EF22F68}" dt="2024-04-14T09:02:30.914" v="6864"/>
          <ac:spMkLst>
            <pc:docMk/>
            <pc:sldMk cId="3743928492" sldId="344"/>
            <ac:spMk id="17" creationId="{C7EC5724-BB17-634F-1E5E-5A88DA6C3E53}"/>
          </ac:spMkLst>
        </pc:spChg>
        <pc:grpChg chg="add mod">
          <ac:chgData name="Светлана Латынова" userId="80644d90be333491" providerId="LiveId" clId="{56828F47-FCBF-41E6-BC75-B8560EF22F68}" dt="2024-04-14T09:02:35.063" v="6865" actId="1076"/>
          <ac:grpSpMkLst>
            <pc:docMk/>
            <pc:sldMk cId="3743928492" sldId="344"/>
            <ac:grpSpMk id="12" creationId="{09E0F6E4-8C77-10C9-9FA0-78E39D50FFA5}"/>
          </ac:grpSpMkLst>
        </pc:grpChg>
        <pc:picChg chg="add del mod">
          <ac:chgData name="Светлана Латынова" userId="80644d90be333491" providerId="LiveId" clId="{56828F47-FCBF-41E6-BC75-B8560EF22F68}" dt="2024-04-14T08:53:13.730" v="6099" actId="478"/>
          <ac:picMkLst>
            <pc:docMk/>
            <pc:sldMk cId="3743928492" sldId="344"/>
            <ac:picMk id="3" creationId="{B29CD04E-126C-F4E3-FA5A-BCFC382BD6C7}"/>
          </ac:picMkLst>
        </pc:picChg>
        <pc:picChg chg="add del mod">
          <ac:chgData name="Светлана Латынова" userId="80644d90be333491" providerId="LiveId" clId="{56828F47-FCBF-41E6-BC75-B8560EF22F68}" dt="2024-04-14T08:54:34.912" v="6225" actId="478"/>
          <ac:picMkLst>
            <pc:docMk/>
            <pc:sldMk cId="3743928492" sldId="344"/>
            <ac:picMk id="5" creationId="{E50674FF-843C-B52A-E183-20094E484031}"/>
          </ac:picMkLst>
        </pc:picChg>
        <pc:picChg chg="add del mod">
          <ac:chgData name="Светлана Латынова" userId="80644d90be333491" providerId="LiveId" clId="{56828F47-FCBF-41E6-BC75-B8560EF22F68}" dt="2024-04-14T08:57:20.117" v="6551" actId="478"/>
          <ac:picMkLst>
            <pc:docMk/>
            <pc:sldMk cId="3743928492" sldId="344"/>
            <ac:picMk id="7" creationId="{12834A3B-EE64-4EA8-EB23-48833AA03E13}"/>
          </ac:picMkLst>
        </pc:picChg>
        <pc:picChg chg="add del mod">
          <ac:chgData name="Светлана Латынова" userId="80644d90be333491" providerId="LiveId" clId="{56828F47-FCBF-41E6-BC75-B8560EF22F68}" dt="2024-04-14T08:59:11.058" v="6810" actId="478"/>
          <ac:picMkLst>
            <pc:docMk/>
            <pc:sldMk cId="3743928492" sldId="344"/>
            <ac:picMk id="8" creationId="{ECE10C22-9517-C3ED-04D5-97F67555BFC2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9" creationId="{A01BD348-D9BF-0FE9-C887-D9CEB7C41DAA}"/>
          </ac:picMkLst>
        </pc:picChg>
        <pc:picChg chg="add mod">
          <ac:chgData name="Светлана Латынова" userId="80644d90be333491" providerId="LiveId" clId="{56828F47-FCBF-41E6-BC75-B8560EF22F68}" dt="2024-04-14T09:02:36.501" v="6866" actId="1076"/>
          <ac:picMkLst>
            <pc:docMk/>
            <pc:sldMk cId="3743928492" sldId="344"/>
            <ac:picMk id="10" creationId="{17B71EE5-738B-7C75-60F9-946622C50A3E}"/>
          </ac:picMkLst>
        </pc:picChg>
        <pc:picChg chg="add mod">
          <ac:chgData name="Светлана Латынова" userId="80644d90be333491" providerId="LiveId" clId="{56828F47-FCBF-41E6-BC75-B8560EF22F68}" dt="2024-04-14T09:02:13.357" v="6859" actId="1076"/>
          <ac:picMkLst>
            <pc:docMk/>
            <pc:sldMk cId="3743928492" sldId="344"/>
            <ac:picMk id="11" creationId="{D27B9AFA-16BA-63DE-3F8A-41CF7BB989D6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7:33:59.338" v="18558" actId="1076"/>
        <pc:sldMkLst>
          <pc:docMk/>
          <pc:sldMk cId="3388000422" sldId="345"/>
        </pc:sldMkLst>
        <pc:spChg chg="mod">
          <ac:chgData name="Светлана Латынова" userId="80644d90be333491" providerId="LiveId" clId="{56828F47-FCBF-41E6-BC75-B8560EF22F68}" dt="2024-04-14T17:33:59.338" v="18558" actId="1076"/>
          <ac:spMkLst>
            <pc:docMk/>
            <pc:sldMk cId="3388000422" sldId="345"/>
            <ac:spMk id="2" creationId="{AF22B10C-6354-E630-89D4-AA86FBBBFF30}"/>
          </ac:spMkLst>
        </pc:spChg>
        <pc:grpChg chg="del">
          <ac:chgData name="Светлана Латынова" userId="80644d90be333491" providerId="LiveId" clId="{56828F47-FCBF-41E6-BC75-B8560EF22F68}" dt="2024-04-14T09:05:22.537" v="6940" actId="478"/>
          <ac:grpSpMkLst>
            <pc:docMk/>
            <pc:sldMk cId="3388000422" sldId="345"/>
            <ac:grpSpMk id="11" creationId="{F1577E9D-5E95-B575-0554-842031761763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1:54:11.981" v="11810" actId="1076"/>
        <pc:sldMkLst>
          <pc:docMk/>
          <pc:sldMk cId="2402858853" sldId="346"/>
        </pc:sldMkLst>
        <pc:spChg chg="mod">
          <ac:chgData name="Светлана Латынова" userId="80644d90be333491" providerId="LiveId" clId="{56828F47-FCBF-41E6-BC75-B8560EF22F68}" dt="2024-04-14T11:44:09.047" v="11034" actId="20577"/>
          <ac:spMkLst>
            <pc:docMk/>
            <pc:sldMk cId="2402858853" sldId="346"/>
            <ac:spMk id="2" creationId="{AF22B10C-6354-E630-89D4-AA86FBBBFF30}"/>
          </ac:spMkLst>
        </pc:spChg>
        <pc:spChg chg="add del mod">
          <ac:chgData name="Светлана Латынова" userId="80644d90be333491" providerId="LiveId" clId="{56828F47-FCBF-41E6-BC75-B8560EF22F68}" dt="2024-04-14T09:18:32.847" v="7323" actId="478"/>
          <ac:spMkLst>
            <pc:docMk/>
            <pc:sldMk cId="2402858853" sldId="346"/>
            <ac:spMk id="6" creationId="{B2DD0B0F-AB92-CED0-8EB9-5EB641A8B1EF}"/>
          </ac:spMkLst>
        </pc:spChg>
        <pc:spChg chg="add mod">
          <ac:chgData name="Светлана Латынова" userId="80644d90be333491" providerId="LiveId" clId="{56828F47-FCBF-41E6-BC75-B8560EF22F68}" dt="2024-04-14T09:18:39.761" v="7334" actId="6549"/>
          <ac:spMkLst>
            <pc:docMk/>
            <pc:sldMk cId="2402858853" sldId="346"/>
            <ac:spMk id="11" creationId="{EAE135CF-3CD9-A847-CB4C-4F16758ED46B}"/>
          </ac:spMkLst>
        </pc:spChg>
        <pc:spChg chg="add mod">
          <ac:chgData name="Светлана Латынова" userId="80644d90be333491" providerId="LiveId" clId="{56828F47-FCBF-41E6-BC75-B8560EF22F68}" dt="2024-04-14T11:54:11.981" v="11810" actId="1076"/>
          <ac:spMkLst>
            <pc:docMk/>
            <pc:sldMk cId="2402858853" sldId="346"/>
            <ac:spMk id="12" creationId="{BCF027F3-4BBA-7974-DDEE-DFFE57DA2760}"/>
          </ac:spMkLst>
        </pc:spChg>
        <pc:picChg chg="add del mod">
          <ac:chgData name="Светлана Латынова" userId="80644d90be333491" providerId="LiveId" clId="{56828F47-FCBF-41E6-BC75-B8560EF22F68}" dt="2024-04-14T09:18:41.527" v="7335" actId="478"/>
          <ac:picMkLst>
            <pc:docMk/>
            <pc:sldMk cId="2402858853" sldId="346"/>
            <ac:picMk id="4" creationId="{F1E01AC1-79EC-E795-EA8E-451E26D25BD7}"/>
          </ac:picMkLst>
        </pc:picChg>
      </pc:sldChg>
      <pc:sldChg chg="add ord">
        <pc:chgData name="Светлана Латынова" userId="80644d90be333491" providerId="LiveId" clId="{56828F47-FCBF-41E6-BC75-B8560EF22F68}" dt="2024-04-14T11:51:53.859" v="11806"/>
        <pc:sldMkLst>
          <pc:docMk/>
          <pc:sldMk cId="3270353056" sldId="347"/>
        </pc:sldMkLst>
      </pc:sldChg>
      <pc:sldChg chg="addSp delSp modSp add mod">
        <pc:chgData name="Светлана Латынова" userId="80644d90be333491" providerId="LiveId" clId="{56828F47-FCBF-41E6-BC75-B8560EF22F68}" dt="2024-04-14T10:22:34.319" v="8005" actId="20577"/>
        <pc:sldMkLst>
          <pc:docMk/>
          <pc:sldMk cId="525421378" sldId="348"/>
        </pc:sldMkLst>
        <pc:spChg chg="mod">
          <ac:chgData name="Светлана Латынова" userId="80644d90be333491" providerId="LiveId" clId="{56828F47-FCBF-41E6-BC75-B8560EF22F68}" dt="2024-04-14T10:22:34.319" v="8005" actId="20577"/>
          <ac:spMkLst>
            <pc:docMk/>
            <pc:sldMk cId="525421378" sldId="34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0:12:19.057" v="7779" actId="20577"/>
          <ac:spMkLst>
            <pc:docMk/>
            <pc:sldMk cId="525421378" sldId="348"/>
            <ac:spMk id="6" creationId="{4B1D53E4-B409-C6A5-B0C8-AAF09BF2AC0F}"/>
          </ac:spMkLst>
        </pc:spChg>
        <pc:picChg chg="add del mod">
          <ac:chgData name="Светлана Латынова" userId="80644d90be333491" providerId="LiveId" clId="{56828F47-FCBF-41E6-BC75-B8560EF22F68}" dt="2024-04-14T10:09:50.419" v="7736" actId="478"/>
          <ac:picMkLst>
            <pc:docMk/>
            <pc:sldMk cId="525421378" sldId="348"/>
            <ac:picMk id="4" creationId="{35BE05A5-B136-2BE2-DFD2-ED8162712303}"/>
          </ac:picMkLst>
        </pc:picChg>
        <pc:picChg chg="del">
          <ac:chgData name="Светлана Латынова" userId="80644d90be333491" providerId="LiveId" clId="{56828F47-FCBF-41E6-BC75-B8560EF22F68}" dt="2024-04-14T10:05:30.025" v="7487" actId="478"/>
          <ac:picMkLst>
            <pc:docMk/>
            <pc:sldMk cId="525421378" sldId="348"/>
            <ac:picMk id="2054" creationId="{50E91051-E88B-50B7-2893-4B67B22460A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6:05.705" v="14263" actId="1076"/>
        <pc:sldMkLst>
          <pc:docMk/>
          <pc:sldMk cId="3682011750" sldId="349"/>
        </pc:sldMkLst>
        <pc:spChg chg="mod">
          <ac:chgData name="Светлана Латынова" userId="80644d90be333491" providerId="LiveId" clId="{56828F47-FCBF-41E6-BC75-B8560EF22F68}" dt="2024-04-14T13:06:05.705" v="14263" actId="1076"/>
          <ac:spMkLst>
            <pc:docMk/>
            <pc:sldMk cId="3682011750" sldId="349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1:13:19.194" v="10341" actId="1076"/>
          <ac:spMkLst>
            <pc:docMk/>
            <pc:sldMk cId="3682011750" sldId="349"/>
            <ac:spMk id="4" creationId="{D453552D-F885-37B6-E721-EA50AD06FC3B}"/>
          </ac:spMkLst>
        </pc:spChg>
        <pc:picChg chg="del">
          <ac:chgData name="Светлана Латынова" userId="80644d90be333491" providerId="LiveId" clId="{56828F47-FCBF-41E6-BC75-B8560EF22F68}" dt="2024-04-14T10:13:04.742" v="7805" actId="478"/>
          <ac:picMkLst>
            <pc:docMk/>
            <pc:sldMk cId="3682011750" sldId="349"/>
            <ac:picMk id="2054" creationId="{50E91051-E88B-50B7-2893-4B67B22460A0}"/>
          </ac:picMkLst>
        </pc:picChg>
        <pc:picChg chg="add mod">
          <ac:chgData name="Светлана Латынова" userId="80644d90be333491" providerId="LiveId" clId="{56828F47-FCBF-41E6-BC75-B8560EF22F68}" dt="2024-04-14T13:05:56.023" v="14261" actId="1076"/>
          <ac:picMkLst>
            <pc:docMk/>
            <pc:sldMk cId="3682011750" sldId="349"/>
            <ac:picMk id="7170" creationId="{369B72C1-7090-0A85-A94C-311894F75B9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0:38:00.873" v="8738" actId="20577"/>
        <pc:sldMkLst>
          <pc:docMk/>
          <pc:sldMk cId="1797331483" sldId="350"/>
        </pc:sldMkLst>
        <pc:spChg chg="mod">
          <ac:chgData name="Светлана Латынова" userId="80644d90be333491" providerId="LiveId" clId="{56828F47-FCBF-41E6-BC75-B8560EF22F68}" dt="2024-04-14T10:28:27.155" v="8122" actId="1076"/>
          <ac:spMkLst>
            <pc:docMk/>
            <pc:sldMk cId="1797331483" sldId="35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29:16.010" v="8124" actId="20577"/>
          <ac:spMkLst>
            <pc:docMk/>
            <pc:sldMk cId="1797331483" sldId="350"/>
            <ac:spMk id="4" creationId="{D453552D-F885-37B6-E721-EA50AD06FC3B}"/>
          </ac:spMkLst>
        </pc:spChg>
        <pc:graphicFrameChg chg="add mod modGraphic">
          <ac:chgData name="Светлана Латынова" userId="80644d90be333491" providerId="LiveId" clId="{56828F47-FCBF-41E6-BC75-B8560EF22F68}" dt="2024-04-14T10:38:00.873" v="8738" actId="20577"/>
          <ac:graphicFrameMkLst>
            <pc:docMk/>
            <pc:sldMk cId="1797331483" sldId="350"/>
            <ac:graphicFrameMk id="3" creationId="{C025D123-394D-E8F9-0F47-21AECBDD4DD7}"/>
          </ac:graphicFrameMkLst>
        </pc:graphicFrameChg>
      </pc:sldChg>
      <pc:sldChg chg="addSp delSp modSp add mod">
        <pc:chgData name="Светлана Латынова" userId="80644d90be333491" providerId="LiveId" clId="{56828F47-FCBF-41E6-BC75-B8560EF22F68}" dt="2024-04-14T13:07:01.853" v="14267" actId="1076"/>
        <pc:sldMkLst>
          <pc:docMk/>
          <pc:sldMk cId="1197282291" sldId="351"/>
        </pc:sldMkLst>
        <pc:spChg chg="mod">
          <ac:chgData name="Светлана Латынова" userId="80644d90be333491" providerId="LiveId" clId="{56828F47-FCBF-41E6-BC75-B8560EF22F68}" dt="2024-04-14T12:57:52.919" v="14128" actId="207"/>
          <ac:spMkLst>
            <pc:docMk/>
            <pc:sldMk cId="1197282291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1:14:30.883" v="10350" actId="478"/>
          <ac:spMkLst>
            <pc:docMk/>
            <pc:sldMk cId="1197282291" sldId="351"/>
            <ac:spMk id="4" creationId="{D453552D-F885-37B6-E721-EA50AD06FC3B}"/>
          </ac:spMkLst>
        </pc:spChg>
        <pc:picChg chg="add mod">
          <ac:chgData name="Светлана Латынова" userId="80644d90be333491" providerId="LiveId" clId="{56828F47-FCBF-41E6-BC75-B8560EF22F68}" dt="2024-04-14T13:07:01.853" v="14267" actId="1076"/>
          <ac:picMkLst>
            <pc:docMk/>
            <pc:sldMk cId="1197282291" sldId="351"/>
            <ac:picMk id="15362" creationId="{86AB81F9-A116-3E9C-7589-49539B7B9B7B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0:25:17.037" v="8063" actId="47"/>
        <pc:sldMkLst>
          <pc:docMk/>
          <pc:sldMk cId="1342472668" sldId="351"/>
        </pc:sldMkLst>
        <pc:spChg chg="mod">
          <ac:chgData name="Светлана Латынова" userId="80644d90be333491" providerId="LiveId" clId="{56828F47-FCBF-41E6-BC75-B8560EF22F68}" dt="2024-04-14T10:23:06.806" v="8061" actId="6549"/>
          <ac:spMkLst>
            <pc:docMk/>
            <pc:sldMk cId="1342472668" sldId="351"/>
            <ac:spMk id="2" creationId="{AF22B10C-6354-E630-89D4-AA86FBBBFF30}"/>
          </ac:spMkLst>
        </pc:spChg>
        <pc:spChg chg="del">
          <ac:chgData name="Светлана Латынова" userId="80644d90be333491" providerId="LiveId" clId="{56828F47-FCBF-41E6-BC75-B8560EF22F68}" dt="2024-04-14T10:23:10.872" v="8062" actId="478"/>
          <ac:spMkLst>
            <pc:docMk/>
            <pc:sldMk cId="1342472668" sldId="351"/>
            <ac:spMk id="4" creationId="{D453552D-F885-37B6-E721-EA50AD06FC3B}"/>
          </ac:spMkLst>
        </pc:spChg>
      </pc:sldChg>
      <pc:sldChg chg="modSp add mod">
        <pc:chgData name="Светлана Латынова" userId="80644d90be333491" providerId="LiveId" clId="{56828F47-FCBF-41E6-BC75-B8560EF22F68}" dt="2024-04-14T10:50:19.550" v="9340" actId="20577"/>
        <pc:sldMkLst>
          <pc:docMk/>
          <pc:sldMk cId="4228089850" sldId="352"/>
        </pc:sldMkLst>
        <pc:spChg chg="mod">
          <ac:chgData name="Светлана Латынова" userId="80644d90be333491" providerId="LiveId" clId="{56828F47-FCBF-41E6-BC75-B8560EF22F68}" dt="2024-04-14T10:39:57.415" v="8747" actId="255"/>
          <ac:spMkLst>
            <pc:docMk/>
            <pc:sldMk cId="4228089850" sldId="35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0:50:19.550" v="9340" actId="20577"/>
          <ac:spMkLst>
            <pc:docMk/>
            <pc:sldMk cId="4228089850" sldId="352"/>
            <ac:spMk id="4" creationId="{D453552D-F885-37B6-E721-EA50AD06FC3B}"/>
          </ac:spMkLst>
        </pc:spChg>
        <pc:graphicFrameChg chg="mod">
          <ac:chgData name="Светлана Латынова" userId="80644d90be333491" providerId="LiveId" clId="{56828F47-FCBF-41E6-BC75-B8560EF22F68}" dt="2024-04-14T10:49:26.115" v="9331" actId="20577"/>
          <ac:graphicFrameMkLst>
            <pc:docMk/>
            <pc:sldMk cId="4228089850" sldId="352"/>
            <ac:graphicFrameMk id="3" creationId="{C025D123-394D-E8F9-0F47-21AECBDD4DD7}"/>
          </ac:graphicFrameMkLst>
        </pc:graphicFrameChg>
      </pc:sldChg>
      <pc:sldChg chg="modSp add mod">
        <pc:chgData name="Светлана Латынова" userId="80644d90be333491" providerId="LiveId" clId="{56828F47-FCBF-41E6-BC75-B8560EF22F68}" dt="2024-04-14T11:07:09.993" v="10302" actId="20577"/>
        <pc:sldMkLst>
          <pc:docMk/>
          <pc:sldMk cId="202116686" sldId="353"/>
        </pc:sldMkLst>
        <pc:spChg chg="mod">
          <ac:chgData name="Светлана Латынова" userId="80644d90be333491" providerId="LiveId" clId="{56828F47-FCBF-41E6-BC75-B8560EF22F68}" dt="2024-04-14T10:50:54.021" v="9345" actId="1076"/>
          <ac:spMkLst>
            <pc:docMk/>
            <pc:sldMk cId="202116686" sldId="353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1:07:09.993" v="10302" actId="20577"/>
          <ac:spMkLst>
            <pc:docMk/>
            <pc:sldMk cId="202116686" sldId="353"/>
            <ac:spMk id="4" creationId="{D453552D-F885-37B6-E721-EA50AD06FC3B}"/>
          </ac:spMkLst>
        </pc:spChg>
        <pc:graphicFrameChg chg="mod modGraphic">
          <ac:chgData name="Светлана Латынова" userId="80644d90be333491" providerId="LiveId" clId="{56828F47-FCBF-41E6-BC75-B8560EF22F68}" dt="2024-04-14T11:05:49.105" v="10300" actId="20577"/>
          <ac:graphicFrameMkLst>
            <pc:docMk/>
            <pc:sldMk cId="202116686" sldId="353"/>
            <ac:graphicFrameMk id="3" creationId="{C025D123-394D-E8F9-0F47-21AECBDD4DD7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4:33:38.732" v="14472" actId="1076"/>
        <pc:sldMkLst>
          <pc:docMk/>
          <pc:sldMk cId="2587593132" sldId="354"/>
        </pc:sldMkLst>
        <pc:spChg chg="mod">
          <ac:chgData name="Светлана Латынова" userId="80644d90be333491" providerId="LiveId" clId="{56828F47-FCBF-41E6-BC75-B8560EF22F68}" dt="2024-04-14T14:33:38.732" v="14472" actId="1076"/>
          <ac:spMkLst>
            <pc:docMk/>
            <pc:sldMk cId="2587593132" sldId="354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3" creationId="{718D496F-91D0-8A72-68D0-E7A1638820B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4" creationId="{625AA951-E075-0E13-9E80-77B50950100C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5" creationId="{A6C63F16-2451-563B-AF07-EC0064462F8D}"/>
          </ac:spMkLst>
        </pc:spChg>
        <pc:spChg chg="add mod">
          <ac:chgData name="Светлана Латынова" userId="80644d90be333491" providerId="LiveId" clId="{56828F47-FCBF-41E6-BC75-B8560EF22F68}" dt="2024-04-14T12:43:42.466" v="13613"/>
          <ac:spMkLst>
            <pc:docMk/>
            <pc:sldMk cId="2587593132" sldId="354"/>
            <ac:spMk id="6" creationId="{63A2EEA8-1472-91F1-693F-079262C8BE6E}"/>
          </ac:spMkLst>
        </pc:spChg>
        <pc:spChg chg="mod">
          <ac:chgData name="Светлана Латынова" userId="80644d90be333491" providerId="LiveId" clId="{56828F47-FCBF-41E6-BC75-B8560EF22F68}" dt="2024-04-14T11:40:07.659" v="10954" actId="20577"/>
          <ac:spMkLst>
            <pc:docMk/>
            <pc:sldMk cId="2587593132" sldId="354"/>
            <ac:spMk id="18" creationId="{945AC0E7-B3E5-4CF1-F84F-BCD097C7030E}"/>
          </ac:spMkLst>
        </pc:spChg>
        <pc:picChg chg="add mod">
          <ac:chgData name="Светлана Латынова" userId="80644d90be333491" providerId="LiveId" clId="{56828F47-FCBF-41E6-BC75-B8560EF22F68}" dt="2024-04-14T12:43:42.466" v="13613"/>
          <ac:picMkLst>
            <pc:docMk/>
            <pc:sldMk cId="2587593132" sldId="354"/>
            <ac:picMk id="7" creationId="{9BA357E3-6FD3-10B6-E53A-6BD447417EE7}"/>
          </ac:picMkLst>
        </pc:picChg>
        <pc:picChg chg="add del mod">
          <ac:chgData name="Светлана Латынова" userId="80644d90be333491" providerId="LiveId" clId="{56828F47-FCBF-41E6-BC75-B8560EF22F68}" dt="2024-04-14T12:43:41.650" v="13612" actId="478"/>
          <ac:picMkLst>
            <pc:docMk/>
            <pc:sldMk cId="2587593132" sldId="354"/>
            <ac:picMk id="2052" creationId="{1D819045-CB03-DB87-B314-A3C1F8AFC944}"/>
          </ac:picMkLst>
        </pc:picChg>
      </pc:sldChg>
      <pc:sldChg chg="delSp add mod ord">
        <pc:chgData name="Светлана Латынова" userId="80644d90be333491" providerId="LiveId" clId="{56828F47-FCBF-41E6-BC75-B8560EF22F68}" dt="2024-04-14T14:22:17.787" v="14416" actId="478"/>
        <pc:sldMkLst>
          <pc:docMk/>
          <pc:sldMk cId="788088861" sldId="355"/>
        </pc:sldMkLst>
        <pc:grpChg chg="del">
          <ac:chgData name="Светлана Латынова" userId="80644d90be333491" providerId="LiveId" clId="{56828F47-FCBF-41E6-BC75-B8560EF22F68}" dt="2024-04-14T14:22:17.787" v="14416" actId="478"/>
          <ac:grpSpMkLst>
            <pc:docMk/>
            <pc:sldMk cId="788088861" sldId="355"/>
            <ac:grpSpMk id="19" creationId="{2E5AE94E-E90D-E173-A00A-18964D62909E}"/>
          </ac:grpSpMkLst>
        </pc:grpChg>
      </pc:sldChg>
      <pc:sldChg chg="addSp delSp modSp add mod">
        <pc:chgData name="Светлана Латынова" userId="80644d90be333491" providerId="LiveId" clId="{56828F47-FCBF-41E6-BC75-B8560EF22F68}" dt="2024-04-14T12:35:50.874" v="13360" actId="20577"/>
        <pc:sldMkLst>
          <pc:docMk/>
          <pc:sldMk cId="3570225635" sldId="356"/>
        </pc:sldMkLst>
        <pc:spChg chg="del">
          <ac:chgData name="Светлана Латынова" userId="80644d90be333491" providerId="LiveId" clId="{56828F47-FCBF-41E6-BC75-B8560EF22F68}" dt="2024-04-14T12:00:27.653" v="12119" actId="478"/>
          <ac:spMkLst>
            <pc:docMk/>
            <pc:sldMk cId="3570225635" sldId="356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2:00:21.621" v="12118" actId="478"/>
          <ac:spMkLst>
            <pc:docMk/>
            <pc:sldMk cId="3570225635" sldId="356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2:00:07.997" v="12112" actId="478"/>
          <ac:spMkLst>
            <pc:docMk/>
            <pc:sldMk cId="3570225635" sldId="356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2:35:50.874" v="13360" actId="20577"/>
          <ac:spMkLst>
            <pc:docMk/>
            <pc:sldMk cId="3570225635" sldId="356"/>
            <ac:spMk id="13" creationId="{5C159763-CDA3-6F85-CFB2-BBE4A029DE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00:09.624" v="12113" actId="478"/>
          <ac:graphicFrameMkLst>
            <pc:docMk/>
            <pc:sldMk cId="3570225635" sldId="356"/>
            <ac:graphicFrameMk id="4" creationId="{64C9BCA3-B3F7-0683-F852-931A648C86D5}"/>
          </ac:graphicFrameMkLst>
        </pc:graphicFrameChg>
        <pc:picChg chg="add del mod">
          <ac:chgData name="Светлана Латынова" userId="80644d90be333491" providerId="LiveId" clId="{56828F47-FCBF-41E6-BC75-B8560EF22F68}" dt="2024-04-14T12:01:54.547" v="12219" actId="478"/>
          <ac:picMkLst>
            <pc:docMk/>
            <pc:sldMk cId="3570225635" sldId="356"/>
            <ac:picMk id="8194" creationId="{5CF710AC-6F9F-9A83-8827-02B27DD3BDF2}"/>
          </ac:picMkLst>
        </pc:picChg>
        <pc:picChg chg="add mod">
          <ac:chgData name="Светлана Латынова" userId="80644d90be333491" providerId="LiveId" clId="{56828F47-FCBF-41E6-BC75-B8560EF22F68}" dt="2024-04-14T12:03:00.078" v="12230" actId="14100"/>
          <ac:picMkLst>
            <pc:docMk/>
            <pc:sldMk cId="3570225635" sldId="356"/>
            <ac:picMk id="8196" creationId="{B2D511A5-AD35-9DC2-F4AC-C01994DA26B2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2:06:02.502" v="12238" actId="1076"/>
        <pc:sldMkLst>
          <pc:docMk/>
          <pc:sldMk cId="1567774336" sldId="357"/>
        </pc:sldMkLst>
        <pc:graphicFrameChg chg="mod">
          <ac:chgData name="Светлана Латынова" userId="80644d90be333491" providerId="LiveId" clId="{56828F47-FCBF-41E6-BC75-B8560EF22F68}" dt="2024-04-14T12:06:02.502" v="12238" actId="1076"/>
          <ac:graphicFrameMkLst>
            <pc:docMk/>
            <pc:sldMk cId="1567774336" sldId="357"/>
            <ac:graphicFrameMk id="4" creationId="{64C9BCA3-B3F7-0683-F852-931A648C86D5}"/>
          </ac:graphicFrameMkLst>
        </pc:graphicFrameChg>
        <pc:picChg chg="add mod">
          <ac:chgData name="Светлана Латынова" userId="80644d90be333491" providerId="LiveId" clId="{56828F47-FCBF-41E6-BC75-B8560EF22F68}" dt="2024-04-14T12:05:45.099" v="12237" actId="1076"/>
          <ac:picMkLst>
            <pc:docMk/>
            <pc:sldMk cId="1567774336" sldId="357"/>
            <ac:picMk id="13" creationId="{28E3C1D8-E2EA-4923-26C9-14DCFB500CD3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3:02:13.771" v="14204" actId="1076"/>
        <pc:sldMkLst>
          <pc:docMk/>
          <pc:sldMk cId="2653688424" sldId="358"/>
        </pc:sldMkLst>
        <pc:spChg chg="mod">
          <ac:chgData name="Светлана Латынова" userId="80644d90be333491" providerId="LiveId" clId="{56828F47-FCBF-41E6-BC75-B8560EF22F68}" dt="2024-04-14T12:11:35.412" v="12619" actId="1076"/>
          <ac:spMkLst>
            <pc:docMk/>
            <pc:sldMk cId="2653688424" sldId="358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3:02:13.771" v="14204" actId="1076"/>
          <ac:spMkLst>
            <pc:docMk/>
            <pc:sldMk cId="2653688424" sldId="358"/>
            <ac:spMk id="4" creationId="{DC1AC81A-9628-DBC5-2AA7-63ACF182D052}"/>
          </ac:spMkLst>
        </pc:spChg>
        <pc:spChg chg="mod">
          <ac:chgData name="Светлана Латынова" userId="80644d90be333491" providerId="LiveId" clId="{56828F47-FCBF-41E6-BC75-B8560EF22F68}" dt="2024-04-14T12:09:31.571" v="12605" actId="1076"/>
          <ac:spMkLst>
            <pc:docMk/>
            <pc:sldMk cId="2653688424" sldId="358"/>
            <ac:spMk id="13" creationId="{8329A05A-EE40-2829-E149-A38850A941C8}"/>
          </ac:spMkLst>
        </pc:spChg>
        <pc:grpChg chg="mod">
          <ac:chgData name="Светлана Латынова" userId="80644d90be333491" providerId="LiveId" clId="{56828F47-FCBF-41E6-BC75-B8560EF22F68}" dt="2024-04-14T12:09:35.074" v="12606" actId="1076"/>
          <ac:grpSpMkLst>
            <pc:docMk/>
            <pc:sldMk cId="2653688424" sldId="358"/>
            <ac:grpSpMk id="12" creationId="{09E0F6E4-8C77-10C9-9FA0-78E39D50FFA5}"/>
          </ac:grpSpMkLst>
        </pc:grp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9" creationId="{A01BD348-D9BF-0FE9-C887-D9CEB7C41DAA}"/>
          </ac:picMkLst>
        </pc:picChg>
        <pc:picChg chg="del">
          <ac:chgData name="Светлана Латынова" userId="80644d90be333491" providerId="LiveId" clId="{56828F47-FCBF-41E6-BC75-B8560EF22F68}" dt="2024-04-14T12:09:15.969" v="12600" actId="478"/>
          <ac:picMkLst>
            <pc:docMk/>
            <pc:sldMk cId="2653688424" sldId="358"/>
            <ac:picMk id="10" creationId="{17B71EE5-738B-7C75-60F9-946622C50A3E}"/>
          </ac:picMkLst>
        </pc:picChg>
        <pc:picChg chg="del">
          <ac:chgData name="Светлана Латынова" userId="80644d90be333491" providerId="LiveId" clId="{56828F47-FCBF-41E6-BC75-B8560EF22F68}" dt="2024-04-14T12:09:18.401" v="12601" actId="478"/>
          <ac:picMkLst>
            <pc:docMk/>
            <pc:sldMk cId="2653688424" sldId="358"/>
            <ac:picMk id="11" creationId="{D27B9AFA-16BA-63DE-3F8A-41CF7BB989D6}"/>
          </ac:picMkLst>
        </pc:picChg>
        <pc:picChg chg="add mod">
          <ac:chgData name="Светлана Латынова" userId="80644d90be333491" providerId="LiveId" clId="{56828F47-FCBF-41E6-BC75-B8560EF22F68}" dt="2024-04-14T12:11:41.441" v="12622" actId="14100"/>
          <ac:picMkLst>
            <pc:docMk/>
            <pc:sldMk cId="2653688424" sldId="358"/>
            <ac:picMk id="9218" creationId="{82B90194-AA9E-C0FB-4903-EF0290E52C39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27:00.260" v="13289" actId="47"/>
        <pc:sldMkLst>
          <pc:docMk/>
          <pc:sldMk cId="8964385" sldId="359"/>
        </pc:sldMkLst>
        <pc:spChg chg="mod">
          <ac:chgData name="Светлана Латынова" userId="80644d90be333491" providerId="LiveId" clId="{56828F47-FCBF-41E6-BC75-B8560EF22F68}" dt="2024-04-14T12:13:07.169" v="12687" actId="1076"/>
          <ac:spMkLst>
            <pc:docMk/>
            <pc:sldMk cId="8964385" sldId="359"/>
            <ac:spMk id="2" creationId="{AF22B10C-6354-E630-89D4-AA86FBBBFF30}"/>
          </ac:spMkLst>
        </pc:spChg>
        <pc:graphicFrameChg chg="add del mod modGraphic">
          <ac:chgData name="Светлана Латынова" userId="80644d90be333491" providerId="LiveId" clId="{56828F47-FCBF-41E6-BC75-B8560EF22F68}" dt="2024-04-14T12:16:42.358" v="12881" actId="21"/>
          <ac:graphicFrameMkLst>
            <pc:docMk/>
            <pc:sldMk cId="8964385" sldId="359"/>
            <ac:graphicFrameMk id="3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3:16.507" v="12688" actId="478"/>
          <ac:picMkLst>
            <pc:docMk/>
            <pc:sldMk cId="8964385" sldId="359"/>
            <ac:picMk id="9218" creationId="{82B90194-AA9E-C0FB-4903-EF0290E52C39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7:35:27.732" v="18566" actId="313"/>
        <pc:sldMkLst>
          <pc:docMk/>
          <pc:sldMk cId="1343988100" sldId="360"/>
        </pc:sldMkLst>
        <pc:spChg chg="mod">
          <ac:chgData name="Светлана Латынова" userId="80644d90be333491" providerId="LiveId" clId="{56828F47-FCBF-41E6-BC75-B8560EF22F68}" dt="2024-04-14T12:16:15.155" v="12836" actId="20577"/>
          <ac:spMkLst>
            <pc:docMk/>
            <pc:sldMk cId="1343988100" sldId="360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20:55.465" v="13034" actId="1076"/>
          <ac:spMkLst>
            <pc:docMk/>
            <pc:sldMk cId="1343988100" sldId="360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7:35:22.579" v="18562" actId="313"/>
          <ac:spMkLst>
            <pc:docMk/>
            <pc:sldMk cId="1343988100" sldId="360"/>
            <ac:spMk id="14" creationId="{B7352930-8E41-B5AF-948C-AE2EA79AEE76}"/>
          </ac:spMkLst>
        </pc:spChg>
        <pc:spChg chg="add mod">
          <ac:chgData name="Светлана Латынова" userId="80644d90be333491" providerId="LiveId" clId="{56828F47-FCBF-41E6-BC75-B8560EF22F68}" dt="2024-04-14T12:23:40.652" v="13165" actId="113"/>
          <ac:spMkLst>
            <pc:docMk/>
            <pc:sldMk cId="1343988100" sldId="360"/>
            <ac:spMk id="15" creationId="{D775A541-AFC8-CBF3-2128-12372155F4CA}"/>
          </ac:spMkLst>
        </pc:spChg>
        <pc:spChg chg="add mod">
          <ac:chgData name="Светлана Латынова" userId="80644d90be333491" providerId="LiveId" clId="{56828F47-FCBF-41E6-BC75-B8560EF22F68}" dt="2024-04-14T12:23:49.233" v="13166" actId="208"/>
          <ac:spMkLst>
            <pc:docMk/>
            <pc:sldMk cId="1343988100" sldId="360"/>
            <ac:spMk id="16" creationId="{4DA006B3-FED2-6A43-5BDC-9E310FA9D46B}"/>
          </ac:spMkLst>
        </pc:spChg>
        <pc:spChg chg="add mod">
          <ac:chgData name="Светлана Латынова" userId="80644d90be333491" providerId="LiveId" clId="{56828F47-FCBF-41E6-BC75-B8560EF22F68}" dt="2024-04-14T17:35:27.732" v="18566" actId="313"/>
          <ac:spMkLst>
            <pc:docMk/>
            <pc:sldMk cId="1343988100" sldId="360"/>
            <ac:spMk id="17" creationId="{90EE5A25-3F5C-17FD-D663-E38285C01D6C}"/>
          </ac:spMkLst>
        </pc:spChg>
        <pc:graphicFrameChg chg="del">
          <ac:chgData name="Светлана Латынова" userId="80644d90be333491" providerId="LiveId" clId="{56828F47-FCBF-41E6-BC75-B8560EF22F68}" dt="2024-04-14T12:16:18.472" v="12837" actId="478"/>
          <ac:graphicFrameMkLst>
            <pc:docMk/>
            <pc:sldMk cId="1343988100" sldId="360"/>
            <ac:graphicFrameMk id="4" creationId="{64C9BCA3-B3F7-0683-F852-931A648C86D5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2:17:36.092" v="12903" actId="14100"/>
          <ac:graphicFrameMkLst>
            <pc:docMk/>
            <pc:sldMk cId="1343988100" sldId="360"/>
            <ac:graphicFrameMk id="6" creationId="{7F06B5FD-BA46-61AC-9FFD-988443E70EB2}"/>
          </ac:graphicFrameMkLst>
        </pc:graphicFrameChg>
        <pc:picChg chg="del">
          <ac:chgData name="Светлана Латынова" userId="80644d90be333491" providerId="LiveId" clId="{56828F47-FCBF-41E6-BC75-B8560EF22F68}" dt="2024-04-14T12:16:20.199" v="12838" actId="478"/>
          <ac:picMkLst>
            <pc:docMk/>
            <pc:sldMk cId="1343988100" sldId="360"/>
            <ac:picMk id="13" creationId="{28E3C1D8-E2EA-4923-26C9-14DCFB500CD3}"/>
          </ac:picMkLst>
        </pc:picChg>
        <pc:picChg chg="add mod">
          <ac:chgData name="Светлана Латынова" userId="80644d90be333491" providerId="LiveId" clId="{56828F47-FCBF-41E6-BC75-B8560EF22F68}" dt="2024-04-14T12:21:57.664" v="13081" actId="14100"/>
          <ac:picMkLst>
            <pc:docMk/>
            <pc:sldMk cId="1343988100" sldId="360"/>
            <ac:picMk id="10242" creationId="{358CDA30-9191-E99B-5A5A-BBBCB69E65AC}"/>
          </ac:picMkLst>
        </pc:picChg>
        <pc:picChg chg="add mod">
          <ac:chgData name="Светлана Латынова" userId="80644d90be333491" providerId="LiveId" clId="{56828F47-FCBF-41E6-BC75-B8560EF22F68}" dt="2024-04-14T12:26:33.788" v="13287" actId="1076"/>
          <ac:picMkLst>
            <pc:docMk/>
            <pc:sldMk cId="1343988100" sldId="360"/>
            <ac:picMk id="10244" creationId="{3E659E36-A0B6-C15E-2843-DB3CA88CDF9D}"/>
          </ac:picMkLst>
        </pc:picChg>
      </pc:sldChg>
      <pc:sldChg chg="new del">
        <pc:chgData name="Светлана Латынова" userId="80644d90be333491" providerId="LiveId" clId="{56828F47-FCBF-41E6-BC75-B8560EF22F68}" dt="2024-04-14T12:26:58.967" v="13288" actId="47"/>
        <pc:sldMkLst>
          <pc:docMk/>
          <pc:sldMk cId="1692536849" sldId="361"/>
        </pc:sldMkLst>
      </pc:sldChg>
      <pc:sldChg chg="addSp delSp modSp add mod ord">
        <pc:chgData name="Светлана Латынова" userId="80644d90be333491" providerId="LiveId" clId="{56828F47-FCBF-41E6-BC75-B8560EF22F68}" dt="2024-04-14T12:35:00.825" v="13357"/>
        <pc:sldMkLst>
          <pc:docMk/>
          <pc:sldMk cId="2089233862" sldId="361"/>
        </pc:sldMkLst>
        <pc:spChg chg="mod">
          <ac:chgData name="Светлана Латынова" userId="80644d90be333491" providerId="LiveId" clId="{56828F47-FCBF-41E6-BC75-B8560EF22F68}" dt="2024-04-14T12:30:28.643" v="13331" actId="207"/>
          <ac:spMkLst>
            <pc:docMk/>
            <pc:sldMk cId="2089233862" sldId="361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4" creationId="{9C72E703-C2A9-BAB5-F354-9B5FB0650BE4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5" creationId="{B4E595FD-E37D-9B64-5A96-1ACEFDBC475A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6" creationId="{08F2175F-2CE2-32BB-5F6A-FDAE42428E49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7" creationId="{3C64D163-9E2E-9E92-44FF-0FD96CAC5CE2}"/>
          </ac:spMkLst>
        </pc:spChg>
        <pc:spChg chg="mod">
          <ac:chgData name="Светлана Латынова" userId="80644d90be333491" providerId="LiveId" clId="{56828F47-FCBF-41E6-BC75-B8560EF22F68}" dt="2024-04-14T12:30:40.715" v="13333"/>
          <ac:spMkLst>
            <pc:docMk/>
            <pc:sldMk cId="2089233862" sldId="361"/>
            <ac:spMk id="8" creationId="{95EC81C2-A9E3-05F0-A719-5592BF17501C}"/>
          </ac:spMkLst>
        </pc:spChg>
        <pc:spChg chg="add">
          <ac:chgData name="Светлана Латынова" userId="80644d90be333491" providerId="LiveId" clId="{56828F47-FCBF-41E6-BC75-B8560EF22F68}" dt="2024-04-14T12:31:09.864" v="13336"/>
          <ac:spMkLst>
            <pc:docMk/>
            <pc:sldMk cId="2089233862" sldId="361"/>
            <ac:spMk id="9" creationId="{9B41DEA6-6AE2-7FCF-2B21-597841D69E1A}"/>
          </ac:spMkLst>
        </pc:spChg>
        <pc:spChg chg="add del mod">
          <ac:chgData name="Светлана Латынова" userId="80644d90be333491" providerId="LiveId" clId="{56828F47-FCBF-41E6-BC75-B8560EF22F68}" dt="2024-04-14T12:31:30.915" v="13338" actId="478"/>
          <ac:spMkLst>
            <pc:docMk/>
            <pc:sldMk cId="2089233862" sldId="361"/>
            <ac:spMk id="10" creationId="{9E3AAF07-5237-D95A-4B6F-E898ADAE5A32}"/>
          </ac:spMkLst>
        </pc:spChg>
        <pc:spChg chg="add mod">
          <ac:chgData name="Светлана Латынова" userId="80644d90be333491" providerId="LiveId" clId="{56828F47-FCBF-41E6-BC75-B8560EF22F68}" dt="2024-04-14T12:33:54.717" v="13343"/>
          <ac:spMkLst>
            <pc:docMk/>
            <pc:sldMk cId="2089233862" sldId="361"/>
            <ac:spMk id="11" creationId="{0D54569D-A7C9-0633-0474-7E571EE553BC}"/>
          </ac:spMkLst>
        </pc:spChg>
        <pc:spChg chg="add del mod">
          <ac:chgData name="Светлана Латынова" userId="80644d90be333491" providerId="LiveId" clId="{56828F47-FCBF-41E6-BC75-B8560EF22F68}" dt="2024-04-14T12:34:07.527" v="13345" actId="478"/>
          <ac:spMkLst>
            <pc:docMk/>
            <pc:sldMk cId="2089233862" sldId="361"/>
            <ac:spMk id="12" creationId="{7603F576-F841-DC80-3819-935EF6B93632}"/>
          </ac:spMkLst>
        </pc:spChg>
        <pc:spChg chg="add mod">
          <ac:chgData name="Светлана Латынова" userId="80644d90be333491" providerId="LiveId" clId="{56828F47-FCBF-41E6-BC75-B8560EF22F68}" dt="2024-04-14T12:34:18.050" v="13346"/>
          <ac:spMkLst>
            <pc:docMk/>
            <pc:sldMk cId="2089233862" sldId="361"/>
            <ac:spMk id="13" creationId="{D05AD6CC-8D00-D819-0F79-8C309D26321E}"/>
          </ac:spMkLst>
        </pc:spChg>
        <pc:spChg chg="mod topLvl">
          <ac:chgData name="Светлана Латынова" userId="80644d90be333491" providerId="LiveId" clId="{56828F47-FCBF-41E6-BC75-B8560EF22F68}" dt="2024-04-14T12:30:31.290" v="13332" actId="14100"/>
          <ac:spMkLst>
            <pc:docMk/>
            <pc:sldMk cId="2089233862" sldId="361"/>
            <ac:spMk id="17" creationId="{8304ADEA-7203-8346-C702-0ECE7EEF48AB}"/>
          </ac:spMkLst>
        </pc:spChg>
        <pc:spChg chg="del mod topLvl">
          <ac:chgData name="Светлана Латынова" userId="80644d90be333491" providerId="LiveId" clId="{56828F47-FCBF-41E6-BC75-B8560EF22F68}" dt="2024-04-14T12:30:12.749" v="13328" actId="478"/>
          <ac:spMkLst>
            <pc:docMk/>
            <pc:sldMk cId="2089233862" sldId="361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2:30:50.951" v="13335" actId="14100"/>
          <ac:grpSpMkLst>
            <pc:docMk/>
            <pc:sldMk cId="2089233862" sldId="361"/>
            <ac:grpSpMk id="3" creationId="{2F7642F5-1D5E-1EAE-C37E-1A2A54464A6D}"/>
          </ac:grpSpMkLst>
        </pc:grpChg>
        <pc:grpChg chg="del mod ord">
          <ac:chgData name="Светлана Латынова" userId="80644d90be333491" providerId="LiveId" clId="{56828F47-FCBF-41E6-BC75-B8560EF22F68}" dt="2024-04-14T12:30:12.749" v="13328" actId="478"/>
          <ac:grpSpMkLst>
            <pc:docMk/>
            <pc:sldMk cId="2089233862" sldId="361"/>
            <ac:grpSpMk id="16" creationId="{B990A454-4389-747F-E4DC-97D419C30EA2}"/>
          </ac:grpSpMkLst>
        </pc:grpChg>
        <pc:picChg chg="del">
          <ac:chgData name="Светлана Латынова" userId="80644d90be333491" providerId="LiveId" clId="{56828F47-FCBF-41E6-BC75-B8560EF22F68}" dt="2024-04-14T12:29:46.189" v="13296" actId="478"/>
          <ac:picMkLst>
            <pc:docMk/>
            <pc:sldMk cId="2089233862" sldId="361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35:00.825" v="13357"/>
          <ac:picMkLst>
            <pc:docMk/>
            <pc:sldMk cId="2089233862" sldId="361"/>
            <ac:picMk id="11276" creationId="{8549C436-6BA9-4C4A-9845-5F7D6B24689F}"/>
          </ac:picMkLst>
        </pc:picChg>
      </pc:sldChg>
      <pc:sldChg chg="addSp delSp modSp add del mod">
        <pc:chgData name="Светлана Латынова" userId="80644d90be333491" providerId="LiveId" clId="{56828F47-FCBF-41E6-BC75-B8560EF22F68}" dt="2024-04-14T12:44:13.287" v="13621" actId="47"/>
        <pc:sldMkLst>
          <pc:docMk/>
          <pc:sldMk cId="299231881" sldId="362"/>
        </pc:sldMkLst>
        <pc:spChg chg="mod">
          <ac:chgData name="Светлана Латынова" userId="80644d90be333491" providerId="LiveId" clId="{56828F47-FCBF-41E6-BC75-B8560EF22F68}" dt="2024-04-14T12:41:11.681" v="13601" actId="1076"/>
          <ac:spMkLst>
            <pc:docMk/>
            <pc:sldMk cId="299231881" sldId="362"/>
            <ac:spMk id="2" creationId="{AF22B10C-6354-E630-89D4-AA86FBBBFF30}"/>
          </ac:spMkLst>
        </pc:spChg>
        <pc:picChg chg="del">
          <ac:chgData name="Светлана Латынова" userId="80644d90be333491" providerId="LiveId" clId="{56828F47-FCBF-41E6-BC75-B8560EF22F68}" dt="2024-04-14T12:33:33.648" v="13342" actId="478"/>
          <ac:picMkLst>
            <pc:docMk/>
            <pc:sldMk cId="299231881" sldId="362"/>
            <ac:picMk id="2052" creationId="{1D819045-CB03-DB87-B314-A3C1F8AFC944}"/>
          </ac:picMkLst>
        </pc:picChg>
        <pc:picChg chg="add mod">
          <ac:chgData name="Светлана Латынова" userId="80644d90be333491" providerId="LiveId" clId="{56828F47-FCBF-41E6-BC75-B8560EF22F68}" dt="2024-04-14T12:41:52.492" v="13607"/>
          <ac:picMkLst>
            <pc:docMk/>
            <pc:sldMk cId="299231881" sldId="362"/>
            <ac:picMk id="12290" creationId="{69B15359-EB5E-BA4E-6F22-0C51F4B6A1E8}"/>
          </ac:picMkLst>
        </pc:picChg>
      </pc:sldChg>
      <pc:sldChg chg="delSp modSp add mod ord">
        <pc:chgData name="Светлана Латынова" userId="80644d90be333491" providerId="LiveId" clId="{56828F47-FCBF-41E6-BC75-B8560EF22F68}" dt="2024-04-14T14:21:16.252" v="14391" actId="478"/>
        <pc:sldMkLst>
          <pc:docMk/>
          <pc:sldMk cId="2319056884" sldId="363"/>
        </pc:sldMkLst>
        <pc:spChg chg="mod">
          <ac:chgData name="Светлана Латынова" userId="80644d90be333491" providerId="LiveId" clId="{56828F47-FCBF-41E6-BC75-B8560EF22F68}" dt="2024-04-14T12:36:44.489" v="13366" actId="1076"/>
          <ac:spMkLst>
            <pc:docMk/>
            <pc:sldMk cId="2319056884" sldId="363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4:21:16.252" v="14391" actId="478"/>
          <ac:grpSpMkLst>
            <pc:docMk/>
            <pc:sldMk cId="2319056884" sldId="363"/>
            <ac:grpSpMk id="19" creationId="{2E5AE94E-E90D-E173-A00A-18964D62909E}"/>
          </ac:grpSpMkLst>
        </pc:grpChg>
      </pc:sldChg>
      <pc:sldChg chg="addSp delSp modSp add mod ord">
        <pc:chgData name="Светлана Латынова" userId="80644d90be333491" providerId="LiveId" clId="{56828F47-FCBF-41E6-BC75-B8560EF22F68}" dt="2024-04-14T14:37:10.996" v="14532" actId="207"/>
        <pc:sldMkLst>
          <pc:docMk/>
          <pc:sldMk cId="1113722910" sldId="364"/>
        </pc:sldMkLst>
        <pc:spChg chg="add mod">
          <ac:chgData name="Светлана Латынова" userId="80644d90be333491" providerId="LiveId" clId="{56828F47-FCBF-41E6-BC75-B8560EF22F68}" dt="2024-04-14T14:37:10.996" v="14532" actId="207"/>
          <ac:spMkLst>
            <pc:docMk/>
            <pc:sldMk cId="1113722910" sldId="364"/>
            <ac:spMk id="3" creationId="{C9D01B54-0876-BE53-F829-3600E94FDCC4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4" creationId="{EC1C8E25-B07D-4AB0-18C1-C869F1149B6A}"/>
          </ac:spMkLst>
        </pc:spChg>
        <pc:spChg chg="del topLvl">
          <ac:chgData name="Светлана Латынова" userId="80644d90be333491" providerId="LiveId" clId="{56828F47-FCBF-41E6-BC75-B8560EF22F68}" dt="2024-04-14T12:39:17.584" v="13422" actId="478"/>
          <ac:spMkLst>
            <pc:docMk/>
            <pc:sldMk cId="1113722910" sldId="364"/>
            <ac:spMk id="5" creationId="{748672DA-857B-B697-71EB-2057DD09B672}"/>
          </ac:spMkLst>
        </pc:spChg>
        <pc:spChg chg="add del mod">
          <ac:chgData name="Светлана Латынова" userId="80644d90be333491" providerId="LiveId" clId="{56828F47-FCBF-41E6-BC75-B8560EF22F68}" dt="2024-04-14T14:21:03.444" v="14386" actId="478"/>
          <ac:spMkLst>
            <pc:docMk/>
            <pc:sldMk cId="1113722910" sldId="364"/>
            <ac:spMk id="12" creationId="{C05E4191-E3A7-795B-EFCC-24ACD572D3F4}"/>
          </ac:spMkLst>
        </pc:spChg>
        <pc:spChg chg="del mod">
          <ac:chgData name="Светлана Латынова" userId="80644d90be333491" providerId="LiveId" clId="{56828F47-FCBF-41E6-BC75-B8560EF22F68}" dt="2024-04-14T12:40:26.814" v="13496" actId="478"/>
          <ac:spMkLst>
            <pc:docMk/>
            <pc:sldMk cId="1113722910" sldId="36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2:39:17.584" v="13422" actId="478"/>
          <ac:grpSpMkLst>
            <pc:docMk/>
            <pc:sldMk cId="1113722910" sldId="364"/>
            <ac:grpSpMk id="2" creationId="{2B07BD14-B7EC-5170-CCB4-2A0FB7B2620C}"/>
          </ac:grpSpMkLst>
        </pc:grpChg>
        <pc:grpChg chg="del">
          <ac:chgData name="Светлана Латынова" userId="80644d90be333491" providerId="LiveId" clId="{56828F47-FCBF-41E6-BC75-B8560EF22F68}" dt="2024-04-14T14:21:13.060" v="14390" actId="478"/>
          <ac:grpSpMkLst>
            <pc:docMk/>
            <pc:sldMk cId="1113722910" sldId="364"/>
            <ac:grpSpMk id="19" creationId="{2E5AE94E-E90D-E173-A00A-18964D62909E}"/>
          </ac:grpSpMkLst>
        </pc:grpChg>
        <pc:picChg chg="add del mod">
          <ac:chgData name="Светлана Латынова" userId="80644d90be333491" providerId="LiveId" clId="{56828F47-FCBF-41E6-BC75-B8560EF22F68}" dt="2024-04-14T14:29:47.296" v="14421" actId="478"/>
          <ac:picMkLst>
            <pc:docMk/>
            <pc:sldMk cId="1113722910" sldId="364"/>
            <ac:picMk id="4" creationId="{0F9BC039-CD13-34E8-07FC-B458C1358835}"/>
          </ac:picMkLst>
        </pc:picChg>
        <pc:picChg chg="add del mod">
          <ac:chgData name="Светлана Латынова" userId="80644d90be333491" providerId="LiveId" clId="{56828F47-FCBF-41E6-BC75-B8560EF22F68}" dt="2024-04-14T14:21:01.204" v="14385" actId="478"/>
          <ac:picMkLst>
            <pc:docMk/>
            <pc:sldMk cId="1113722910" sldId="364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34:13.436" v="14486"/>
          <ac:picMkLst>
            <pc:docMk/>
            <pc:sldMk cId="1113722910" sldId="364"/>
            <ac:picMk id="14" creationId="{9FB84CBF-CF84-C227-DCF9-236906F2DE13}"/>
          </ac:picMkLst>
        </pc:picChg>
        <pc:picChg chg="del">
          <ac:chgData name="Светлана Латынова" userId="80644d90be333491" providerId="LiveId" clId="{56828F47-FCBF-41E6-BC75-B8560EF22F68}" dt="2024-04-14T12:38:59.632" v="13383" actId="478"/>
          <ac:picMkLst>
            <pc:docMk/>
            <pc:sldMk cId="1113722910" sldId="364"/>
            <ac:picMk id="2050" creationId="{FB9C0EBE-435F-324F-F2D0-137820014D3D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33:46.295" v="14474"/>
        <pc:sldMkLst>
          <pc:docMk/>
          <pc:sldMk cId="4064081082" sldId="365"/>
        </pc:sldMkLst>
        <pc:spChg chg="del">
          <ac:chgData name="Светлана Латынова" userId="80644d90be333491" providerId="LiveId" clId="{56828F47-FCBF-41E6-BC75-B8560EF22F68}" dt="2024-04-14T14:33:46.035" v="14473" actId="478"/>
          <ac:spMkLst>
            <pc:docMk/>
            <pc:sldMk cId="4064081082" sldId="365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2:45:18.255" v="13632" actId="207"/>
          <ac:spMkLst>
            <pc:docMk/>
            <pc:sldMk cId="4064081082" sldId="365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2:45:09.077" v="13630" actId="14100"/>
          <ac:spMkLst>
            <pc:docMk/>
            <pc:sldMk cId="4064081082" sldId="365"/>
            <ac:spMk id="6" creationId="{63A2EEA8-1472-91F1-693F-079262C8BE6E}"/>
          </ac:spMkLst>
        </pc:spChg>
        <pc:spChg chg="add mod">
          <ac:chgData name="Светлана Латынова" userId="80644d90be333491" providerId="LiveId" clId="{56828F47-FCBF-41E6-BC75-B8560EF22F68}" dt="2024-04-14T14:33:46.295" v="14474"/>
          <ac:spMkLst>
            <pc:docMk/>
            <pc:sldMk cId="4064081082" sldId="365"/>
            <ac:spMk id="7" creationId="{F3B55BC5-87DA-69E4-D808-DDE0C03DC683}"/>
          </ac:spMkLst>
        </pc:spChg>
        <pc:picChg chg="add del">
          <ac:chgData name="Светлана Латынова" userId="80644d90be333491" providerId="LiveId" clId="{56828F47-FCBF-41E6-BC75-B8560EF22F68}" dt="2024-04-14T12:44:53.096" v="13624" actId="478"/>
          <ac:picMkLst>
            <pc:docMk/>
            <pc:sldMk cId="4064081082" sldId="365"/>
            <ac:picMk id="7" creationId="{9BA357E3-6FD3-10B6-E53A-6BD447417EE7}"/>
          </ac:picMkLst>
        </pc:picChg>
        <pc:picChg chg="add mod">
          <ac:chgData name="Светлана Латынова" userId="80644d90be333491" providerId="LiveId" clId="{56828F47-FCBF-41E6-BC75-B8560EF22F68}" dt="2024-04-14T12:45:11.217" v="13631" actId="14100"/>
          <ac:picMkLst>
            <pc:docMk/>
            <pc:sldMk cId="4064081082" sldId="365"/>
            <ac:picMk id="13314" creationId="{61FFFE41-9689-7376-75A3-FF93A0897DB0}"/>
          </ac:picMkLst>
        </pc:picChg>
      </pc:sldChg>
      <pc:sldChg chg="addSp modSp add mod">
        <pc:chgData name="Светлана Латынова" userId="80644d90be333491" providerId="LiveId" clId="{56828F47-FCBF-41E6-BC75-B8560EF22F68}" dt="2024-04-14T14:18:55.380" v="14333" actId="20577"/>
        <pc:sldMkLst>
          <pc:docMk/>
          <pc:sldMk cId="627554627" sldId="366"/>
        </pc:sldMkLst>
        <pc:spChg chg="mod">
          <ac:chgData name="Светлана Латынова" userId="80644d90be333491" providerId="LiveId" clId="{56828F47-FCBF-41E6-BC75-B8560EF22F68}" dt="2024-04-14T14:18:55.380" v="14333" actId="20577"/>
          <ac:spMkLst>
            <pc:docMk/>
            <pc:sldMk cId="627554627" sldId="366"/>
            <ac:spMk id="2" creationId="{AF22B10C-6354-E630-89D4-AA86FBBBFF30}"/>
          </ac:spMkLst>
        </pc:spChg>
        <pc:picChg chg="add mod">
          <ac:chgData name="Светлана Латынова" userId="80644d90be333491" providerId="LiveId" clId="{56828F47-FCBF-41E6-BC75-B8560EF22F68}" dt="2024-04-14T13:07:46.911" v="14275" actId="1076"/>
          <ac:picMkLst>
            <pc:docMk/>
            <pc:sldMk cId="627554627" sldId="366"/>
            <ac:picMk id="16386" creationId="{6F84BBB3-4A06-5836-F0CF-7273E1D89C20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4:44:20.999" v="14842" actId="1076"/>
        <pc:sldMkLst>
          <pc:docMk/>
          <pc:sldMk cId="2541630808" sldId="367"/>
        </pc:sldMkLst>
        <pc:spChg chg="mod">
          <ac:chgData name="Светлана Латынова" userId="80644d90be333491" providerId="LiveId" clId="{56828F47-FCBF-41E6-BC75-B8560EF22F68}" dt="2024-04-14T14:44:03.875" v="14838" actId="20577"/>
          <ac:spMkLst>
            <pc:docMk/>
            <pc:sldMk cId="2541630808" sldId="367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37:34.102" v="14560" actId="478"/>
          <ac:spMkLst>
            <pc:docMk/>
            <pc:sldMk cId="2541630808" sldId="367"/>
            <ac:spMk id="12" creationId="{C05E4191-E3A7-795B-EFCC-24ACD572D3F4}"/>
          </ac:spMkLst>
        </pc:spChg>
        <pc:grpChg chg="del">
          <ac:chgData name="Светлана Латынова" userId="80644d90be333491" providerId="LiveId" clId="{56828F47-FCBF-41E6-BC75-B8560EF22F68}" dt="2024-04-14T14:40:20.002" v="14736" actId="478"/>
          <ac:grpSpMkLst>
            <pc:docMk/>
            <pc:sldMk cId="2541630808" sldId="367"/>
            <ac:grpSpMk id="19" creationId="{2E5AE94E-E90D-E173-A00A-18964D62909E}"/>
          </ac:grpSpMkLst>
        </pc:grpChg>
        <pc:picChg chg="del">
          <ac:chgData name="Светлана Латынова" userId="80644d90be333491" providerId="LiveId" clId="{56828F47-FCBF-41E6-BC75-B8560EF22F68}" dt="2024-04-14T14:37:35.894" v="14561" actId="478"/>
          <ac:picMkLst>
            <pc:docMk/>
            <pc:sldMk cId="2541630808" sldId="367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44:20.999" v="14842" actId="1076"/>
          <ac:picMkLst>
            <pc:docMk/>
            <pc:sldMk cId="2541630808" sldId="367"/>
            <ac:picMk id="1026" creationId="{6BA32470-B493-3BE6-6567-ACB3DDC36688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4:40:36.846" v="14742" actId="167"/>
        <pc:sldMkLst>
          <pc:docMk/>
          <pc:sldMk cId="2602973654" sldId="368"/>
        </pc:sldMkLst>
        <pc:spChg chg="mod">
          <ac:chgData name="Светлана Латынова" userId="80644d90be333491" providerId="LiveId" clId="{56828F47-FCBF-41E6-BC75-B8560EF22F68}" dt="2024-04-14T14:40:26.637" v="14738" actId="1076"/>
          <ac:spMkLst>
            <pc:docMk/>
            <pc:sldMk cId="2602973654" sldId="368"/>
            <ac:spMk id="3" creationId="{C9D01B54-0876-BE53-F829-3600E94FDCC4}"/>
          </ac:spMkLst>
        </pc:spChg>
        <pc:spChg chg="mod">
          <ac:chgData name="Светлана Латынова" userId="80644d90be333491" providerId="LiveId" clId="{56828F47-FCBF-41E6-BC75-B8560EF22F68}" dt="2024-04-14T14:40:23.568" v="14737" actId="1076"/>
          <ac:spMkLst>
            <pc:docMk/>
            <pc:sldMk cId="2602973654" sldId="368"/>
            <ac:spMk id="12" creationId="{C05E4191-E3A7-795B-EFCC-24ACD572D3F4}"/>
          </ac:spMkLst>
        </pc:spChg>
        <pc:spChg chg="del 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0" creationId="{000382F8-A895-A166-51BB-13EC465BAB70}"/>
          </ac:spMkLst>
        </pc:spChg>
        <pc:spChg chg="topLvl">
          <ac:chgData name="Светлана Латынова" userId="80644d90be333491" providerId="LiveId" clId="{56828F47-FCBF-41E6-BC75-B8560EF22F68}" dt="2024-04-14T14:40:17.050" v="14735" actId="478"/>
          <ac:spMkLst>
            <pc:docMk/>
            <pc:sldMk cId="2602973654" sldId="368"/>
            <ac:spMk id="21" creationId="{37AE1662-C7F3-3A92-F4F2-ED5719E92166}"/>
          </ac:spMkLst>
        </pc:spChg>
        <pc:grpChg chg="del">
          <ac:chgData name="Светлана Латынова" userId="80644d90be333491" providerId="LiveId" clId="{56828F47-FCBF-41E6-BC75-B8560EF22F68}" dt="2024-04-14T14:40:17.050" v="14735" actId="478"/>
          <ac:grpSpMkLst>
            <pc:docMk/>
            <pc:sldMk cId="2602973654" sldId="368"/>
            <ac:grpSpMk id="19" creationId="{2E5AE94E-E90D-E173-A00A-18964D62909E}"/>
          </ac:grpSpMkLst>
        </pc:grpChg>
        <pc:picChg chg="mod">
          <ac:chgData name="Светлана Латынова" userId="80644d90be333491" providerId="LiveId" clId="{56828F47-FCBF-41E6-BC75-B8560EF22F68}" dt="2024-04-14T14:40:36.846" v="14742" actId="167"/>
          <ac:picMkLst>
            <pc:docMk/>
            <pc:sldMk cId="2602973654" sldId="368"/>
            <ac:picMk id="13" creationId="{A4255E34-E9F4-CC94-60AA-93A794BFDE76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0:38.025" v="18569" actId="207"/>
        <pc:sldMkLst>
          <pc:docMk/>
          <pc:sldMk cId="253096698" sldId="369"/>
        </pc:sldMkLst>
        <pc:spChg chg="mod">
          <ac:chgData name="Светлана Латынова" userId="80644d90be333491" providerId="LiveId" clId="{56828F47-FCBF-41E6-BC75-B8560EF22F68}" dt="2024-04-14T18:00:38.025" v="18569" actId="207"/>
          <ac:spMkLst>
            <pc:docMk/>
            <pc:sldMk cId="253096698" sldId="369"/>
            <ac:spMk id="3" creationId="{C9D01B54-0876-BE53-F829-3600E94FDCC4}"/>
          </ac:spMkLst>
        </pc:spChg>
        <pc:spChg chg="add mod">
          <ac:chgData name="Светлана Латынова" userId="80644d90be333491" providerId="LiveId" clId="{56828F47-FCBF-41E6-BC75-B8560EF22F68}" dt="2024-04-14T14:54:19.388" v="15061" actId="207"/>
          <ac:spMkLst>
            <pc:docMk/>
            <pc:sldMk cId="253096698" sldId="369"/>
            <ac:spMk id="4" creationId="{C76DADC8-9E49-3225-81F5-6A9E6D14E6A5}"/>
          </ac:spMkLst>
        </pc:spChg>
        <pc:spChg chg="del">
          <ac:chgData name="Светлана Латынова" userId="80644d90be333491" providerId="LiveId" clId="{56828F47-FCBF-41E6-BC75-B8560EF22F68}" dt="2024-04-14T14:45:03.075" v="14892" actId="478"/>
          <ac:spMkLst>
            <pc:docMk/>
            <pc:sldMk cId="253096698" sldId="369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4:44:59.492" v="14891" actId="478"/>
          <ac:picMkLst>
            <pc:docMk/>
            <pc:sldMk cId="253096698" sldId="369"/>
            <ac:picMk id="13" creationId="{A4255E34-E9F4-CC94-60AA-93A794BFDE76}"/>
          </ac:picMkLst>
        </pc:picChg>
        <pc:picChg chg="add mod">
          <ac:chgData name="Светлана Латынова" userId="80644d90be333491" providerId="LiveId" clId="{56828F47-FCBF-41E6-BC75-B8560EF22F68}" dt="2024-04-14T14:53:57.003" v="15040" actId="1076"/>
          <ac:picMkLst>
            <pc:docMk/>
            <pc:sldMk cId="253096698" sldId="369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53:03.123" v="16599" actId="47"/>
        <pc:sldMkLst>
          <pc:docMk/>
          <pc:sldMk cId="1522596085" sldId="370"/>
        </pc:sldMkLst>
        <pc:spChg chg="mod">
          <ac:chgData name="Светлана Латынова" userId="80644d90be333491" providerId="LiveId" clId="{56828F47-FCBF-41E6-BC75-B8560EF22F68}" dt="2024-04-14T15:53:01.023" v="16598" actId="21"/>
          <ac:spMkLst>
            <pc:docMk/>
            <pc:sldMk cId="1522596085" sldId="370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4:56:39.356" v="15109" actId="478"/>
          <ac:spMkLst>
            <pc:docMk/>
            <pc:sldMk cId="1522596085" sldId="370"/>
            <ac:spMk id="4" creationId="{C76DADC8-9E49-3225-81F5-6A9E6D14E6A5}"/>
          </ac:spMkLst>
        </pc:spChg>
        <pc:picChg chg="del">
          <ac:chgData name="Светлана Латынова" userId="80644d90be333491" providerId="LiveId" clId="{56828F47-FCBF-41E6-BC75-B8560EF22F68}" dt="2024-04-14T14:56:35.300" v="15107" actId="478"/>
          <ac:picMkLst>
            <pc:docMk/>
            <pc:sldMk cId="1522596085" sldId="370"/>
            <ac:picMk id="2050" creationId="{93BBF856-26A6-BD10-A6FC-E75C5075725D}"/>
          </ac:picMkLst>
        </pc:picChg>
      </pc:sldChg>
      <pc:sldChg chg="delSp modSp add del mod">
        <pc:chgData name="Светлана Латынова" userId="80644d90be333491" providerId="LiveId" clId="{56828F47-FCBF-41E6-BC75-B8560EF22F68}" dt="2024-04-14T15:40:53.834" v="16549" actId="47"/>
        <pc:sldMkLst>
          <pc:docMk/>
          <pc:sldMk cId="632066785" sldId="371"/>
        </pc:sldMkLst>
        <pc:spChg chg="mod">
          <ac:chgData name="Светлана Латынова" userId="80644d90be333491" providerId="LiveId" clId="{56828F47-FCBF-41E6-BC75-B8560EF22F68}" dt="2024-04-14T15:00:48.851" v="15325" actId="6549"/>
          <ac:spMkLst>
            <pc:docMk/>
            <pc:sldMk cId="632066785" sldId="371"/>
            <ac:spMk id="3" creationId="{C9D01B54-0876-BE53-F829-3600E94FDCC4}"/>
          </ac:spMkLst>
        </pc:spChg>
        <pc:spChg chg="del">
          <ac:chgData name="Светлана Латынова" userId="80644d90be333491" providerId="LiveId" clId="{56828F47-FCBF-41E6-BC75-B8560EF22F68}" dt="2024-04-14T15:00:45.814" v="15324" actId="478"/>
          <ac:spMkLst>
            <pc:docMk/>
            <pc:sldMk cId="632066785" sldId="371"/>
            <ac:spMk id="12" creationId="{C05E4191-E3A7-795B-EFCC-24ACD572D3F4}"/>
          </ac:spMkLst>
        </pc:spChg>
        <pc:picChg chg="del">
          <ac:chgData name="Светлана Латынова" userId="80644d90be333491" providerId="LiveId" clId="{56828F47-FCBF-41E6-BC75-B8560EF22F68}" dt="2024-04-14T15:00:43.391" v="15323" actId="478"/>
          <ac:picMkLst>
            <pc:docMk/>
            <pc:sldMk cId="632066785" sldId="371"/>
            <ac:picMk id="13" creationId="{A4255E34-E9F4-CC94-60AA-93A794BFDE76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5:52:54.674" v="16597" actId="1076"/>
        <pc:sldMkLst>
          <pc:docMk/>
          <pc:sldMk cId="3368749789" sldId="372"/>
        </pc:sldMkLst>
        <pc:spChg chg="add del mod">
          <ac:chgData name="Светлана Латынова" userId="80644d90be333491" providerId="LiveId" clId="{56828F47-FCBF-41E6-BC75-B8560EF22F68}" dt="2024-04-14T15:52:45.878" v="16596" actId="478"/>
          <ac:spMkLst>
            <pc:docMk/>
            <pc:sldMk cId="3368749789" sldId="372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5:52:54.674" v="16597" actId="1076"/>
          <ac:spMkLst>
            <pc:docMk/>
            <pc:sldMk cId="3368749789" sldId="372"/>
            <ac:spMk id="11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5:33:17.905" v="16331" actId="1076"/>
          <ac:spMkLst>
            <pc:docMk/>
            <pc:sldMk cId="3368749789" sldId="372"/>
            <ac:spMk id="12" creationId="{BCF027F3-4BBA-7974-DDEE-DFFE57DA2760}"/>
          </ac:spMkLst>
        </pc:spChg>
        <pc:grpChg chg="mod">
          <ac:chgData name="Светлана Латынова" userId="80644d90be333491" providerId="LiveId" clId="{56828F47-FCBF-41E6-BC75-B8560EF22F68}" dt="2024-04-14T15:33:15.128" v="16330" actId="1076"/>
          <ac:grpSpMkLst>
            <pc:docMk/>
            <pc:sldMk cId="3368749789" sldId="372"/>
            <ac:grpSpMk id="3" creationId="{505D9751-8AC0-7C12-B1D8-B1F15D8309B2}"/>
          </ac:grpSpMkLst>
        </pc:grpChg>
        <pc:graphicFrameChg chg="del mod modGraphic">
          <ac:chgData name="Светлана Латынова" userId="80644d90be333491" providerId="LiveId" clId="{56828F47-FCBF-41E6-BC75-B8560EF22F68}" dt="2024-04-14T15:03:18.700" v="15385" actId="478"/>
          <ac:graphicFrameMkLst>
            <pc:docMk/>
            <pc:sldMk cId="3368749789" sldId="372"/>
            <ac:graphicFrameMk id="4" creationId="{64C9BCA3-B3F7-0683-F852-931A648C86D5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5:14:36.823" v="16294" actId="21"/>
          <ac:graphicFrameMkLst>
            <pc:docMk/>
            <pc:sldMk cId="3368749789" sldId="372"/>
            <ac:graphicFrameMk id="6" creationId="{F23E9B23-4B8B-4006-5BA6-9AE6F33FAE24}"/>
          </ac:graphicFrameMkLst>
        </pc:graphicFrameChg>
        <pc:graphicFrameChg chg="add mod modGraphic">
          <ac:chgData name="Светлана Латынова" userId="80644d90be333491" providerId="LiveId" clId="{56828F47-FCBF-41E6-BC75-B8560EF22F68}" dt="2024-04-14T15:44:43.704" v="16556" actId="20577"/>
          <ac:graphicFrameMkLst>
            <pc:docMk/>
            <pc:sldMk cId="3368749789" sldId="372"/>
            <ac:graphicFrameMk id="14" creationId="{F23E9B23-4B8B-4006-5BA6-9AE6F33FAE24}"/>
          </ac:graphicFrameMkLst>
        </pc:graphicFrameChg>
        <pc:picChg chg="del">
          <ac:chgData name="Светлана Латынова" userId="80644d90be333491" providerId="LiveId" clId="{56828F47-FCBF-41E6-BC75-B8560EF22F68}" dt="2024-04-14T15:01:28.621" v="15353" actId="478"/>
          <ac:picMkLst>
            <pc:docMk/>
            <pc:sldMk cId="3368749789" sldId="372"/>
            <ac:picMk id="13" creationId="{28E3C1D8-E2EA-4923-26C9-14DCFB500CD3}"/>
          </ac:picMkLst>
        </pc:picChg>
        <pc:picChg chg="add del mod">
          <ac:chgData name="Светлана Латынова" userId="80644d90be333491" providerId="LiveId" clId="{56828F47-FCBF-41E6-BC75-B8560EF22F68}" dt="2024-04-14T15:13:10.461" v="16227" actId="478"/>
          <ac:picMkLst>
            <pc:docMk/>
            <pc:sldMk cId="3368749789" sldId="372"/>
            <ac:picMk id="3074" creationId="{226D9675-FF43-40F7-A2AE-A57D68E5879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2:31.308" v="18587" actId="20577"/>
        <pc:sldMkLst>
          <pc:docMk/>
          <pc:sldMk cId="1543008154" sldId="373"/>
        </pc:sldMkLst>
        <pc:spChg chg="del mod">
          <ac:chgData name="Светлана Латынова" userId="80644d90be333491" providerId="LiveId" clId="{56828F47-FCBF-41E6-BC75-B8560EF22F68}" dt="2024-04-14T15:53:29.671" v="16614" actId="478"/>
          <ac:spMkLst>
            <pc:docMk/>
            <pc:sldMk cId="1543008154" sldId="373"/>
            <ac:spMk id="2" creationId="{AF22B10C-6354-E630-89D4-AA86FBBBFF30}"/>
          </ac:spMkLst>
        </pc:spChg>
        <pc:spChg chg="add mod">
          <ac:chgData name="Светлана Латынова" userId="80644d90be333491" providerId="LiveId" clId="{56828F47-FCBF-41E6-BC75-B8560EF22F68}" dt="2024-04-14T18:01:12.535" v="18571" actId="20577"/>
          <ac:spMkLst>
            <pc:docMk/>
            <pc:sldMk cId="1543008154" sldId="373"/>
            <ac:spMk id="6" creationId="{05682064-9AF8-07A0-0939-8F5D5B2AA5DA}"/>
          </ac:spMkLst>
        </pc:spChg>
        <pc:spChg chg="del">
          <ac:chgData name="Светлана Латынова" userId="80644d90be333491" providerId="LiveId" clId="{56828F47-FCBF-41E6-BC75-B8560EF22F68}" dt="2024-04-14T15:53:27.854" v="16613" actId="478"/>
          <ac:spMkLst>
            <pc:docMk/>
            <pc:sldMk cId="1543008154" sldId="373"/>
            <ac:spMk id="11" creationId="{EAE135CF-3CD9-A847-CB4C-4F16758ED46B}"/>
          </ac:spMkLst>
        </pc:spChg>
        <pc:spChg chg="del mod">
          <ac:chgData name="Светлана Латынова" userId="80644d90be333491" providerId="LiveId" clId="{56828F47-FCBF-41E6-BC75-B8560EF22F68}" dt="2024-04-14T15:53:15.550" v="16610" actId="478"/>
          <ac:spMkLst>
            <pc:docMk/>
            <pc:sldMk cId="1543008154" sldId="373"/>
            <ac:spMk id="12" creationId="{BCF027F3-4BBA-7974-DDEE-DFFE57DA2760}"/>
          </ac:spMkLst>
        </pc:spChg>
        <pc:spChg chg="add mod">
          <ac:chgData name="Светлана Латынова" userId="80644d90be333491" providerId="LiveId" clId="{56828F47-FCBF-41E6-BC75-B8560EF22F68}" dt="2024-04-14T15:53:57.476" v="16645" actId="20577"/>
          <ac:spMkLst>
            <pc:docMk/>
            <pc:sldMk cId="1543008154" sldId="373"/>
            <ac:spMk id="15" creationId="{6608ACDA-5B84-72BC-BC46-E6F9DF3A8823}"/>
          </ac:spMkLst>
        </pc:spChg>
        <pc:graphicFrameChg chg="del">
          <ac:chgData name="Светлана Латынова" userId="80644d90be333491" providerId="LiveId" clId="{56828F47-FCBF-41E6-BC75-B8560EF22F68}" dt="2024-04-14T15:53:24.599" v="16612" actId="478"/>
          <ac:graphicFrameMkLst>
            <pc:docMk/>
            <pc:sldMk cId="1543008154" sldId="373"/>
            <ac:graphicFrameMk id="14" creationId="{F23E9B23-4B8B-4006-5BA6-9AE6F33FAE24}"/>
          </ac:graphicFrameMkLst>
        </pc:graphicFrameChg>
        <pc:graphicFrameChg chg="add del mod modGraphic">
          <ac:chgData name="Светлана Латынова" userId="80644d90be333491" providerId="LiveId" clId="{56828F47-FCBF-41E6-BC75-B8560EF22F68}" dt="2024-04-14T16:02:35.831" v="17014" actId="21"/>
          <ac:graphicFrameMkLst>
            <pc:docMk/>
            <pc:sldMk cId="1543008154" sldId="373"/>
            <ac:graphicFrameMk id="16" creationId="{DFE216CF-F09E-3A8D-A3B3-8A08D411C69A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8:02:31.308" v="18587" actId="20577"/>
          <ac:graphicFrameMkLst>
            <pc:docMk/>
            <pc:sldMk cId="1543008154" sldId="373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0:46.453" v="17090" actId="167"/>
          <ac:picMkLst>
            <pc:docMk/>
            <pc:sldMk cId="1543008154" sldId="373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08.115" v="18592" actId="20577"/>
        <pc:sldMkLst>
          <pc:docMk/>
          <pc:sldMk cId="3148989698" sldId="374"/>
        </pc:sldMkLst>
        <pc:spChg chg="mod">
          <ac:chgData name="Светлана Латынова" userId="80644d90be333491" providerId="LiveId" clId="{56828F47-FCBF-41E6-BC75-B8560EF22F68}" dt="2024-04-14T18:03:08.115" v="18592" actId="20577"/>
          <ac:spMkLst>
            <pc:docMk/>
            <pc:sldMk cId="3148989698" sldId="374"/>
            <ac:spMk id="2" creationId="{AF22B10C-6354-E630-89D4-AA86FBBBFF30}"/>
          </ac:spMkLst>
        </pc:spChg>
        <pc:graphicFrameChg chg="add del mod">
          <ac:chgData name="Светлана Латынова" userId="80644d90be333491" providerId="LiveId" clId="{56828F47-FCBF-41E6-BC75-B8560EF22F68}" dt="2024-04-14T18:02:46.251" v="18588" actId="478"/>
          <ac:graphicFrameMkLst>
            <pc:docMk/>
            <pc:sldMk cId="3148989698" sldId="374"/>
            <ac:graphicFrameMk id="4" creationId="{73BB45E4-0812-66BC-72F6-9D6BEC0ACCC3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8:02:51.407" v="18591" actId="14100"/>
          <ac:graphicFrameMkLst>
            <pc:docMk/>
            <pc:sldMk cId="3148989698" sldId="374"/>
            <ac:graphicFrameMk id="6" creationId="{F447072B-10F6-62C5-99AC-23167E934FA6}"/>
          </ac:graphicFrameMkLst>
        </pc:graphicFrameChg>
        <pc:graphicFrameChg chg="del">
          <ac:chgData name="Светлана Латынова" userId="80644d90be333491" providerId="LiveId" clId="{56828F47-FCBF-41E6-BC75-B8560EF22F68}" dt="2024-04-14T16:02:32.181" v="17013" actId="478"/>
          <ac:graphicFrameMkLst>
            <pc:docMk/>
            <pc:sldMk cId="3148989698" sldId="374"/>
            <ac:graphicFrameMk id="14" creationId="{F23E9B23-4B8B-4006-5BA6-9AE6F33FAE24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6:03:04.742" v="17022" actId="1076"/>
          <ac:graphicFrameMkLst>
            <pc:docMk/>
            <pc:sldMk cId="3148989698" sldId="374"/>
            <ac:graphicFrameMk id="16" creationId="{DFE216CF-F09E-3A8D-A3B3-8A08D411C69A}"/>
          </ac:graphicFrameMkLst>
        </pc:graphicFrameChg>
      </pc:sldChg>
      <pc:sldChg chg="modSp add mod ord">
        <pc:chgData name="Светлана Латынова" userId="80644d90be333491" providerId="LiveId" clId="{56828F47-FCBF-41E6-BC75-B8560EF22F68}" dt="2024-04-14T16:34:02.115" v="17475" actId="20577"/>
        <pc:sldMkLst>
          <pc:docMk/>
          <pc:sldMk cId="2128604541" sldId="375"/>
        </pc:sldMkLst>
        <pc:spChg chg="mod">
          <ac:chgData name="Светлана Латынова" userId="80644d90be333491" providerId="LiveId" clId="{56828F47-FCBF-41E6-BC75-B8560EF22F68}" dt="2024-04-14T16:34:02.115" v="17475" actId="20577"/>
          <ac:spMkLst>
            <pc:docMk/>
            <pc:sldMk cId="2128604541" sldId="375"/>
            <ac:spMk id="2" creationId="{AF22B10C-6354-E630-89D4-AA86FBBBFF30}"/>
          </ac:spMkLst>
        </pc:spChg>
      </pc:sldChg>
      <pc:sldChg chg="addSp delSp modSp add mod ord">
        <pc:chgData name="Светлана Латынова" userId="80644d90be333491" providerId="LiveId" clId="{56828F47-FCBF-41E6-BC75-B8560EF22F68}" dt="2024-04-14T16:10:34.309" v="17086" actId="21"/>
        <pc:sldMkLst>
          <pc:docMk/>
          <pc:sldMk cId="499972249" sldId="376"/>
        </pc:sldMkLst>
        <pc:spChg chg="del 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4" creationId="{EC1C8E25-B07D-4AB0-18C1-C869F1149B6A}"/>
          </ac:spMkLst>
        </pc:spChg>
        <pc:spChg chg="topLvl">
          <ac:chgData name="Светлана Латынова" userId="80644d90be333491" providerId="LiveId" clId="{56828F47-FCBF-41E6-BC75-B8560EF22F68}" dt="2024-04-14T16:07:23.191" v="17038" actId="478"/>
          <ac:spMkLst>
            <pc:docMk/>
            <pc:sldMk cId="499972249" sldId="376"/>
            <ac:spMk id="5" creationId="{748672DA-857B-B697-71EB-2057DD09B672}"/>
          </ac:spMkLst>
        </pc:spChg>
        <pc:spChg chg="mod">
          <ac:chgData name="Светлана Латынова" userId="80644d90be333491" providerId="LiveId" clId="{56828F47-FCBF-41E6-BC75-B8560EF22F68}" dt="2024-04-14T16:09:39.150" v="17078" actId="207"/>
          <ac:spMkLst>
            <pc:docMk/>
            <pc:sldMk cId="499972249" sldId="376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6:07:23.191" v="17038" actId="478"/>
          <ac:grpSpMkLst>
            <pc:docMk/>
            <pc:sldMk cId="499972249" sldId="376"/>
            <ac:grpSpMk id="2" creationId="{2B07BD14-B7EC-5170-CCB4-2A0FB7B2620C}"/>
          </ac:grpSpMkLst>
        </pc:grpChg>
        <pc:picChg chg="del">
          <ac:chgData name="Светлана Латынова" userId="80644d90be333491" providerId="LiveId" clId="{56828F47-FCBF-41E6-BC75-B8560EF22F68}" dt="2024-04-14T16:07:25.062" v="17039" actId="478"/>
          <ac:picMkLst>
            <pc:docMk/>
            <pc:sldMk cId="499972249" sldId="376"/>
            <ac:picMk id="2050" creationId="{FB9C0EBE-435F-324F-F2D0-137820014D3D}"/>
          </ac:picMkLst>
        </pc:picChg>
        <pc:picChg chg="add del mod">
          <ac:chgData name="Светлана Латынова" userId="80644d90be333491" providerId="LiveId" clId="{56828F47-FCBF-41E6-BC75-B8560EF22F68}" dt="2024-04-14T16:10:30.899" v="17085" actId="478"/>
          <ac:picMkLst>
            <pc:docMk/>
            <pc:sldMk cId="499972249" sldId="376"/>
            <ac:picMk id="4098" creationId="{A7FCB2C6-EEEE-3C97-67CC-99E3481DE0A5}"/>
          </ac:picMkLst>
        </pc:picChg>
        <pc:picChg chg="add del mod">
          <ac:chgData name="Светлана Латынова" userId="80644d90be333491" providerId="LiveId" clId="{56828F47-FCBF-41E6-BC75-B8560EF22F68}" dt="2024-04-14T16:10:34.309" v="17086" actId="21"/>
          <ac:picMkLst>
            <pc:docMk/>
            <pc:sldMk cId="499972249" sldId="376"/>
            <ac:picMk id="4100" creationId="{DB21E12A-01B8-D5C2-8380-1ED9576236B8}"/>
          </ac:picMkLst>
        </pc:picChg>
      </pc:sldChg>
      <pc:sldChg chg="addSp delSp modSp add mod ord">
        <pc:chgData name="Светлана Латынова" userId="80644d90be333491" providerId="LiveId" clId="{56828F47-FCBF-41E6-BC75-B8560EF22F68}" dt="2024-04-14T18:03:52.997" v="18596" actId="20577"/>
        <pc:sldMkLst>
          <pc:docMk/>
          <pc:sldMk cId="921264641" sldId="377"/>
        </pc:sldMkLst>
        <pc:spChg chg="mod">
          <ac:chgData name="Светлана Латынова" userId="80644d90be333491" providerId="LiveId" clId="{56828F47-FCBF-41E6-BC75-B8560EF22F68}" dt="2024-04-14T16:17:33.365" v="17131" actId="20577"/>
          <ac:spMkLst>
            <pc:docMk/>
            <pc:sldMk cId="921264641" sldId="377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1" creationId="{C8475224-1A22-E8F1-5359-8240CB4A49B0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2" creationId="{714D7EC7-F30F-A721-1F40-2B802DA887D7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3" creationId="{7E3E6552-6857-D92F-3E47-68CAFDB97EF9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4" creationId="{88201DAC-62C9-BD60-4A06-73804301FAE1}"/>
          </ac:spMkLst>
        </pc:spChg>
        <pc:spChg chg="mod">
          <ac:chgData name="Светлана Латынова" userId="80644d90be333491" providerId="LiveId" clId="{56828F47-FCBF-41E6-BC75-B8560EF22F68}" dt="2024-04-14T16:19:22.500" v="17169" actId="1076"/>
          <ac:spMkLst>
            <pc:docMk/>
            <pc:sldMk cId="921264641" sldId="377"/>
            <ac:spMk id="15" creationId="{6608ACDA-5B84-72BC-BC46-E6F9DF3A8823}"/>
          </ac:spMkLst>
        </pc:spChg>
        <pc:spChg chg="mod">
          <ac:chgData name="Светлана Латынова" userId="80644d90be333491" providerId="LiveId" clId="{56828F47-FCBF-41E6-BC75-B8560EF22F68}" dt="2024-04-14T16:18:57.039" v="17147"/>
          <ac:spMkLst>
            <pc:docMk/>
            <pc:sldMk cId="921264641" sldId="377"/>
            <ac:spMk id="16" creationId="{C248E50B-0D98-0389-D2EC-81AF3E8ED7FC}"/>
          </ac:spMkLst>
        </pc:spChg>
        <pc:spChg chg="add mod">
          <ac:chgData name="Светлана Латынова" userId="80644d90be333491" providerId="LiveId" clId="{56828F47-FCBF-41E6-BC75-B8560EF22F68}" dt="2024-04-14T16:19:40.174" v="17175" actId="207"/>
          <ac:spMkLst>
            <pc:docMk/>
            <pc:sldMk cId="921264641" sldId="377"/>
            <ac:spMk id="18" creationId="{8D06FFE8-58D5-0F4B-F246-EAF8F0075773}"/>
          </ac:spMkLst>
        </pc:spChg>
        <pc:spChg chg="add mod">
          <ac:chgData name="Светлана Латынова" userId="80644d90be333491" providerId="LiveId" clId="{56828F47-FCBF-41E6-BC75-B8560EF22F68}" dt="2024-04-14T18:03:52.997" v="18596" actId="20577"/>
          <ac:spMkLst>
            <pc:docMk/>
            <pc:sldMk cId="921264641" sldId="377"/>
            <ac:spMk id="19" creationId="{CC740ED5-2137-BF55-B762-0A9AB952C45E}"/>
          </ac:spMkLst>
        </pc:spChg>
        <pc:grpChg chg="add mod">
          <ac:chgData name="Светлана Латынова" userId="80644d90be333491" providerId="LiveId" clId="{56828F47-FCBF-41E6-BC75-B8560EF22F68}" dt="2024-04-14T16:19:00.332" v="17148" actId="1076"/>
          <ac:grpSpMkLst>
            <pc:docMk/>
            <pc:sldMk cId="921264641" sldId="377"/>
            <ac:grpSpMk id="4" creationId="{ECC0962D-B41B-8706-AE2D-9203E2DC90E1}"/>
          </ac:grpSpMkLst>
        </pc:grpChg>
        <pc:graphicFrameChg chg="del">
          <ac:chgData name="Светлана Латынова" userId="80644d90be333491" providerId="LiveId" clId="{56828F47-FCBF-41E6-BC75-B8560EF22F68}" dt="2024-04-14T16:16:31.377" v="17116" actId="478"/>
          <ac:graphicFrameMkLst>
            <pc:docMk/>
            <pc:sldMk cId="921264641" sldId="377"/>
            <ac:graphicFrameMk id="17" creationId="{19A58985-685B-9B90-93F4-1479C5BB62A1}"/>
          </ac:graphicFrameMkLst>
        </pc:graphicFrameChg>
        <pc:picChg chg="add mod">
          <ac:chgData name="Светлана Латынова" userId="80644d90be333491" providerId="LiveId" clId="{56828F47-FCBF-41E6-BC75-B8560EF22F68}" dt="2024-04-14T16:17:19.006" v="17127"/>
          <ac:picMkLst>
            <pc:docMk/>
            <pc:sldMk cId="921264641" sldId="377"/>
            <ac:picMk id="2" creationId="{05689455-6912-7931-F7A4-0DFC11D242A3}"/>
          </ac:picMkLst>
        </pc:picChg>
        <pc:picChg chg="del">
          <ac:chgData name="Светлана Латынова" userId="80644d90be333491" providerId="LiveId" clId="{56828F47-FCBF-41E6-BC75-B8560EF22F68}" dt="2024-04-14T16:17:17.872" v="17126" actId="478"/>
          <ac:picMkLst>
            <pc:docMk/>
            <pc:sldMk cId="921264641" sldId="377"/>
            <ac:picMk id="4100" creationId="{DB21E12A-01B8-D5C2-8380-1ED9576236B8}"/>
          </ac:picMkLst>
        </pc:picChg>
      </pc:sldChg>
      <pc:sldChg chg="add ord">
        <pc:chgData name="Светлана Латынова" userId="80644d90be333491" providerId="LiveId" clId="{56828F47-FCBF-41E6-BC75-B8560EF22F68}" dt="2024-04-14T16:14:08.476" v="17114"/>
        <pc:sldMkLst>
          <pc:docMk/>
          <pc:sldMk cId="1255671299" sldId="378"/>
        </pc:sldMkLst>
      </pc:sldChg>
      <pc:sldChg chg="addSp delSp modSp add mod ord">
        <pc:chgData name="Светлана Латынова" userId="80644d90be333491" providerId="LiveId" clId="{56828F47-FCBF-41E6-BC75-B8560EF22F68}" dt="2024-04-14T18:06:21.551" v="18617"/>
        <pc:sldMkLst>
          <pc:docMk/>
          <pc:sldMk cId="236946443" sldId="379"/>
        </pc:sldMkLst>
        <pc:spChg chg="del">
          <ac:chgData name="Светлана Латынова" userId="80644d90be333491" providerId="LiveId" clId="{56828F47-FCBF-41E6-BC75-B8560EF22F68}" dt="2024-04-14T16:18:05.153" v="17133" actId="478"/>
          <ac:spMkLst>
            <pc:docMk/>
            <pc:sldMk cId="236946443" sldId="379"/>
            <ac:spMk id="6" creationId="{05682064-9AF8-07A0-0939-8F5D5B2AA5DA}"/>
          </ac:spMkLst>
        </pc:spChg>
        <pc:grpChg chg="add del">
          <ac:chgData name="Светлана Латынова" userId="80644d90be333491" providerId="LiveId" clId="{56828F47-FCBF-41E6-BC75-B8560EF22F68}" dt="2024-04-14T16:18:26.416" v="17141" actId="478"/>
          <ac:grpSpMkLst>
            <pc:docMk/>
            <pc:sldMk cId="236946443" sldId="379"/>
            <ac:grpSpMk id="3" creationId="{505D9751-8AC0-7C12-B1D8-B1F15D8309B2}"/>
          </ac:grpSpMkLst>
        </pc:grpChg>
        <pc:picChg chg="del">
          <ac:chgData name="Светлана Латынова" userId="80644d90be333491" providerId="LiveId" clId="{56828F47-FCBF-41E6-BC75-B8560EF22F68}" dt="2024-04-14T16:18:05.153" v="17133" actId="478"/>
          <ac:picMkLst>
            <pc:docMk/>
            <pc:sldMk cId="236946443" sldId="379"/>
            <ac:picMk id="2" creationId="{05689455-6912-7931-F7A4-0DFC11D242A3}"/>
          </ac:picMkLst>
        </pc:picChg>
        <pc:picChg chg="add mod">
          <ac:chgData name="Светлана Латынова" userId="80644d90be333491" providerId="LiveId" clId="{56828F47-FCBF-41E6-BC75-B8560EF22F68}" dt="2024-04-14T18:06:21.551" v="18617"/>
          <ac:picMkLst>
            <pc:docMk/>
            <pc:sldMk cId="236946443" sldId="379"/>
            <ac:picMk id="11" creationId="{78038387-D786-3EB4-0920-31121656DF41}"/>
          </ac:picMkLst>
        </pc:picChg>
      </pc:sldChg>
      <pc:sldChg chg="add ord">
        <pc:chgData name="Светлана Латынова" userId="80644d90be333491" providerId="LiveId" clId="{56828F47-FCBF-41E6-BC75-B8560EF22F68}" dt="2024-04-14T16:20:19.260" v="17181"/>
        <pc:sldMkLst>
          <pc:docMk/>
          <pc:sldMk cId="3700029056" sldId="380"/>
        </pc:sldMkLst>
      </pc:sldChg>
      <pc:sldChg chg="add del">
        <pc:chgData name="Светлана Латынова" userId="80644d90be333491" providerId="LiveId" clId="{56828F47-FCBF-41E6-BC75-B8560EF22F68}" dt="2024-04-14T16:22:17.308" v="17183" actId="47"/>
        <pc:sldMkLst>
          <pc:docMk/>
          <pc:sldMk cId="890294293" sldId="381"/>
        </pc:sldMkLst>
      </pc:sldChg>
      <pc:sldChg chg="addSp delSp modSp add del mod ord">
        <pc:chgData name="Светлана Латынова" userId="80644d90be333491" providerId="LiveId" clId="{56828F47-FCBF-41E6-BC75-B8560EF22F68}" dt="2024-04-14T16:36:23.942" v="17476" actId="47"/>
        <pc:sldMkLst>
          <pc:docMk/>
          <pc:sldMk cId="1916334393" sldId="381"/>
        </pc:sldMkLst>
        <pc:spChg chg="del">
          <ac:chgData name="Светлана Латынова" userId="80644d90be333491" providerId="LiveId" clId="{56828F47-FCBF-41E6-BC75-B8560EF22F68}" dt="2024-04-14T16:23:36.793" v="17200" actId="478"/>
          <ac:spMkLst>
            <pc:docMk/>
            <pc:sldMk cId="1916334393" sldId="381"/>
            <ac:spMk id="6" creationId="{05682064-9AF8-07A0-0939-8F5D5B2AA5DA}"/>
          </ac:spMkLst>
        </pc:spChg>
        <pc:spChg chg="mod">
          <ac:chgData name="Светлана Латынова" userId="80644d90be333491" providerId="LiveId" clId="{56828F47-FCBF-41E6-BC75-B8560EF22F68}" dt="2024-04-14T16:22:30.069" v="17196" actId="20577"/>
          <ac:spMkLst>
            <pc:docMk/>
            <pc:sldMk cId="1916334393" sldId="381"/>
            <ac:spMk id="15" creationId="{6608ACDA-5B84-72BC-BC46-E6F9DF3A882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8" creationId="{8D06FFE8-58D5-0F4B-F246-EAF8F0075773}"/>
          </ac:spMkLst>
        </pc:spChg>
        <pc:spChg chg="del">
          <ac:chgData name="Светлана Латынова" userId="80644d90be333491" providerId="LiveId" clId="{56828F47-FCBF-41E6-BC75-B8560EF22F68}" dt="2024-04-14T16:23:34.626" v="17199" actId="478"/>
          <ac:spMkLst>
            <pc:docMk/>
            <pc:sldMk cId="1916334393" sldId="381"/>
            <ac:spMk id="19" creationId="{CC740ED5-2137-BF55-B762-0A9AB952C45E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0" creationId="{CA4EA257-48E6-1F2E-84D8-20756E7B48E8}"/>
          </ac:spMkLst>
        </pc:spChg>
        <pc:spChg chg="add mod">
          <ac:chgData name="Светлана Латынова" userId="80644d90be333491" providerId="LiveId" clId="{56828F47-FCBF-41E6-BC75-B8560EF22F68}" dt="2024-04-14T16:23:45.383" v="17203"/>
          <ac:spMkLst>
            <pc:docMk/>
            <pc:sldMk cId="1916334393" sldId="381"/>
            <ac:spMk id="21" creationId="{103D55DA-7F3F-6633-077D-EA903B22DCB1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2" creationId="{B7D68AF5-CD02-4F15-11E8-E8D54B924A82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4" creationId="{4090F937-798C-3BA1-D08F-E09DEE218EEA}"/>
          </ac:spMkLst>
        </pc:spChg>
        <pc:spChg chg="add 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5" creationId="{852059AF-7FB9-CC19-40B7-E521BF88732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7" creationId="{5217BFDF-50E6-8B93-E220-546743150D56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8" creationId="{B40F285B-4018-7A09-0907-895F090AD6A0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29" creationId="{CFC7156B-D180-C7DB-D729-96F1D4DC249C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0" creationId="{5EA7DCE7-63AB-026C-F47B-B836C40E42C1}"/>
          </ac:spMkLst>
        </pc:spChg>
        <pc:spChg chg="mod">
          <ac:chgData name="Светлана Латынова" userId="80644d90be333491" providerId="LiveId" clId="{56828F47-FCBF-41E6-BC75-B8560EF22F68}" dt="2024-04-14T16:23:38.675" v="17202"/>
          <ac:spMkLst>
            <pc:docMk/>
            <pc:sldMk cId="1916334393" sldId="381"/>
            <ac:spMk id="31" creationId="{2B628ED1-C4C7-1F09-D0D9-01B960922DA5}"/>
          </ac:spMkLst>
        </pc:spChg>
        <pc:grpChg chg="del">
          <ac:chgData name="Светлана Латынова" userId="80644d90be333491" providerId="LiveId" clId="{56828F47-FCBF-41E6-BC75-B8560EF22F68}" dt="2024-04-14T16:23:34.626" v="17199" actId="478"/>
          <ac:grpSpMkLst>
            <pc:docMk/>
            <pc:sldMk cId="1916334393" sldId="381"/>
            <ac:grpSpMk id="4" creationId="{ECC0962D-B41B-8706-AE2D-9203E2DC90E1}"/>
          </ac:grpSpMkLst>
        </pc:grpChg>
        <pc:grpChg chg="add mod">
          <ac:chgData name="Светлана Латынова" userId="80644d90be333491" providerId="LiveId" clId="{56828F47-FCBF-41E6-BC75-B8560EF22F68}" dt="2024-04-14T16:23:38.675" v="17202"/>
          <ac:grpSpMkLst>
            <pc:docMk/>
            <pc:sldMk cId="1916334393" sldId="381"/>
            <ac:grpSpMk id="26" creationId="{24255F77-3B8E-203C-C789-F0B09C59459E}"/>
          </ac:grpSpMkLst>
        </pc:grpChg>
        <pc:picChg chg="del">
          <ac:chgData name="Светлана Латынова" userId="80644d90be333491" providerId="LiveId" clId="{56828F47-FCBF-41E6-BC75-B8560EF22F68}" dt="2024-04-14T16:22:31.826" v="17197" actId="478"/>
          <ac:picMkLst>
            <pc:docMk/>
            <pc:sldMk cId="1916334393" sldId="381"/>
            <ac:picMk id="2" creationId="{05689455-6912-7931-F7A4-0DFC11D242A3}"/>
          </ac:picMkLst>
        </pc:picChg>
        <pc:picChg chg="add del mod">
          <ac:chgData name="Светлана Латынова" userId="80644d90be333491" providerId="LiveId" clId="{56828F47-FCBF-41E6-BC75-B8560EF22F68}" dt="2024-04-14T16:23:45.923" v="17204" actId="478"/>
          <ac:picMkLst>
            <pc:docMk/>
            <pc:sldMk cId="1916334393" sldId="381"/>
            <ac:picMk id="17" creationId="{177ED4AC-46AF-F37B-9C0A-2F15F14FDACA}"/>
          </ac:picMkLst>
        </pc:picChg>
        <pc:picChg chg="add mod">
          <ac:chgData name="Светлана Латынова" userId="80644d90be333491" providerId="LiveId" clId="{56828F47-FCBF-41E6-BC75-B8560EF22F68}" dt="2024-04-14T16:23:38.675" v="17202"/>
          <ac:picMkLst>
            <pc:docMk/>
            <pc:sldMk cId="1916334393" sldId="381"/>
            <ac:picMk id="23" creationId="{056449AD-C310-E2CD-283D-46F9FDA20CE0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8:04:54.209" v="18610" actId="20577"/>
        <pc:sldMkLst>
          <pc:docMk/>
          <pc:sldMk cId="4036733328" sldId="382"/>
        </pc:sldMkLst>
        <pc:spChg chg="mod">
          <ac:chgData name="Светлана Латынова" userId="80644d90be333491" providerId="LiveId" clId="{56828F47-FCBF-41E6-BC75-B8560EF22F68}" dt="2024-04-14T18:04:54.209" v="18610" actId="20577"/>
          <ac:spMkLst>
            <pc:docMk/>
            <pc:sldMk cId="4036733328" sldId="382"/>
            <ac:spMk id="15" creationId="{6608ACDA-5B84-72BC-BC46-E6F9DF3A8823}"/>
          </ac:spMkLst>
        </pc:spChg>
        <pc:picChg chg="mod">
          <ac:chgData name="Светлана Латынова" userId="80644d90be333491" providerId="LiveId" clId="{56828F47-FCBF-41E6-BC75-B8560EF22F68}" dt="2024-04-14T16:32:46.110" v="17471" actId="18131"/>
          <ac:picMkLst>
            <pc:docMk/>
            <pc:sldMk cId="4036733328" sldId="382"/>
            <ac:picMk id="17" creationId="{177ED4AC-46AF-F37B-9C0A-2F15F14FDACA}"/>
          </ac:picMkLst>
        </pc:picChg>
      </pc:sldChg>
      <pc:sldChg chg="addSp delSp modSp add mod">
        <pc:chgData name="Светлана Латынова" userId="80644d90be333491" providerId="LiveId" clId="{56828F47-FCBF-41E6-BC75-B8560EF22F68}" dt="2024-04-14T18:05:40.018" v="18616" actId="20577"/>
        <pc:sldMkLst>
          <pc:docMk/>
          <pc:sldMk cId="3056938522" sldId="383"/>
        </pc:sldMkLst>
        <pc:spChg chg="mod">
          <ac:chgData name="Светлана Латынова" userId="80644d90be333491" providerId="LiveId" clId="{56828F47-FCBF-41E6-BC75-B8560EF22F68}" dt="2024-04-14T18:05:40.018" v="18616" actId="20577"/>
          <ac:spMkLst>
            <pc:docMk/>
            <pc:sldMk cId="3056938522" sldId="383"/>
            <ac:spMk id="15" creationId="{6608ACDA-5B84-72BC-BC46-E6F9DF3A8823}"/>
          </ac:spMkLst>
        </pc:spChg>
        <pc:grpChg chg="mod">
          <ac:chgData name="Светлана Латынова" userId="80644d90be333491" providerId="LiveId" clId="{56828F47-FCBF-41E6-BC75-B8560EF22F68}" dt="2024-04-14T16:26:40.929" v="17307" actId="1076"/>
          <ac:grpSpMkLst>
            <pc:docMk/>
            <pc:sldMk cId="3056938522" sldId="383"/>
            <ac:grpSpMk id="3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6:30:18.033" v="17378" actId="1076"/>
          <ac:picMkLst>
            <pc:docMk/>
            <pc:sldMk cId="3056938522" sldId="383"/>
            <ac:picMk id="2" creationId="{B0CE5652-7133-660B-9C9F-F36539F011F2}"/>
          </ac:picMkLst>
        </pc:picChg>
        <pc:picChg chg="del">
          <ac:chgData name="Светлана Латынова" userId="80644d90be333491" providerId="LiveId" clId="{56828F47-FCBF-41E6-BC75-B8560EF22F68}" dt="2024-04-14T16:25:55.465" v="17301" actId="478"/>
          <ac:picMkLst>
            <pc:docMk/>
            <pc:sldMk cId="3056938522" sldId="383"/>
            <ac:picMk id="17" creationId="{177ED4AC-46AF-F37B-9C0A-2F15F14FDACA}"/>
          </ac:picMkLst>
        </pc:picChg>
      </pc:sldChg>
      <pc:sldChg chg="delSp modSp add mod">
        <pc:chgData name="Светлана Латынова" userId="80644d90be333491" providerId="LiveId" clId="{56828F47-FCBF-41E6-BC75-B8560EF22F68}" dt="2024-04-14T16:57:36.503" v="18048" actId="20577"/>
        <pc:sldMkLst>
          <pc:docMk/>
          <pc:sldMk cId="3349210983" sldId="384"/>
        </pc:sldMkLst>
        <pc:spChg chg="mod">
          <ac:chgData name="Светлана Латынова" userId="80644d90be333491" providerId="LiveId" clId="{56828F47-FCBF-41E6-BC75-B8560EF22F68}" dt="2024-04-14T16:57:36.503" v="18048" actId="20577"/>
          <ac:spMkLst>
            <pc:docMk/>
            <pc:sldMk cId="3349210983" sldId="384"/>
            <ac:spMk id="15" creationId="{6608ACDA-5B84-72BC-BC46-E6F9DF3A8823}"/>
          </ac:spMkLst>
        </pc:spChg>
        <pc:picChg chg="del">
          <ac:chgData name="Светлана Латынова" userId="80644d90be333491" providerId="LiveId" clId="{56828F47-FCBF-41E6-BC75-B8560EF22F68}" dt="2024-04-14T16:39:08.997" v="17505" actId="478"/>
          <ac:picMkLst>
            <pc:docMk/>
            <pc:sldMk cId="3349210983" sldId="384"/>
            <ac:picMk id="11" creationId="{78038387-D786-3EB4-0920-31121656DF41}"/>
          </ac:picMkLst>
        </pc:picChg>
      </pc:sldChg>
      <pc:sldChg chg="modSp add mod ord">
        <pc:chgData name="Светлана Латынова" userId="80644d90be333491" providerId="LiveId" clId="{56828F47-FCBF-41E6-BC75-B8560EF22F68}" dt="2024-04-14T16:59:05.942" v="18076" actId="20577"/>
        <pc:sldMkLst>
          <pc:docMk/>
          <pc:sldMk cId="1964830818" sldId="385"/>
        </pc:sldMkLst>
        <pc:spChg chg="mod">
          <ac:chgData name="Светлана Латынова" userId="80644d90be333491" providerId="LiveId" clId="{56828F47-FCBF-41E6-BC75-B8560EF22F68}" dt="2024-04-14T16:59:05.942" v="18076" actId="20577"/>
          <ac:spMkLst>
            <pc:docMk/>
            <pc:sldMk cId="1964830818" sldId="385"/>
            <ac:spMk id="17" creationId="{7F069A5F-4696-88B0-02DE-3C26EECCC1AC}"/>
          </ac:spMkLst>
        </pc:spChg>
      </pc:sldChg>
      <pc:sldChg chg="add ord">
        <pc:chgData name="Светлана Латынова" userId="80644d90be333491" providerId="LiveId" clId="{56828F47-FCBF-41E6-BC75-B8560EF22F68}" dt="2024-04-14T16:59:16.606" v="18079"/>
        <pc:sldMkLst>
          <pc:docMk/>
          <pc:sldMk cId="3292251347" sldId="386"/>
        </pc:sldMkLst>
      </pc:sldChg>
      <pc:sldChg chg="delSp modSp add del mod">
        <pc:chgData name="Светлана Латынова" userId="80644d90be333491" providerId="LiveId" clId="{56828F47-FCBF-41E6-BC75-B8560EF22F68}" dt="2024-04-14T17:05:09.632" v="18170" actId="47"/>
        <pc:sldMkLst>
          <pc:docMk/>
          <pc:sldMk cId="1373327193" sldId="387"/>
        </pc:sldMkLst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2" creationId="{AF22B10C-6354-E630-89D4-AA86FBBBFF30}"/>
          </ac:spMkLst>
        </pc:spChg>
        <pc:spChg chg="del mod">
          <ac:chgData name="Светлана Латынова" userId="80644d90be333491" providerId="LiveId" clId="{56828F47-FCBF-41E6-BC75-B8560EF22F68}" dt="2024-04-14T17:01:37.140" v="18139" actId="21"/>
          <ac:spMkLst>
            <pc:docMk/>
            <pc:sldMk cId="1373327193" sldId="387"/>
            <ac:spMk id="11" creationId="{EAE135CF-3CD9-A847-CB4C-4F16758ED46B}"/>
          </ac:spMkLst>
        </pc:spChg>
        <pc:grpChg chg="del">
          <ac:chgData name="Светлана Латынова" userId="80644d90be333491" providerId="LiveId" clId="{56828F47-FCBF-41E6-BC75-B8560EF22F68}" dt="2024-04-14T17:01:37.140" v="18139" actId="21"/>
          <ac:grpSpMkLst>
            <pc:docMk/>
            <pc:sldMk cId="1373327193" sldId="387"/>
            <ac:grpSpMk id="3" creationId="{505D9751-8AC0-7C12-B1D8-B1F15D8309B2}"/>
          </ac:grpSpMkLst>
        </pc:grpChg>
        <pc:graphicFrameChg chg="del">
          <ac:chgData name="Светлана Латынова" userId="80644d90be333491" providerId="LiveId" clId="{56828F47-FCBF-41E6-BC75-B8560EF22F68}" dt="2024-04-14T17:00:09.362" v="18081" actId="478"/>
          <ac:graphicFrameMkLst>
            <pc:docMk/>
            <pc:sldMk cId="1373327193" sldId="387"/>
            <ac:graphicFrameMk id="14" creationId="{F23E9B23-4B8B-4006-5BA6-9AE6F33FAE24}"/>
          </ac:graphicFrameMkLst>
        </pc:graphicFrameChg>
      </pc:sldChg>
      <pc:sldChg chg="addSp delSp modSp add mod ord">
        <pc:chgData name="Светлана Латынова" userId="80644d90be333491" providerId="LiveId" clId="{56828F47-FCBF-41E6-BC75-B8560EF22F68}" dt="2024-04-14T17:04:07.156" v="18162" actId="14100"/>
        <pc:sldMkLst>
          <pc:docMk/>
          <pc:sldMk cId="516450370" sldId="388"/>
        </pc:sldMkLst>
        <pc:spChg chg="add mod">
          <ac:chgData name="Светлана Латынова" userId="80644d90be333491" providerId="LiveId" clId="{56828F47-FCBF-41E6-BC75-B8560EF22F68}" dt="2024-04-14T17:01:56.995" v="18147" actId="1076"/>
          <ac:spMkLst>
            <pc:docMk/>
            <pc:sldMk cId="516450370" sldId="388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7:03:16.104" v="18158" actId="14100"/>
          <ac:spMkLst>
            <pc:docMk/>
            <pc:sldMk cId="516450370" sldId="388"/>
            <ac:spMk id="3" creationId="{718D496F-91D0-8A72-68D0-E7A1638820BD}"/>
          </ac:spMkLst>
        </pc:spChg>
        <pc:spChg chg="mod">
          <ac:chgData name="Светлана Латынова" userId="80644d90be333491" providerId="LiveId" clId="{56828F47-FCBF-41E6-BC75-B8560EF22F68}" dt="2024-04-14T17:03:13.551" v="18157" actId="14100"/>
          <ac:spMkLst>
            <pc:docMk/>
            <pc:sldMk cId="516450370" sldId="388"/>
            <ac:spMk id="4" creationId="{625AA951-E075-0E13-9E80-77B50950100C}"/>
          </ac:spMkLst>
        </pc:spChg>
        <pc:spChg chg="mod">
          <ac:chgData name="Светлана Латынова" userId="80644d90be333491" providerId="LiveId" clId="{56828F47-FCBF-41E6-BC75-B8560EF22F68}" dt="2024-04-14T17:04:07.156" v="18162" actId="14100"/>
          <ac:spMkLst>
            <pc:docMk/>
            <pc:sldMk cId="516450370" sldId="388"/>
            <ac:spMk id="5" creationId="{A6C63F16-2451-563B-AF07-EC0064462F8D}"/>
          </ac:spMkLst>
        </pc:spChg>
        <pc:spChg chg="mod">
          <ac:chgData name="Светлана Латынова" userId="80644d90be333491" providerId="LiveId" clId="{56828F47-FCBF-41E6-BC75-B8560EF22F68}" dt="2024-04-14T17:02:03.499" v="18148" actId="255"/>
          <ac:spMkLst>
            <pc:docMk/>
            <pc:sldMk cId="516450370" sldId="388"/>
            <ac:spMk id="7" creationId="{F3B55BC5-87DA-69E4-D808-DDE0C03DC68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9" creationId="{E01AE842-5C43-E3C6-2539-7048951F2FDB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0" creationId="{A3AB2E3E-4B93-D6CF-1969-6FB9B6DB0E73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1" creationId="{A4361F7E-4250-333F-8235-2A0CE783A4CF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2" creationId="{C779DADD-BA19-D392-7F7D-71B2A9DA7094}"/>
          </ac:spMkLst>
        </pc:spChg>
        <pc:spChg chg="mod">
          <ac:chgData name="Светлана Латынова" userId="80644d90be333491" providerId="LiveId" clId="{56828F47-FCBF-41E6-BC75-B8560EF22F68}" dt="2024-04-14T17:01:38.669" v="18140"/>
          <ac:spMkLst>
            <pc:docMk/>
            <pc:sldMk cId="516450370" sldId="388"/>
            <ac:spMk id="13" creationId="{1FACBCCA-BCB0-62BD-2556-4E0ED06A40FB}"/>
          </ac:spMkLst>
        </pc:spChg>
        <pc:spChg chg="add del mod">
          <ac:chgData name="Светлана Латынова" userId="80644d90be333491" providerId="LiveId" clId="{56828F47-FCBF-41E6-BC75-B8560EF22F68}" dt="2024-04-14T17:01:50.632" v="18144" actId="478"/>
          <ac:spMkLst>
            <pc:docMk/>
            <pc:sldMk cId="516450370" sldId="388"/>
            <ac:spMk id="14" creationId="{EAE135CF-3CD9-A847-CB4C-4F16758ED46B}"/>
          </ac:spMkLst>
        </pc:spChg>
        <pc:spChg chg="mod">
          <ac:chgData name="Светлана Латынова" userId="80644d90be333491" providerId="LiveId" clId="{56828F47-FCBF-41E6-BC75-B8560EF22F68}" dt="2024-04-14T17:02:32.842" v="18150" actId="20577"/>
          <ac:spMkLst>
            <pc:docMk/>
            <pc:sldMk cId="516450370" sldId="388"/>
            <ac:spMk id="18" creationId="{945AC0E7-B3E5-4CF1-F84F-BCD097C7030E}"/>
          </ac:spMkLst>
        </pc:spChg>
        <pc:grpChg chg="add mod">
          <ac:chgData name="Светлана Латынова" userId="80644d90be333491" providerId="LiveId" clId="{56828F47-FCBF-41E6-BC75-B8560EF22F68}" dt="2024-04-14T17:01:55.050" v="18146" actId="1076"/>
          <ac:grpSpMkLst>
            <pc:docMk/>
            <pc:sldMk cId="516450370" sldId="388"/>
            <ac:grpSpMk id="8" creationId="{505D9751-8AC0-7C12-B1D8-B1F15D8309B2}"/>
          </ac:grpSpMkLst>
        </pc:grpChg>
        <pc:picChg chg="add mod">
          <ac:chgData name="Светлана Латынова" userId="80644d90be333491" providerId="LiveId" clId="{56828F47-FCBF-41E6-BC75-B8560EF22F68}" dt="2024-04-14T17:03:10.156" v="18156" actId="14100"/>
          <ac:picMkLst>
            <pc:docMk/>
            <pc:sldMk cId="516450370" sldId="388"/>
            <ac:picMk id="5122" creationId="{847B69B1-2B93-4871-EFBB-3602CDD949F9}"/>
          </ac:picMkLst>
        </pc:picChg>
        <pc:picChg chg="del mod">
          <ac:chgData name="Светлана Латынова" userId="80644d90be333491" providerId="LiveId" clId="{56828F47-FCBF-41E6-BC75-B8560EF22F68}" dt="2024-04-14T17:02:34.711" v="18152" actId="478"/>
          <ac:picMkLst>
            <pc:docMk/>
            <pc:sldMk cId="516450370" sldId="388"/>
            <ac:picMk id="13314" creationId="{61FFFE41-9689-7376-75A3-FF93A0897DB0}"/>
          </ac:picMkLst>
        </pc:picChg>
      </pc:sldChg>
      <pc:sldChg chg="add del ord">
        <pc:chgData name="Светлана Латынова" userId="80644d90be333491" providerId="LiveId" clId="{56828F47-FCBF-41E6-BC75-B8560EF22F68}" dt="2024-04-14T17:05:08.576" v="18169" actId="47"/>
        <pc:sldMkLst>
          <pc:docMk/>
          <pc:sldMk cId="2029538757" sldId="389"/>
        </pc:sldMkLst>
      </pc:sldChg>
      <pc:sldChg chg="add ord">
        <pc:chgData name="Светлана Латынова" userId="80644d90be333491" providerId="LiveId" clId="{56828F47-FCBF-41E6-BC75-B8560EF22F68}" dt="2024-04-14T17:04:40.369" v="18168"/>
        <pc:sldMkLst>
          <pc:docMk/>
          <pc:sldMk cId="3024298156" sldId="390"/>
        </pc:sldMkLst>
      </pc:sldChg>
      <pc:sldChg chg="add del">
        <pc:chgData name="Светлана Латынова" userId="80644d90be333491" providerId="LiveId" clId="{56828F47-FCBF-41E6-BC75-B8560EF22F68}" dt="2024-04-14T17:05:17.844" v="18172" actId="2890"/>
        <pc:sldMkLst>
          <pc:docMk/>
          <pc:sldMk cId="903950237" sldId="391"/>
        </pc:sldMkLst>
      </pc:sldChg>
      <pc:sldChg chg="delSp modSp add del ord">
        <pc:chgData name="Светлана Латынова" userId="80644d90be333491" providerId="LiveId" clId="{56828F47-FCBF-41E6-BC75-B8560EF22F68}" dt="2024-04-14T17:16:11.088" v="18190" actId="47"/>
        <pc:sldMkLst>
          <pc:docMk/>
          <pc:sldMk cId="1750213673" sldId="391"/>
        </pc:sldMkLst>
        <pc:picChg chg="del mod">
          <ac:chgData name="Светлана Латынова" userId="80644d90be333491" providerId="LiveId" clId="{56828F47-FCBF-41E6-BC75-B8560EF22F68}" dt="2024-04-14T17:08:27.144" v="18177" actId="478"/>
          <ac:picMkLst>
            <pc:docMk/>
            <pc:sldMk cId="1750213673" sldId="391"/>
            <ac:picMk id="9218" creationId="{82B90194-AA9E-C0FB-4903-EF0290E52C39}"/>
          </ac:picMkLst>
        </pc:picChg>
      </pc:sldChg>
      <pc:sldChg chg="add ord">
        <pc:chgData name="Светлана Латынова" userId="80644d90be333491" providerId="LiveId" clId="{56828F47-FCBF-41E6-BC75-B8560EF22F68}" dt="2024-04-14T17:27:03.030" v="18512"/>
        <pc:sldMkLst>
          <pc:docMk/>
          <pc:sldMk cId="563579204" sldId="392"/>
        </pc:sldMkLst>
      </pc:sldChg>
      <pc:sldChg chg="delSp add del mod ord">
        <pc:chgData name="Светлана Латынова" userId="80644d90be333491" providerId="LiveId" clId="{56828F47-FCBF-41E6-BC75-B8560EF22F68}" dt="2024-04-14T17:16:38.622" v="18197" actId="47"/>
        <pc:sldMkLst>
          <pc:docMk/>
          <pc:sldMk cId="4032171761" sldId="393"/>
        </pc:sldMkLst>
        <pc:spChg chg="del">
          <ac:chgData name="Светлана Латынова" userId="80644d90be333491" providerId="LiveId" clId="{56828F47-FCBF-41E6-BC75-B8560EF22F68}" dt="2024-04-14T17:16:32.756" v="18195" actId="478"/>
          <ac:spMkLst>
            <pc:docMk/>
            <pc:sldMk cId="4032171761" sldId="393"/>
            <ac:spMk id="2" creationId="{AF22B10C-6354-E630-89D4-AA86FBBBFF30}"/>
          </ac:spMkLst>
        </pc:spChg>
      </pc:sldChg>
      <pc:sldChg chg="addSp delSp modSp add mod">
        <pc:chgData name="Светлана Латынова" userId="80644d90be333491" providerId="LiveId" clId="{56828F47-FCBF-41E6-BC75-B8560EF22F68}" dt="2024-04-14T17:25:09.210" v="18505" actId="1076"/>
        <pc:sldMkLst>
          <pc:docMk/>
          <pc:sldMk cId="698754327" sldId="394"/>
        </pc:sldMkLst>
        <pc:spChg chg="add mod">
          <ac:chgData name="Светлана Латынова" userId="80644d90be333491" providerId="LiveId" clId="{56828F47-FCBF-41E6-BC75-B8560EF22F68}" dt="2024-04-14T17:25:05.450" v="18504" actId="207"/>
          <ac:spMkLst>
            <pc:docMk/>
            <pc:sldMk cId="698754327" sldId="394"/>
            <ac:spMk id="14" creationId="{D7BD32EE-E2CF-C690-8A84-4074977B707B}"/>
          </ac:spMkLst>
        </pc:spChg>
        <pc:spChg chg="mod">
          <ac:chgData name="Светлана Латынова" userId="80644d90be333491" providerId="LiveId" clId="{56828F47-FCBF-41E6-BC75-B8560EF22F68}" dt="2024-04-14T17:16:48.135" v="18221" actId="20577"/>
          <ac:spMkLst>
            <pc:docMk/>
            <pc:sldMk cId="698754327" sldId="394"/>
            <ac:spMk id="17" creationId="{7F069A5F-4696-88B0-02DE-3C26EECCC1AC}"/>
          </ac:spMkLst>
        </pc:spChg>
        <pc:grpChg chg="del">
          <ac:chgData name="Светлана Латынова" userId="80644d90be333491" providerId="LiveId" clId="{56828F47-FCBF-41E6-BC75-B8560EF22F68}" dt="2024-04-14T17:16:51.547" v="18223" actId="478"/>
          <ac:grpSpMkLst>
            <pc:docMk/>
            <pc:sldMk cId="698754327" sldId="394"/>
            <ac:grpSpMk id="2" creationId="{2B07BD14-B7EC-5170-CCB4-2A0FB7B2620C}"/>
          </ac:grpSpMkLst>
        </pc:grp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3" creationId="{375385E8-34B5-EEFC-FC61-1CB3F134B7EF}"/>
          </ac:graphicFrameMkLst>
        </pc:graphicFrameChg>
        <pc:graphicFrameChg chg="add del mod">
          <ac:chgData name="Светлана Латынова" userId="80644d90be333491" providerId="LiveId" clId="{56828F47-FCBF-41E6-BC75-B8560EF22F68}" dt="2024-04-14T17:20:10.121" v="18396" actId="478"/>
          <ac:graphicFrameMkLst>
            <pc:docMk/>
            <pc:sldMk cId="698754327" sldId="394"/>
            <ac:graphicFrameMk id="12" creationId="{52353976-9A05-271E-3640-19B97CB45128}"/>
          </ac:graphicFrameMkLst>
        </pc:graphicFrameChg>
        <pc:graphicFrameChg chg="add mod">
          <ac:chgData name="Светлана Латынова" userId="80644d90be333491" providerId="LiveId" clId="{56828F47-FCBF-41E6-BC75-B8560EF22F68}" dt="2024-04-14T17:25:09.210" v="18505" actId="1076"/>
          <ac:graphicFrameMkLst>
            <pc:docMk/>
            <pc:sldMk cId="698754327" sldId="394"/>
            <ac:graphicFrameMk id="13" creationId="{E5338DC7-799D-A7AE-ECC5-A18BF77C3732}"/>
          </ac:graphicFrameMkLst>
        </pc:graphicFrameChg>
        <pc:picChg chg="del">
          <ac:chgData name="Светлана Латынова" userId="80644d90be333491" providerId="LiveId" clId="{56828F47-FCBF-41E6-BC75-B8560EF22F68}" dt="2024-04-14T17:16:49.884" v="18222" actId="478"/>
          <ac:picMkLst>
            <pc:docMk/>
            <pc:sldMk cId="698754327" sldId="394"/>
            <ac:picMk id="2050" creationId="{FB9C0EBE-435F-324F-F2D0-137820014D3D}"/>
          </ac:picMkLst>
        </pc:picChg>
      </pc:sldChg>
      <pc:sldChg chg="add ord">
        <pc:chgData name="Светлана Латынова" userId="80644d90be333491" providerId="LiveId" clId="{56828F47-FCBF-41E6-BC75-B8560EF22F68}" dt="2024-04-14T17:26:12.094" v="18510"/>
        <pc:sldMkLst>
          <pc:docMk/>
          <pc:sldMk cId="1635439387" sldId="395"/>
        </pc:sldMkLst>
      </pc:sldChg>
      <pc:sldChg chg="addSp delSp modSp add mod ord">
        <pc:chgData name="Светлана Латынова" userId="80644d90be333491" providerId="LiveId" clId="{56828F47-FCBF-41E6-BC75-B8560EF22F68}" dt="2024-04-14T18:08:44.819" v="18636" actId="14100"/>
        <pc:sldMkLst>
          <pc:docMk/>
          <pc:sldMk cId="1309607253" sldId="396"/>
        </pc:sldMkLst>
        <pc:spChg chg="del">
          <ac:chgData name="Светлана Латынова" userId="80644d90be333491" providerId="LiveId" clId="{56828F47-FCBF-41E6-BC75-B8560EF22F68}" dt="2024-04-14T18:07:37.317" v="18626" actId="478"/>
          <ac:spMkLst>
            <pc:docMk/>
            <pc:sldMk cId="1309607253" sldId="396"/>
            <ac:spMk id="2" creationId="{AF22B10C-6354-E630-89D4-AA86FBBBFF30}"/>
          </ac:spMkLst>
        </pc:spChg>
        <pc:spChg chg="mod">
          <ac:chgData name="Светлана Латынова" userId="80644d90be333491" providerId="LiveId" clId="{56828F47-FCBF-41E6-BC75-B8560EF22F68}" dt="2024-04-14T18:07:46.079" v="18628" actId="207"/>
          <ac:spMkLst>
            <pc:docMk/>
            <pc:sldMk cId="1309607253" sldId="396"/>
            <ac:spMk id="19" creationId="{6C4EBAAE-E7CD-E68C-C46E-A83AF7597A6B}"/>
          </ac:spMkLst>
        </pc:spChg>
        <pc:grpChg chg="del mod">
          <ac:chgData name="Светлана Латынова" userId="80644d90be333491" providerId="LiveId" clId="{56828F47-FCBF-41E6-BC75-B8560EF22F68}" dt="2024-04-14T18:07:35.021" v="18625" actId="478"/>
          <ac:grpSpMkLst>
            <pc:docMk/>
            <pc:sldMk cId="1309607253" sldId="396"/>
            <ac:grpSpMk id="16" creationId="{B990A454-4389-747F-E4DC-97D419C30EA2}"/>
          </ac:grpSpMkLst>
        </pc:grpChg>
        <pc:picChg chg="add mod">
          <ac:chgData name="Светлана Латынова" userId="80644d90be333491" providerId="LiveId" clId="{56828F47-FCBF-41E6-BC75-B8560EF22F68}" dt="2024-04-14T18:08:44.819" v="18636" actId="14100"/>
          <ac:picMkLst>
            <pc:docMk/>
            <pc:sldMk cId="1309607253" sldId="396"/>
            <ac:picMk id="3" creationId="{3037770F-909E-4A84-8F80-CF69D1416E4B}"/>
          </ac:picMkLst>
        </pc:picChg>
        <pc:picChg chg="del">
          <ac:chgData name="Светлана Латынова" userId="80644d90be333491" providerId="LiveId" clId="{56828F47-FCBF-41E6-BC75-B8560EF22F68}" dt="2024-04-14T18:07:32.701" v="18623" actId="478"/>
          <ac:picMkLst>
            <pc:docMk/>
            <pc:sldMk cId="1309607253" sldId="396"/>
            <ac:picMk id="24" creationId="{9E6B90F5-A1E6-DB92-B912-E47BA78E2D6E}"/>
          </ac:picMkLst>
        </pc:picChg>
      </pc:sldChg>
      <pc:sldChg chg="new del">
        <pc:chgData name="Светлана Латынова" userId="80644d90be333491" providerId="LiveId" clId="{56828F47-FCBF-41E6-BC75-B8560EF22F68}" dt="2024-04-14T18:05:34.697" v="18614" actId="47"/>
        <pc:sldMkLst>
          <pc:docMk/>
          <pc:sldMk cId="2528308822" sldId="396"/>
        </pc:sldMkLst>
      </pc:sldChg>
      <pc:sldMasterChg chg="delSldLayout">
        <pc:chgData name="Светлана Латынова" userId="80644d90be333491" providerId="LiveId" clId="{56828F47-FCBF-41E6-BC75-B8560EF22F68}" dt="2024-04-12T06:17:11.536" v="1921" actId="47"/>
        <pc:sldMasterMkLst>
          <pc:docMk/>
          <pc:sldMasterMk cId="2133813028" sldId="2147483652"/>
        </pc:sldMasterMkLst>
        <pc:sldLayoutChg chg="del">
          <pc:chgData name="Светлана Латынова" userId="80644d90be333491" providerId="LiveId" clId="{56828F47-FCBF-41E6-BC75-B8560EF22F68}" dt="2024-04-12T06:17:11.536" v="1921" actId="47"/>
          <pc:sldLayoutMkLst>
            <pc:docMk/>
            <pc:sldMasterMk cId="2133813028" sldId="2147483652"/>
            <pc:sldLayoutMk cId="839513077" sldId="2147483688"/>
          </pc:sldLayoutMkLst>
        </pc:sldLayoutChg>
      </pc:sldMasterChg>
    </pc:docChg>
  </pc:docChgLst>
  <pc:docChgLst>
    <pc:chgData name="Светлана Латынова" userId="80644d90be333491" providerId="LiveId" clId="{DD576956-ED99-4211-8436-FDBC02C01429}"/>
    <pc:docChg chg="modSld">
      <pc:chgData name="Светлана Латынова" userId="80644d90be333491" providerId="LiveId" clId="{DD576956-ED99-4211-8436-FDBC02C01429}" dt="2024-04-05T09:13:26.270" v="0" actId="14734"/>
      <pc:docMkLst>
        <pc:docMk/>
      </pc:docMkLst>
      <pc:sldChg chg="modSp mod">
        <pc:chgData name="Светлана Латынова" userId="80644d90be333491" providerId="LiveId" clId="{DD576956-ED99-4211-8436-FDBC02C01429}" dt="2024-04-05T09:13:26.270" v="0" actId="14734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DD576956-ED99-4211-8436-FDBC02C01429}" dt="2024-04-05T09:13:26.270" v="0" actId="14734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</pc:docChg>
  </pc:docChgLst>
  <pc:docChgLst>
    <pc:chgData name="Светлана Латынова" userId="80644d90be333491" providerId="LiveId" clId="{5C60FE3D-CEEE-4D47-A644-0F803E885C66}"/>
    <pc:docChg chg="undo custSel addSld delSld modSld sldOrd">
      <pc:chgData name="Светлана Латынова" userId="80644d90be333491" providerId="LiveId" clId="{5C60FE3D-CEEE-4D47-A644-0F803E885C66}" dt="2024-05-03T08:53:10.862" v="6424" actId="13926"/>
      <pc:docMkLst>
        <pc:docMk/>
      </pc:docMkLst>
      <pc:sldChg chg="addSp delSp modSp add del mod">
        <pc:chgData name="Светлана Латынова" userId="80644d90be333491" providerId="LiveId" clId="{5C60FE3D-CEEE-4D47-A644-0F803E885C66}" dt="2024-05-03T08:14:12.458" v="5925" actId="2696"/>
        <pc:sldMkLst>
          <pc:docMk/>
          <pc:sldMk cId="0" sldId="256"/>
        </pc:sldMkLst>
        <pc:spChg chg="mod">
          <ac:chgData name="Светлана Латынова" userId="80644d90be333491" providerId="LiveId" clId="{5C60FE3D-CEEE-4D47-A644-0F803E885C66}" dt="2024-05-03T05:15:52.218" v="351" actId="20577"/>
          <ac:spMkLst>
            <pc:docMk/>
            <pc:sldMk cId="0" sldId="256"/>
            <ac:spMk id="9" creationId="{C35139D5-637D-D1BC-0161-4089E9896B92}"/>
          </ac:spMkLst>
        </pc:spChg>
        <pc:spChg chg="add mod">
          <ac:chgData name="Светлана Латынова" userId="80644d90be333491" providerId="LiveId" clId="{5C60FE3D-CEEE-4D47-A644-0F803E885C66}" dt="2024-05-03T05:21:36.583" v="632" actId="1076"/>
          <ac:spMkLst>
            <pc:docMk/>
            <pc:sldMk cId="0" sldId="256"/>
            <ac:spMk id="10" creationId="{EBD86EEA-DAD4-5AF8-F0C9-3001E4A31D9C}"/>
          </ac:spMkLst>
        </pc:spChg>
        <pc:spChg chg="add mod">
          <ac:chgData name="Светлана Латынова" userId="80644d90be333491" providerId="LiveId" clId="{5C60FE3D-CEEE-4D47-A644-0F803E885C66}" dt="2024-05-03T07:29:24.028" v="5017" actId="20577"/>
          <ac:spMkLst>
            <pc:docMk/>
            <pc:sldMk cId="0" sldId="256"/>
            <ac:spMk id="11" creationId="{9A8277FA-FBB6-5DFC-DA21-4A84FE4E21F4}"/>
          </ac:spMkLst>
        </pc:spChg>
        <pc:spChg chg="del mod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12" creationId="{B855E49F-95EE-9024-B069-B4D585258B5D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13" creationId="{87FCE3C0-DA52-3B4D-D0E8-BBD5F8B38B83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16" creationId="{195EB0C3-F6AC-4490-9B61-BA03B0C7C7BA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17" creationId="{286B08A5-DDFD-8609-6B86-96BA62BF38FC}"/>
          </ac:spMkLst>
        </pc:spChg>
        <pc:spChg chg="del mod">
          <ac:chgData name="Светлана Латынова" userId="80644d90be333491" providerId="LiveId" clId="{5C60FE3D-CEEE-4D47-A644-0F803E885C66}" dt="2024-05-03T05:21:32.649" v="631" actId="478"/>
          <ac:spMkLst>
            <pc:docMk/>
            <pc:sldMk cId="0" sldId="256"/>
            <ac:spMk id="18" creationId="{1B1BA1E3-F005-ABC3-A738-2C528C9896F6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19" creationId="{499BB6D9-7629-93ED-E834-817067839D34}"/>
          </ac:spMkLst>
        </pc:spChg>
        <pc:spChg chg="del mod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64" creationId="{00000000-0000-0000-0000-000000000000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65" creationId="{00000000-0000-0000-0000-000000000000}"/>
          </ac:spMkLst>
        </pc:spChg>
        <pc:spChg chg="del mod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66" creationId="{00000000-0000-0000-0000-000000000000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67" creationId="{00000000-0000-0000-0000-000000000000}"/>
          </ac:spMkLst>
        </pc:spChg>
        <pc:spChg chg="del">
          <ac:chgData name="Светлана Латынова" userId="80644d90be333491" providerId="LiveId" clId="{5C60FE3D-CEEE-4D47-A644-0F803E885C66}" dt="2024-05-03T05:16:03.039" v="353" actId="478"/>
          <ac:spMkLst>
            <pc:docMk/>
            <pc:sldMk cId="0" sldId="256"/>
            <ac:spMk id="69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5:16:28.362" v="392" actId="20577"/>
          <ac:spMkLst>
            <pc:docMk/>
            <pc:sldMk cId="0" sldId="256"/>
            <ac:spMk id="75" creationId="{00000000-0000-0000-0000-000000000000}"/>
          </ac:spMkLst>
        </pc:spChg>
        <pc:graphicFrameChg chg="add mod modGraphic">
          <ac:chgData name="Светлана Латынова" userId="80644d90be333491" providerId="LiveId" clId="{5C60FE3D-CEEE-4D47-A644-0F803E885C66}" dt="2024-05-03T07:28:07.964" v="4858" actId="20577"/>
          <ac:graphicFrameMkLst>
            <pc:docMk/>
            <pc:sldMk cId="0" sldId="256"/>
            <ac:graphicFrameMk id="8" creationId="{D972F8E3-546C-F9A0-1431-DDDBC34B92B7}"/>
          </ac:graphicFrameMkLst>
        </pc:graphicFrameChg>
      </pc:sldChg>
      <pc:sldChg chg="addSp delSp modSp add mod ord">
        <pc:chgData name="Светлана Латынова" userId="80644d90be333491" providerId="LiveId" clId="{5C60FE3D-CEEE-4D47-A644-0F803E885C66}" dt="2024-05-03T06:15:46.940" v="2724" actId="20577"/>
        <pc:sldMkLst>
          <pc:docMk/>
          <pc:sldMk cId="0" sldId="262"/>
        </pc:sldMkLst>
        <pc:spChg chg="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3" creationId="{57738E72-25A7-9D5A-CE78-DCFD83046F90}"/>
          </ac:spMkLst>
        </pc:spChg>
        <pc:spChg chg="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4" creationId="{5D6B024D-941E-D1AA-4E3F-17133217F30E}"/>
          </ac:spMkLst>
        </pc:spChg>
        <pc:spChg chg="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5" creationId="{629D45D7-CEBB-B8D6-B08C-1B6BF92C4BB2}"/>
          </ac:spMkLst>
        </pc:spChg>
        <pc:spChg chg="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6" creationId="{4DDB7A79-C34D-B5B0-41EF-E4CCF277EEE0}"/>
          </ac:spMkLst>
        </pc:spChg>
        <pc:spChg chg="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7" creationId="{8198A0FB-1535-DBE9-93B1-43B33F76BC3D}"/>
          </ac:spMkLst>
        </pc:spChg>
        <pc:spChg chg="add mod">
          <ac:chgData name="Светлана Латынова" userId="80644d90be333491" providerId="LiveId" clId="{5C60FE3D-CEEE-4D47-A644-0F803E885C66}" dt="2024-05-03T05:11:54.688" v="193"/>
          <ac:spMkLst>
            <pc:docMk/>
            <pc:sldMk cId="0" sldId="262"/>
            <ac:spMk id="8" creationId="{17573A68-B29B-10F3-2BBF-AD53B8177326}"/>
          </ac:spMkLst>
        </pc:spChg>
        <pc:spChg chg="add del mod">
          <ac:chgData name="Светлана Латынова" userId="80644d90be333491" providerId="LiveId" clId="{5C60FE3D-CEEE-4D47-A644-0F803E885C66}" dt="2024-05-03T05:44:56.837" v="1575" actId="478"/>
          <ac:spMkLst>
            <pc:docMk/>
            <pc:sldMk cId="0" sldId="262"/>
            <ac:spMk id="10" creationId="{E608878C-70D9-45C5-A4D5-123064B28E0E}"/>
          </ac:spMkLst>
        </pc:spChg>
        <pc:spChg chg="mod">
          <ac:chgData name="Светлана Латынова" userId="80644d90be333491" providerId="LiveId" clId="{5C60FE3D-CEEE-4D47-A644-0F803E885C66}" dt="2024-05-03T05:45:46.167" v="1593" actId="1076"/>
          <ac:spMkLst>
            <pc:docMk/>
            <pc:sldMk cId="0" sldId="262"/>
            <ac:spMk id="179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6:15:46.940" v="2724" actId="20577"/>
          <ac:spMkLst>
            <pc:docMk/>
            <pc:sldMk cId="0" sldId="262"/>
            <ac:spMk id="180" creationId="{00000000-0000-0000-0000-000000000000}"/>
          </ac:spMkLst>
        </pc:spChg>
        <pc:grpChg chg="add mod">
          <ac:chgData name="Светлана Латынова" userId="80644d90be333491" providerId="LiveId" clId="{5C60FE3D-CEEE-4D47-A644-0F803E885C66}" dt="2024-05-03T05:11:54.688" v="193"/>
          <ac:grpSpMkLst>
            <pc:docMk/>
            <pc:sldMk cId="0" sldId="262"/>
            <ac:grpSpMk id="2" creationId="{39483D47-BD40-3FDC-1178-04E2C29CEF4F}"/>
          </ac:grpSpMkLst>
        </pc:grpChg>
      </pc:sldChg>
      <pc:sldChg chg="addSp modSp add del mod ord">
        <pc:chgData name="Светлана Латынова" userId="80644d90be333491" providerId="LiveId" clId="{5C60FE3D-CEEE-4D47-A644-0F803E885C66}" dt="2024-05-03T06:11:58.148" v="2561" actId="47"/>
        <pc:sldMkLst>
          <pc:docMk/>
          <pc:sldMk cId="0" sldId="264"/>
        </pc:sldMkLst>
        <pc:spChg chg="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3" creationId="{6AA7D091-7599-3A3D-06A4-19D7A4728157}"/>
          </ac:spMkLst>
        </pc:spChg>
        <pc:spChg chg="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4" creationId="{70D1A15B-2FB2-027D-4A00-FD034FB21068}"/>
          </ac:spMkLst>
        </pc:spChg>
        <pc:spChg chg="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5" creationId="{4B60A4F1-5044-2102-7823-207D54759DD3}"/>
          </ac:spMkLst>
        </pc:spChg>
        <pc:spChg chg="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6" creationId="{9EB6962C-C1D6-88C6-22FD-1722D6162D60}"/>
          </ac:spMkLst>
        </pc:spChg>
        <pc:spChg chg="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7" creationId="{D4052A56-37DA-78FB-8BE6-C61E3EC33F56}"/>
          </ac:spMkLst>
        </pc:spChg>
        <pc:spChg chg="add mod">
          <ac:chgData name="Светлана Латынова" userId="80644d90be333491" providerId="LiveId" clId="{5C60FE3D-CEEE-4D47-A644-0F803E885C66}" dt="2024-05-03T05:12:19.440" v="200"/>
          <ac:spMkLst>
            <pc:docMk/>
            <pc:sldMk cId="0" sldId="264"/>
            <ac:spMk id="8" creationId="{B120E4B0-5E8D-0178-17F4-30218DD88D09}"/>
          </ac:spMkLst>
        </pc:spChg>
        <pc:spChg chg="mod">
          <ac:chgData name="Светлана Латынова" userId="80644d90be333491" providerId="LiveId" clId="{5C60FE3D-CEEE-4D47-A644-0F803E885C66}" dt="2024-05-03T05:12:24.310" v="202" actId="207"/>
          <ac:spMkLst>
            <pc:docMk/>
            <pc:sldMk cId="0" sldId="264"/>
            <ac:spMk id="212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5:12:22.791" v="201" actId="1076"/>
          <ac:spMkLst>
            <pc:docMk/>
            <pc:sldMk cId="0" sldId="264"/>
            <ac:spMk id="213" creationId="{00000000-0000-0000-0000-000000000000}"/>
          </ac:spMkLst>
        </pc:spChg>
        <pc:grpChg chg="add mod">
          <ac:chgData name="Светлана Латынова" userId="80644d90be333491" providerId="LiveId" clId="{5C60FE3D-CEEE-4D47-A644-0F803E885C66}" dt="2024-05-03T05:12:19.440" v="200"/>
          <ac:grpSpMkLst>
            <pc:docMk/>
            <pc:sldMk cId="0" sldId="264"/>
            <ac:grpSpMk id="2" creationId="{57D4749E-566D-9D4A-B82C-51112724D1E3}"/>
          </ac:grpSpMkLst>
        </pc:grpChg>
        <pc:picChg chg="mod">
          <ac:chgData name="Светлана Латынова" userId="80644d90be333491" providerId="LiveId" clId="{5C60FE3D-CEEE-4D47-A644-0F803E885C66}" dt="2024-05-03T06:11:49.058" v="2560" actId="1076"/>
          <ac:picMkLst>
            <pc:docMk/>
            <pc:sldMk cId="0" sldId="264"/>
            <ac:picMk id="209" creationId="{00000000-0000-0000-0000-000000000000}"/>
          </ac:picMkLst>
        </pc:picChg>
      </pc:sldChg>
      <pc:sldChg chg="addSp modSp add del mod ord">
        <pc:chgData name="Светлана Латынова" userId="80644d90be333491" providerId="LiveId" clId="{5C60FE3D-CEEE-4D47-A644-0F803E885C66}" dt="2024-05-03T06:21:03.243" v="2839" actId="47"/>
        <pc:sldMkLst>
          <pc:docMk/>
          <pc:sldMk cId="0" sldId="266"/>
        </pc:sldMkLst>
        <pc:spChg chg="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3" creationId="{51052686-17E8-517F-5D74-542875A02671}"/>
          </ac:spMkLst>
        </pc:spChg>
        <pc:spChg chg="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4" creationId="{45F3026D-2CE6-F41A-0103-9C4D908790F0}"/>
          </ac:spMkLst>
        </pc:spChg>
        <pc:spChg chg="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5" creationId="{B5269FEE-AF56-9DAE-D8BF-4D969BC7F909}"/>
          </ac:spMkLst>
        </pc:spChg>
        <pc:spChg chg="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6" creationId="{4EFCB88B-D08D-18A1-2BA3-E29C4791CEC1}"/>
          </ac:spMkLst>
        </pc:spChg>
        <pc:spChg chg="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7" creationId="{37658AC4-FE4C-98C1-8E6B-C9A50F37DC0F}"/>
          </ac:spMkLst>
        </pc:spChg>
        <pc:spChg chg="add mod">
          <ac:chgData name="Светлана Латынова" userId="80644d90be333491" providerId="LiveId" clId="{5C60FE3D-CEEE-4D47-A644-0F803E885C66}" dt="2024-05-03T05:12:38.112" v="207"/>
          <ac:spMkLst>
            <pc:docMk/>
            <pc:sldMk cId="0" sldId="266"/>
            <ac:spMk id="8" creationId="{71923793-032A-B7C8-45CA-A37BBD1870DB}"/>
          </ac:spMkLst>
        </pc:spChg>
        <pc:spChg chg="mod">
          <ac:chgData name="Светлана Латынова" userId="80644d90be333491" providerId="LiveId" clId="{5C60FE3D-CEEE-4D47-A644-0F803E885C66}" dt="2024-05-03T05:12:43.497" v="209" actId="207"/>
          <ac:spMkLst>
            <pc:docMk/>
            <pc:sldMk cId="0" sldId="266"/>
            <ac:spMk id="240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5:12:40.969" v="208" actId="1076"/>
          <ac:spMkLst>
            <pc:docMk/>
            <pc:sldMk cId="0" sldId="266"/>
            <ac:spMk id="241" creationId="{00000000-0000-0000-0000-000000000000}"/>
          </ac:spMkLst>
        </pc:spChg>
        <pc:grpChg chg="add mod">
          <ac:chgData name="Светлана Латынова" userId="80644d90be333491" providerId="LiveId" clId="{5C60FE3D-CEEE-4D47-A644-0F803E885C66}" dt="2024-05-03T05:12:38.112" v="207"/>
          <ac:grpSpMkLst>
            <pc:docMk/>
            <pc:sldMk cId="0" sldId="266"/>
            <ac:grpSpMk id="2" creationId="{A643BE67-B01D-C14C-FA0C-4A06C9624241}"/>
          </ac:grpSpMkLst>
        </pc:grpChg>
      </pc:sldChg>
      <pc:sldChg chg="addSp delSp modSp mod">
        <pc:chgData name="Светлана Латынова" userId="80644d90be333491" providerId="LiveId" clId="{5C60FE3D-CEEE-4D47-A644-0F803E885C66}" dt="2024-05-03T08:12:44.474" v="5921" actId="113"/>
        <pc:sldMkLst>
          <pc:docMk/>
          <pc:sldMk cId="3641733006" sldId="299"/>
        </pc:sldMkLst>
        <pc:graphicFrameChg chg="modGraphic">
          <ac:chgData name="Светлана Латынова" userId="80644d90be333491" providerId="LiveId" clId="{5C60FE3D-CEEE-4D47-A644-0F803E885C66}" dt="2024-05-03T08:12:21.620" v="5901" actId="113"/>
          <ac:graphicFrameMkLst>
            <pc:docMk/>
            <pc:sldMk cId="3641733006" sldId="299"/>
            <ac:graphicFrameMk id="2" creationId="{A2D69321-578D-AA37-33B4-3BC16E890B2E}"/>
          </ac:graphicFrameMkLst>
        </pc:graphicFrameChg>
        <pc:graphicFrameChg chg="del">
          <ac:chgData name="Светлана Латынова" userId="80644d90be333491" providerId="LiveId" clId="{5C60FE3D-CEEE-4D47-A644-0F803E885C66}" dt="2024-05-03T08:12:17.578" v="5899" actId="21"/>
          <ac:graphicFrameMkLst>
            <pc:docMk/>
            <pc:sldMk cId="3641733006" sldId="299"/>
            <ac:graphicFrameMk id="4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C60FE3D-CEEE-4D47-A644-0F803E885C66}" dt="2024-05-03T08:12:19.528" v="5900" actId="113"/>
          <ac:graphicFrameMkLst>
            <pc:docMk/>
            <pc:sldMk cId="3641733006" sldId="299"/>
            <ac:graphicFrameMk id="7" creationId="{04B2C3AC-8F29-3DF3-2B16-BCC7D5EAEB37}"/>
          </ac:graphicFrameMkLst>
        </pc:graphicFrameChg>
        <pc:graphicFrameChg chg="add mod">
          <ac:chgData name="Светлана Латынова" userId="80644d90be333491" providerId="LiveId" clId="{5C60FE3D-CEEE-4D47-A644-0F803E885C66}" dt="2024-05-03T08:12:28.247" v="5902"/>
          <ac:graphicFrameMkLst>
            <pc:docMk/>
            <pc:sldMk cId="3641733006" sldId="299"/>
            <ac:graphicFrameMk id="8" creationId="{A68290FF-9BE6-B704-60A2-E55A875A13BE}"/>
          </ac:graphicFrameMkLst>
        </pc:graphicFrameChg>
        <pc:graphicFrameChg chg="modGraphic">
          <ac:chgData name="Светлана Латынова" userId="80644d90be333491" providerId="LiveId" clId="{5C60FE3D-CEEE-4D47-A644-0F803E885C66}" dt="2024-05-03T08:12:44.474" v="5921" actId="113"/>
          <ac:graphicFrameMkLst>
            <pc:docMk/>
            <pc:sldMk cId="3641733006" sldId="299"/>
            <ac:graphicFrameMk id="24" creationId="{602F8CF4-A584-DD6B-AF9B-C523AEDAC687}"/>
          </ac:graphicFrameMkLst>
        </pc:graphicFrameChg>
      </pc:sldChg>
      <pc:sldChg chg="modSp">
        <pc:chgData name="Светлана Латынова" userId="80644d90be333491" providerId="LiveId" clId="{5C60FE3D-CEEE-4D47-A644-0F803E885C66}" dt="2024-05-03T05:02:50.209" v="95" actId="20577"/>
        <pc:sldMkLst>
          <pc:docMk/>
          <pc:sldMk cId="1914223912" sldId="339"/>
        </pc:sldMkLst>
        <pc:graphicFrameChg chg="mod">
          <ac:chgData name="Светлана Латынова" userId="80644d90be333491" providerId="LiveId" clId="{5C60FE3D-CEEE-4D47-A644-0F803E885C66}" dt="2024-05-03T05:02:50.209" v="95" actId="20577"/>
          <ac:graphicFrameMkLst>
            <pc:docMk/>
            <pc:sldMk cId="1914223912" sldId="339"/>
            <ac:graphicFrameMk id="14" creationId="{BD15D258-749C-8E5C-7BA2-B593A1CE6631}"/>
          </ac:graphicFrameMkLst>
        </pc:graphicFrameChg>
      </pc:sldChg>
      <pc:sldChg chg="modSp mod">
        <pc:chgData name="Светлана Латынова" userId="80644d90be333491" providerId="LiveId" clId="{5C60FE3D-CEEE-4D47-A644-0F803E885C66}" dt="2024-05-03T08:53:10.862" v="6424" actId="13926"/>
        <pc:sldMkLst>
          <pc:docMk/>
          <pc:sldMk cId="2402858853" sldId="346"/>
        </pc:sldMkLst>
        <pc:spChg chg="mod">
          <ac:chgData name="Светлана Латынова" userId="80644d90be333491" providerId="LiveId" clId="{5C60FE3D-CEEE-4D47-A644-0F803E885C66}" dt="2024-05-03T08:04:26.072" v="5588" actId="6549"/>
          <ac:spMkLst>
            <pc:docMk/>
            <pc:sldMk cId="2402858853" sldId="346"/>
            <ac:spMk id="2" creationId="{AF22B10C-6354-E630-89D4-AA86FBBBFF30}"/>
          </ac:spMkLst>
        </pc:spChg>
        <pc:spChg chg="mod">
          <ac:chgData name="Светлана Латынова" userId="80644d90be333491" providerId="LiveId" clId="{5C60FE3D-CEEE-4D47-A644-0F803E885C66}" dt="2024-05-03T08:53:10.862" v="6424" actId="13926"/>
          <ac:spMkLst>
            <pc:docMk/>
            <pc:sldMk cId="2402858853" sldId="346"/>
            <ac:spMk id="13" creationId="{EB086F0B-B773-128D-F1FC-30759F5FB67B}"/>
          </ac:spMkLst>
        </pc:spChg>
        <pc:graphicFrameChg chg="mod">
          <ac:chgData name="Светлана Латынова" userId="80644d90be333491" providerId="LiveId" clId="{5C60FE3D-CEEE-4D47-A644-0F803E885C66}" dt="2024-05-03T05:15:08.139" v="328" actId="20577"/>
          <ac:graphicFrameMkLst>
            <pc:docMk/>
            <pc:sldMk cId="2402858853" sldId="346"/>
            <ac:graphicFrameMk id="14" creationId="{8031AECB-421B-3284-8BB9-D6C85A390493}"/>
          </ac:graphicFrameMkLst>
        </pc:graphicFrameChg>
      </pc:sldChg>
      <pc:sldChg chg="modSp mod">
        <pc:chgData name="Светлана Латынова" userId="80644d90be333491" providerId="LiveId" clId="{5C60FE3D-CEEE-4D47-A644-0F803E885C66}" dt="2024-05-03T05:04:55.113" v="115" actId="1076"/>
        <pc:sldMkLst>
          <pc:docMk/>
          <pc:sldMk cId="2602973654" sldId="368"/>
        </pc:sldMkLst>
        <pc:graphicFrameChg chg="mod modGraphic">
          <ac:chgData name="Светлана Латынова" userId="80644d90be333491" providerId="LiveId" clId="{5C60FE3D-CEEE-4D47-A644-0F803E885C66}" dt="2024-05-03T05:04:55.113" v="115" actId="1076"/>
          <ac:graphicFrameMkLst>
            <pc:docMk/>
            <pc:sldMk cId="2602973654" sldId="368"/>
            <ac:graphicFrameMk id="14" creationId="{F6E507B9-7004-F461-D991-F87F193AD318}"/>
          </ac:graphicFrameMkLst>
        </pc:graphicFrameChg>
      </pc:sldChg>
      <pc:sldChg chg="modSp mod">
        <pc:chgData name="Светлана Латынова" userId="80644d90be333491" providerId="LiveId" clId="{5C60FE3D-CEEE-4D47-A644-0F803E885C66}" dt="2024-05-03T05:01:20.250" v="38" actId="20577"/>
        <pc:sldMkLst>
          <pc:docMk/>
          <pc:sldMk cId="1034447423" sldId="397"/>
        </pc:sldMkLst>
        <pc:spChg chg="mod">
          <ac:chgData name="Светлана Латынова" userId="80644d90be333491" providerId="LiveId" clId="{5C60FE3D-CEEE-4D47-A644-0F803E885C66}" dt="2024-05-03T05:01:20.250" v="38" actId="20577"/>
          <ac:spMkLst>
            <pc:docMk/>
            <pc:sldMk cId="1034447423" sldId="397"/>
            <ac:spMk id="151" creationId="{00000000-0000-0000-0000-000000000000}"/>
          </ac:spMkLst>
        </pc:spChg>
      </pc:sldChg>
      <pc:sldChg chg="addSp delSp modSp mod">
        <pc:chgData name="Светлана Латынова" userId="80644d90be333491" providerId="LiveId" clId="{5C60FE3D-CEEE-4D47-A644-0F803E885C66}" dt="2024-05-03T08:13:14.253" v="5923" actId="5793"/>
        <pc:sldMkLst>
          <pc:docMk/>
          <pc:sldMk cId="3050376628" sldId="398"/>
        </pc:sldMkLst>
        <pc:spChg chg="del">
          <ac:chgData name="Светлана Латынова" userId="80644d90be333491" providerId="LiveId" clId="{5C60FE3D-CEEE-4D47-A644-0F803E885C66}" dt="2024-05-03T05:05:57.274" v="116" actId="478"/>
          <ac:spMkLst>
            <pc:docMk/>
            <pc:sldMk cId="3050376628" sldId="398"/>
            <ac:spMk id="2" creationId="{AF22B10C-6354-E630-89D4-AA86FBBBFF30}"/>
          </ac:spMkLst>
        </pc:spChg>
        <pc:spChg chg="del">
          <ac:chgData name="Светлана Латынова" userId="80644d90be333491" providerId="LiveId" clId="{5C60FE3D-CEEE-4D47-A644-0F803E885C66}" dt="2024-05-03T05:05:57.274" v="116" actId="478"/>
          <ac:spMkLst>
            <pc:docMk/>
            <pc:sldMk cId="3050376628" sldId="398"/>
            <ac:spMk id="4" creationId="{46343328-4519-D68E-FA4F-0A80FBBF0E1E}"/>
          </ac:spMkLst>
        </pc:spChg>
        <pc:spChg chg="del">
          <ac:chgData name="Светлана Латынова" userId="80644d90be333491" providerId="LiveId" clId="{5C60FE3D-CEEE-4D47-A644-0F803E885C66}" dt="2024-05-03T05:05:57.274" v="116" actId="478"/>
          <ac:spMkLst>
            <pc:docMk/>
            <pc:sldMk cId="3050376628" sldId="398"/>
            <ac:spMk id="12" creationId="{C05E4191-E3A7-795B-EFCC-24ACD572D3F4}"/>
          </ac:spMkLst>
        </pc:spChg>
        <pc:spChg chg="add mod">
          <ac:chgData name="Светлана Латынова" userId="80644d90be333491" providerId="LiveId" clId="{5C60FE3D-CEEE-4D47-A644-0F803E885C66}" dt="2024-05-03T05:06:03.653" v="118" actId="1076"/>
          <ac:spMkLst>
            <pc:docMk/>
            <pc:sldMk cId="3050376628" sldId="398"/>
            <ac:spMk id="13" creationId="{983C21CD-FFB3-CF99-CD17-364C5F732677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15" creationId="{07E434AE-E2D0-04B7-D26E-00BD9F413059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16" creationId="{F205733A-7585-A811-6080-43B8BE4D2F80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18" creationId="{FE2762EA-E9BD-B659-C58F-7CEF93DD6859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19" creationId="{DAF1F3B2-F534-BFED-FD57-297FF8E3D214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21" creationId="{68F94D12-202F-D1F4-13A6-7B64CB2B4FBE}"/>
          </ac:spMkLst>
        </pc:spChg>
        <pc:spChg chg="mod">
          <ac:chgData name="Светлана Латынова" userId="80644d90be333491" providerId="LiveId" clId="{5C60FE3D-CEEE-4D47-A644-0F803E885C66}" dt="2024-05-03T05:05:57.680" v="117"/>
          <ac:spMkLst>
            <pc:docMk/>
            <pc:sldMk cId="3050376628" sldId="398"/>
            <ac:spMk id="22" creationId="{758A7836-1E4E-2BD3-D9A6-951B61449AB5}"/>
          </ac:spMkLst>
        </pc:spChg>
        <pc:spChg chg="add mod">
          <ac:chgData name="Светлана Латынова" userId="80644d90be333491" providerId="LiveId" clId="{5C60FE3D-CEEE-4D47-A644-0F803E885C66}" dt="2024-05-03T08:13:14.253" v="5923" actId="5793"/>
          <ac:spMkLst>
            <pc:docMk/>
            <pc:sldMk cId="3050376628" sldId="398"/>
            <ac:spMk id="23" creationId="{B434F511-C0D8-988D-84B8-8E554B067401}"/>
          </ac:spMkLst>
        </pc:spChg>
        <pc:grpChg chg="add mod">
          <ac:chgData name="Светлана Латынова" userId="80644d90be333491" providerId="LiveId" clId="{5C60FE3D-CEEE-4D47-A644-0F803E885C66}" dt="2024-05-03T05:05:57.680" v="117"/>
          <ac:grpSpMkLst>
            <pc:docMk/>
            <pc:sldMk cId="3050376628" sldId="398"/>
            <ac:grpSpMk id="14" creationId="{565E4BA4-AE63-247C-C28A-258A28B0F592}"/>
          </ac:grpSpMkLst>
        </pc:grpChg>
        <pc:grpChg chg="add mod">
          <ac:chgData name="Светлана Латынова" userId="80644d90be333491" providerId="LiveId" clId="{5C60FE3D-CEEE-4D47-A644-0F803E885C66}" dt="2024-05-03T05:05:57.680" v="117"/>
          <ac:grpSpMkLst>
            <pc:docMk/>
            <pc:sldMk cId="3050376628" sldId="398"/>
            <ac:grpSpMk id="17" creationId="{B6406580-C928-DBC8-5198-C8F44014C22E}"/>
          </ac:grpSpMkLst>
        </pc:grpChg>
        <pc:grpChg chg="add mod">
          <ac:chgData name="Светлана Латынова" userId="80644d90be333491" providerId="LiveId" clId="{5C60FE3D-CEEE-4D47-A644-0F803E885C66}" dt="2024-05-03T05:05:57.680" v="117"/>
          <ac:grpSpMkLst>
            <pc:docMk/>
            <pc:sldMk cId="3050376628" sldId="398"/>
            <ac:grpSpMk id="20" creationId="{F61BE926-CCFA-586E-E834-16B307291267}"/>
          </ac:grpSpMkLst>
        </pc:grpChg>
        <pc:picChg chg="del">
          <ac:chgData name="Светлана Латынова" userId="80644d90be333491" providerId="LiveId" clId="{5C60FE3D-CEEE-4D47-A644-0F803E885C66}" dt="2024-05-03T05:05:57.274" v="116" actId="478"/>
          <ac:picMkLst>
            <pc:docMk/>
            <pc:sldMk cId="3050376628" sldId="398"/>
            <ac:picMk id="11" creationId="{DE82D09F-620A-08D3-E852-9F9FC136FB60}"/>
          </ac:picMkLst>
        </pc:picChg>
      </pc:sldChg>
      <pc:sldChg chg="del">
        <pc:chgData name="Светлана Латынова" userId="80644d90be333491" providerId="LiveId" clId="{5C60FE3D-CEEE-4D47-A644-0F803E885C66}" dt="2024-05-03T05:07:24.578" v="144" actId="47"/>
        <pc:sldMkLst>
          <pc:docMk/>
          <pc:sldMk cId="1270980189" sldId="399"/>
        </pc:sldMkLst>
      </pc:sldChg>
      <pc:sldChg chg="addSp modSp add mod">
        <pc:chgData name="Светлана Латынова" userId="80644d90be333491" providerId="LiveId" clId="{5C60FE3D-CEEE-4D47-A644-0F803E885C66}" dt="2024-05-03T05:08:18.066" v="149" actId="1076"/>
        <pc:sldMkLst>
          <pc:docMk/>
          <pc:sldMk cId="2849766837" sldId="400"/>
        </pc:sldMkLst>
        <pc:spChg chg="add mod">
          <ac:chgData name="Светлана Латынова" userId="80644d90be333491" providerId="LiveId" clId="{5C60FE3D-CEEE-4D47-A644-0F803E885C66}" dt="2024-05-03T05:08:18.066" v="149" actId="1076"/>
          <ac:spMkLst>
            <pc:docMk/>
            <pc:sldMk cId="2849766837" sldId="400"/>
            <ac:spMk id="4" creationId="{F9DC4816-6AC9-4AED-D610-157EAE71C457}"/>
          </ac:spMkLst>
        </pc:spChg>
      </pc:sldChg>
      <pc:sldChg chg="addSp modSp add mod">
        <pc:chgData name="Светлана Латынова" userId="80644d90be333491" providerId="LiveId" clId="{5C60FE3D-CEEE-4D47-A644-0F803E885C66}" dt="2024-05-03T05:08:21.206" v="150" actId="1076"/>
        <pc:sldMkLst>
          <pc:docMk/>
          <pc:sldMk cId="382680898" sldId="401"/>
        </pc:sldMkLst>
        <pc:spChg chg="add mod">
          <ac:chgData name="Светлана Латынова" userId="80644d90be333491" providerId="LiveId" clId="{5C60FE3D-CEEE-4D47-A644-0F803E885C66}" dt="2024-05-03T05:08:21.206" v="150" actId="1076"/>
          <ac:spMkLst>
            <pc:docMk/>
            <pc:sldMk cId="382680898" sldId="401"/>
            <ac:spMk id="5" creationId="{B62C33BD-A47D-B698-3453-D1698AB76C3E}"/>
          </ac:spMkLst>
        </pc:spChg>
      </pc:sldChg>
      <pc:sldChg chg="del">
        <pc:chgData name="Светлана Латынова" userId="80644d90be333491" providerId="LiveId" clId="{5C60FE3D-CEEE-4D47-A644-0F803E885C66}" dt="2024-05-03T05:07:19.126" v="139" actId="47"/>
        <pc:sldMkLst>
          <pc:docMk/>
          <pc:sldMk cId="3177141044" sldId="406"/>
        </pc:sldMkLst>
      </pc:sldChg>
      <pc:sldChg chg="del">
        <pc:chgData name="Светлана Латынова" userId="80644d90be333491" providerId="LiveId" clId="{5C60FE3D-CEEE-4D47-A644-0F803E885C66}" dt="2024-05-03T05:18:22.733" v="537" actId="47"/>
        <pc:sldMkLst>
          <pc:docMk/>
          <pc:sldMk cId="2580183532" sldId="421"/>
        </pc:sldMkLst>
      </pc:sldChg>
      <pc:sldChg chg="addSp delSp modSp add mod ord">
        <pc:chgData name="Светлана Латынова" userId="80644d90be333491" providerId="LiveId" clId="{5C60FE3D-CEEE-4D47-A644-0F803E885C66}" dt="2024-05-03T06:48:48.343" v="3557" actId="1076"/>
        <pc:sldMkLst>
          <pc:docMk/>
          <pc:sldMk cId="373039475" sldId="431"/>
        </pc:sldMkLst>
        <pc:spChg chg="mod">
          <ac:chgData name="Светлана Латынова" userId="80644d90be333491" providerId="LiveId" clId="{5C60FE3D-CEEE-4D47-A644-0F803E885C66}" dt="2024-05-03T06:48:07.235" v="3550" actId="1076"/>
          <ac:spMkLst>
            <pc:docMk/>
            <pc:sldMk cId="373039475" sldId="431"/>
            <ac:spMk id="2" creationId="{F47A890E-2A22-D773-B309-1437553BDAB0}"/>
          </ac:spMkLst>
        </pc:spChg>
        <pc:spChg chg="del">
          <ac:chgData name="Светлана Латынова" userId="80644d90be333491" providerId="LiveId" clId="{5C60FE3D-CEEE-4D47-A644-0F803E885C66}" dt="2024-05-03T05:11:29.635" v="192" actId="478"/>
          <ac:spMkLst>
            <pc:docMk/>
            <pc:sldMk cId="373039475" sldId="431"/>
            <ac:spMk id="4" creationId="{46343328-4519-D68E-FA4F-0A80FBBF0E1E}"/>
          </ac:spMkLst>
        </pc:spChg>
        <pc:spChg chg="del mod">
          <ac:chgData name="Светлана Латынова" userId="80644d90be333491" providerId="LiveId" clId="{5C60FE3D-CEEE-4D47-A644-0F803E885C66}" dt="2024-05-03T05:11:24.700" v="189" actId="478"/>
          <ac:spMkLst>
            <pc:docMk/>
            <pc:sldMk cId="373039475" sldId="431"/>
            <ac:spMk id="10" creationId="{5E48106B-9986-7952-9EC2-92DD1EA926F9}"/>
          </ac:spMkLst>
        </pc:spChg>
        <pc:spChg chg="add mod">
          <ac:chgData name="Светлана Латынова" userId="80644d90be333491" providerId="LiveId" clId="{5C60FE3D-CEEE-4D47-A644-0F803E885C66}" dt="2024-05-03T05:11:25.025" v="190"/>
          <ac:spMkLst>
            <pc:docMk/>
            <pc:sldMk cId="373039475" sldId="431"/>
            <ac:spMk id="11" creationId="{B2723216-4FC2-89BD-AEBF-21BEB6ABE430}"/>
          </ac:spMkLst>
        </pc:spChg>
        <pc:spChg chg="mod">
          <ac:chgData name="Светлана Латынова" userId="80644d90be333491" providerId="LiveId" clId="{5C60FE3D-CEEE-4D47-A644-0F803E885C66}" dt="2024-05-03T06:48:07.235" v="3550" actId="1076"/>
          <ac:spMkLst>
            <pc:docMk/>
            <pc:sldMk cId="373039475" sldId="431"/>
            <ac:spMk id="12" creationId="{EB13789F-220A-A2F1-90C6-0ABBBD301EA0}"/>
          </ac:spMkLst>
        </pc:spChg>
        <pc:spChg chg="add mod">
          <ac:chgData name="Светлана Латынова" userId="80644d90be333491" providerId="LiveId" clId="{5C60FE3D-CEEE-4D47-A644-0F803E885C66}" dt="2024-05-03T06:48:48.343" v="3557" actId="1076"/>
          <ac:spMkLst>
            <pc:docMk/>
            <pc:sldMk cId="373039475" sldId="431"/>
            <ac:spMk id="13" creationId="{F17CFAF4-A032-031F-1B2E-1942576A6F08}"/>
          </ac:spMkLst>
        </pc:spChg>
        <pc:grpChg chg="mod">
          <ac:chgData name="Светлана Латынова" userId="80644d90be333491" providerId="LiveId" clId="{5C60FE3D-CEEE-4D47-A644-0F803E885C66}" dt="2024-05-03T05:11:27.723" v="191" actId="1076"/>
          <ac:grpSpMkLst>
            <pc:docMk/>
            <pc:sldMk cId="373039475" sldId="431"/>
            <ac:grpSpMk id="3" creationId="{035EB41C-257A-75A2-0B3E-E5400E006D48}"/>
          </ac:grpSpMkLst>
        </pc:grpChg>
        <pc:grpChg chg="mod">
          <ac:chgData name="Светлана Латынова" userId="80644d90be333491" providerId="LiveId" clId="{5C60FE3D-CEEE-4D47-A644-0F803E885C66}" dt="2024-05-03T06:48:42.431" v="3556" actId="1076"/>
          <ac:grpSpMkLst>
            <pc:docMk/>
            <pc:sldMk cId="373039475" sldId="431"/>
            <ac:grpSpMk id="22" creationId="{AAB39746-DAC4-FBB7-936C-B82764D494CE}"/>
          </ac:grpSpMkLst>
        </pc:grpChg>
        <pc:grpChg chg="mod">
          <ac:chgData name="Светлана Латынова" userId="80644d90be333491" providerId="LiveId" clId="{5C60FE3D-CEEE-4D47-A644-0F803E885C66}" dt="2024-05-03T06:48:42.431" v="3556" actId="1076"/>
          <ac:grpSpMkLst>
            <pc:docMk/>
            <pc:sldMk cId="373039475" sldId="431"/>
            <ac:grpSpMk id="25" creationId="{15F8F8C3-9B17-E344-32E8-75D213154C81}"/>
          </ac:grpSpMkLst>
        </pc:grpChg>
        <pc:grpChg chg="mod">
          <ac:chgData name="Светлана Латынова" userId="80644d90be333491" providerId="LiveId" clId="{5C60FE3D-CEEE-4D47-A644-0F803E885C66}" dt="2024-05-03T06:48:42.431" v="3556" actId="1076"/>
          <ac:grpSpMkLst>
            <pc:docMk/>
            <pc:sldMk cId="373039475" sldId="431"/>
            <ac:grpSpMk id="28" creationId="{D2FBA839-69D2-9EAE-F52C-A6019009CF4B}"/>
          </ac:grpSpMkLst>
        </pc:grpChg>
      </pc:sldChg>
      <pc:sldChg chg="addSp delSp modSp add mod ord">
        <pc:chgData name="Светлана Латынова" userId="80644d90be333491" providerId="LiveId" clId="{5C60FE3D-CEEE-4D47-A644-0F803E885C66}" dt="2024-05-03T06:49:16.789" v="3561" actId="1076"/>
        <pc:sldMkLst>
          <pc:docMk/>
          <pc:sldMk cId="1527721965" sldId="432"/>
        </pc:sldMkLst>
        <pc:spChg chg="mod">
          <ac:chgData name="Светлана Латынова" userId="80644d90be333491" providerId="LiveId" clId="{5C60FE3D-CEEE-4D47-A644-0F803E885C66}" dt="2024-05-03T06:49:06.324" v="3560" actId="1076"/>
          <ac:spMkLst>
            <pc:docMk/>
            <pc:sldMk cId="1527721965" sldId="432"/>
            <ac:spMk id="2" creationId="{F47A890E-2A22-D773-B309-1437553BDAB0}"/>
          </ac:spMkLst>
        </pc:spChg>
        <pc:spChg chg="del">
          <ac:chgData name="Светлана Латынова" userId="80644d90be333491" providerId="LiveId" clId="{5C60FE3D-CEEE-4D47-A644-0F803E885C66}" dt="2024-05-03T05:12:11.931" v="197" actId="478"/>
          <ac:spMkLst>
            <pc:docMk/>
            <pc:sldMk cId="1527721965" sldId="432"/>
            <ac:spMk id="4" creationId="{46343328-4519-D68E-FA4F-0A80FBBF0E1E}"/>
          </ac:spMkLst>
        </pc:spChg>
        <pc:spChg chg="del">
          <ac:chgData name="Светлана Латынова" userId="80644d90be333491" providerId="LiveId" clId="{5C60FE3D-CEEE-4D47-A644-0F803E885C66}" dt="2024-05-03T05:12:11.931" v="197" actId="478"/>
          <ac:spMkLst>
            <pc:docMk/>
            <pc:sldMk cId="1527721965" sldId="432"/>
            <ac:spMk id="10" creationId="{5E48106B-9986-7952-9EC2-92DD1EA926F9}"/>
          </ac:spMkLst>
        </pc:spChg>
        <pc:spChg chg="mod">
          <ac:chgData name="Светлана Латынова" userId="80644d90be333491" providerId="LiveId" clId="{5C60FE3D-CEEE-4D47-A644-0F803E885C66}" dt="2024-05-03T06:49:06.324" v="3560" actId="1076"/>
          <ac:spMkLst>
            <pc:docMk/>
            <pc:sldMk cId="1527721965" sldId="432"/>
            <ac:spMk id="12" creationId="{EB13789F-220A-A2F1-90C6-0ABBBD301EA0}"/>
          </ac:spMkLst>
        </pc:spChg>
        <pc:spChg chg="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3" creationId="{887B8D3C-34B6-047D-DED6-DDBE0A242C29}"/>
          </ac:spMkLst>
        </pc:spChg>
        <pc:spChg chg="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4" creationId="{B554895F-8755-40BB-BD2D-CAEADD1FB761}"/>
          </ac:spMkLst>
        </pc:spChg>
        <pc:spChg chg="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5" creationId="{EB81585E-CDB4-7CF2-8A86-FDAA7A1B8187}"/>
          </ac:spMkLst>
        </pc:spChg>
        <pc:spChg chg="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6" creationId="{DE717EE0-B7F7-DC5C-AC82-6ACAA4C347A1}"/>
          </ac:spMkLst>
        </pc:spChg>
        <pc:spChg chg="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7" creationId="{6F2C4107-9B97-7005-4088-6F20039A969E}"/>
          </ac:spMkLst>
        </pc:spChg>
        <pc:spChg chg="add mod">
          <ac:chgData name="Светлана Латынова" userId="80644d90be333491" providerId="LiveId" clId="{5C60FE3D-CEEE-4D47-A644-0F803E885C66}" dt="2024-05-03T05:12:12.344" v="198"/>
          <ac:spMkLst>
            <pc:docMk/>
            <pc:sldMk cId="1527721965" sldId="432"/>
            <ac:spMk id="18" creationId="{F4AE3A73-29FA-A630-D039-D42C6AF57D76}"/>
          </ac:spMkLst>
        </pc:spChg>
        <pc:spChg chg="add mod">
          <ac:chgData name="Светлана Латынова" userId="80644d90be333491" providerId="LiveId" clId="{5C60FE3D-CEEE-4D47-A644-0F803E885C66}" dt="2024-05-03T06:49:16.789" v="3561" actId="1076"/>
          <ac:spMkLst>
            <pc:docMk/>
            <pc:sldMk cId="1527721965" sldId="432"/>
            <ac:spMk id="19" creationId="{C801D64B-4299-EC15-2C25-CA625323E885}"/>
          </ac:spMkLst>
        </pc:spChg>
        <pc:grpChg chg="del">
          <ac:chgData name="Светлана Латынова" userId="80644d90be333491" providerId="LiveId" clId="{5C60FE3D-CEEE-4D47-A644-0F803E885C66}" dt="2024-05-03T05:12:11.931" v="197" actId="478"/>
          <ac:grpSpMkLst>
            <pc:docMk/>
            <pc:sldMk cId="1527721965" sldId="432"/>
            <ac:grpSpMk id="3" creationId="{035EB41C-257A-75A2-0B3E-E5400E006D48}"/>
          </ac:grpSpMkLst>
        </pc:grpChg>
        <pc:grpChg chg="add mod">
          <ac:chgData name="Светлана Латынова" userId="80644d90be333491" providerId="LiveId" clId="{5C60FE3D-CEEE-4D47-A644-0F803E885C66}" dt="2024-05-03T05:12:12.344" v="198"/>
          <ac:grpSpMkLst>
            <pc:docMk/>
            <pc:sldMk cId="1527721965" sldId="432"/>
            <ac:grpSpMk id="11" creationId="{4436870E-3A72-B2F7-2D74-FF121ADAF62B}"/>
          </ac:grpSpMkLst>
        </pc:grpChg>
        <pc:grpChg chg="mod">
          <ac:chgData name="Светлана Латынова" userId="80644d90be333491" providerId="LiveId" clId="{5C60FE3D-CEEE-4D47-A644-0F803E885C66}" dt="2024-05-03T06:48:56.379" v="3558" actId="1076"/>
          <ac:grpSpMkLst>
            <pc:docMk/>
            <pc:sldMk cId="1527721965" sldId="432"/>
            <ac:grpSpMk id="22" creationId="{AAB39746-DAC4-FBB7-936C-B82764D494CE}"/>
          </ac:grpSpMkLst>
        </pc:grpChg>
        <pc:grpChg chg="mod">
          <ac:chgData name="Светлана Латынова" userId="80644d90be333491" providerId="LiveId" clId="{5C60FE3D-CEEE-4D47-A644-0F803E885C66}" dt="2024-05-03T06:48:56.379" v="3558" actId="1076"/>
          <ac:grpSpMkLst>
            <pc:docMk/>
            <pc:sldMk cId="1527721965" sldId="432"/>
            <ac:grpSpMk id="25" creationId="{15F8F8C3-9B17-E344-32E8-75D213154C81}"/>
          </ac:grpSpMkLst>
        </pc:grpChg>
        <pc:grpChg chg="mod">
          <ac:chgData name="Светлана Латынова" userId="80644d90be333491" providerId="LiveId" clId="{5C60FE3D-CEEE-4D47-A644-0F803E885C66}" dt="2024-05-03T06:48:56.379" v="3558" actId="1076"/>
          <ac:grpSpMkLst>
            <pc:docMk/>
            <pc:sldMk cId="1527721965" sldId="432"/>
            <ac:grpSpMk id="28" creationId="{D2FBA839-69D2-9EAE-F52C-A6019009CF4B}"/>
          </ac:grpSpMkLst>
        </pc:grpChg>
      </pc:sldChg>
      <pc:sldChg chg="addSp delSp modSp add mod ord">
        <pc:chgData name="Светлана Латынова" userId="80644d90be333491" providerId="LiveId" clId="{5C60FE3D-CEEE-4D47-A644-0F803E885C66}" dt="2024-05-03T07:16:16.392" v="4249" actId="12"/>
        <pc:sldMkLst>
          <pc:docMk/>
          <pc:sldMk cId="3785164693" sldId="433"/>
        </pc:sldMkLst>
        <pc:spChg chg="mod">
          <ac:chgData name="Светлана Латынова" userId="80644d90be333491" providerId="LiveId" clId="{5C60FE3D-CEEE-4D47-A644-0F803E885C66}" dt="2024-05-03T06:18:29.270" v="2766" actId="1076"/>
          <ac:spMkLst>
            <pc:docMk/>
            <pc:sldMk cId="3785164693" sldId="433"/>
            <ac:spMk id="2" creationId="{F47A890E-2A22-D773-B309-1437553BDAB0}"/>
          </ac:spMkLst>
        </pc:spChg>
        <pc:spChg chg="del">
          <ac:chgData name="Светлана Латынова" userId="80644d90be333491" providerId="LiveId" clId="{5C60FE3D-CEEE-4D47-A644-0F803E885C66}" dt="2024-05-03T05:12:31.979" v="205" actId="478"/>
          <ac:spMkLst>
            <pc:docMk/>
            <pc:sldMk cId="3785164693" sldId="433"/>
            <ac:spMk id="4" creationId="{46343328-4519-D68E-FA4F-0A80FBBF0E1E}"/>
          </ac:spMkLst>
        </pc:spChg>
        <pc:spChg chg="del">
          <ac:chgData name="Светлана Латынова" userId="80644d90be333491" providerId="LiveId" clId="{5C60FE3D-CEEE-4D47-A644-0F803E885C66}" dt="2024-05-03T05:12:28.826" v="203" actId="478"/>
          <ac:spMkLst>
            <pc:docMk/>
            <pc:sldMk cId="3785164693" sldId="433"/>
            <ac:spMk id="10" creationId="{5E48106B-9986-7952-9EC2-92DD1EA926F9}"/>
          </ac:spMkLst>
        </pc:spChg>
        <pc:spChg chg="mod">
          <ac:chgData name="Светлана Латынова" userId="80644d90be333491" providerId="LiveId" clId="{5C60FE3D-CEEE-4D47-A644-0F803E885C66}" dt="2024-05-03T07:16:16.392" v="4249" actId="12"/>
          <ac:spMkLst>
            <pc:docMk/>
            <pc:sldMk cId="3785164693" sldId="433"/>
            <ac:spMk id="12" creationId="{EB13789F-220A-A2F1-90C6-0ABBBD301EA0}"/>
          </ac:spMkLst>
        </pc:spChg>
        <pc:spChg chg="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3" creationId="{B63FF722-2A48-3A66-6059-C5644363E974}"/>
          </ac:spMkLst>
        </pc:spChg>
        <pc:spChg chg="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4" creationId="{66380EF0-4890-F10A-F190-B15D8E95B0C3}"/>
          </ac:spMkLst>
        </pc:spChg>
        <pc:spChg chg="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5" creationId="{DB742069-2704-67A3-6556-A596A7AABE39}"/>
          </ac:spMkLst>
        </pc:spChg>
        <pc:spChg chg="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6" creationId="{54B4C7BA-9EBB-7F55-EB02-B8142370D41F}"/>
          </ac:spMkLst>
        </pc:spChg>
        <pc:spChg chg="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7" creationId="{E7E1F3F2-075F-E99B-2B0C-0B3AFC6734AE}"/>
          </ac:spMkLst>
        </pc:spChg>
        <pc:spChg chg="add mod">
          <ac:chgData name="Светлана Латынова" userId="80644d90be333491" providerId="LiveId" clId="{5C60FE3D-CEEE-4D47-A644-0F803E885C66}" dt="2024-05-03T05:12:29.248" v="204"/>
          <ac:spMkLst>
            <pc:docMk/>
            <pc:sldMk cId="3785164693" sldId="433"/>
            <ac:spMk id="18" creationId="{7A6A205A-D0A4-B1C0-9B4E-3B9E2A7CA9F0}"/>
          </ac:spMkLst>
        </pc:spChg>
        <pc:spChg chg="add mod">
          <ac:chgData name="Светлана Латынова" userId="80644d90be333491" providerId="LiveId" clId="{5C60FE3D-CEEE-4D47-A644-0F803E885C66}" dt="2024-05-03T06:49:33.600" v="3564" actId="1076"/>
          <ac:spMkLst>
            <pc:docMk/>
            <pc:sldMk cId="3785164693" sldId="433"/>
            <ac:spMk id="19" creationId="{1821F684-36E3-D42D-038A-DF34CBFD37F4}"/>
          </ac:spMkLst>
        </pc:spChg>
        <pc:grpChg chg="del">
          <ac:chgData name="Светлана Латынова" userId="80644d90be333491" providerId="LiveId" clId="{5C60FE3D-CEEE-4D47-A644-0F803E885C66}" dt="2024-05-03T05:12:28.826" v="203" actId="478"/>
          <ac:grpSpMkLst>
            <pc:docMk/>
            <pc:sldMk cId="3785164693" sldId="433"/>
            <ac:grpSpMk id="3" creationId="{035EB41C-257A-75A2-0B3E-E5400E006D48}"/>
          </ac:grpSpMkLst>
        </pc:grpChg>
        <pc:grpChg chg="add mod">
          <ac:chgData name="Светлана Латынова" userId="80644d90be333491" providerId="LiveId" clId="{5C60FE3D-CEEE-4D47-A644-0F803E885C66}" dt="2024-05-03T05:12:29.248" v="204"/>
          <ac:grpSpMkLst>
            <pc:docMk/>
            <pc:sldMk cId="3785164693" sldId="433"/>
            <ac:grpSpMk id="11" creationId="{4370AEF5-8A09-0B60-5D02-01F70B78DA7B}"/>
          </ac:grpSpMkLst>
        </pc:grpChg>
        <pc:grpChg chg="mod">
          <ac:chgData name="Светлана Латынова" userId="80644d90be333491" providerId="LiveId" clId="{5C60FE3D-CEEE-4D47-A644-0F803E885C66}" dt="2024-05-03T06:49:27.023" v="3562" actId="1076"/>
          <ac:grpSpMkLst>
            <pc:docMk/>
            <pc:sldMk cId="3785164693" sldId="433"/>
            <ac:grpSpMk id="22" creationId="{AAB39746-DAC4-FBB7-936C-B82764D494CE}"/>
          </ac:grpSpMkLst>
        </pc:grpChg>
        <pc:grpChg chg="mod">
          <ac:chgData name="Светлана Латынова" userId="80644d90be333491" providerId="LiveId" clId="{5C60FE3D-CEEE-4D47-A644-0F803E885C66}" dt="2024-05-03T06:49:27.023" v="3562" actId="1076"/>
          <ac:grpSpMkLst>
            <pc:docMk/>
            <pc:sldMk cId="3785164693" sldId="433"/>
            <ac:grpSpMk id="25" creationId="{15F8F8C3-9B17-E344-32E8-75D213154C81}"/>
          </ac:grpSpMkLst>
        </pc:grpChg>
        <pc:grpChg chg="mod">
          <ac:chgData name="Светлана Латынова" userId="80644d90be333491" providerId="LiveId" clId="{5C60FE3D-CEEE-4D47-A644-0F803E885C66}" dt="2024-05-03T06:49:27.023" v="3562" actId="1076"/>
          <ac:grpSpMkLst>
            <pc:docMk/>
            <pc:sldMk cId="3785164693" sldId="433"/>
            <ac:grpSpMk id="28" creationId="{D2FBA839-69D2-9EAE-F52C-A6019009CF4B}"/>
          </ac:grpSpMkLst>
        </pc:grpChg>
      </pc:sldChg>
      <pc:sldChg chg="addSp delSp modSp add del mod ord">
        <pc:chgData name="Светлана Латынова" userId="80644d90be333491" providerId="LiveId" clId="{5C60FE3D-CEEE-4D47-A644-0F803E885C66}" dt="2024-05-03T05:35:01.152" v="822" actId="47"/>
        <pc:sldMkLst>
          <pc:docMk/>
          <pc:sldMk cId="698975970" sldId="434"/>
        </pc:sldMkLst>
        <pc:spChg chg="mod">
          <ac:chgData name="Светлана Латынова" userId="80644d90be333491" providerId="LiveId" clId="{5C60FE3D-CEEE-4D47-A644-0F803E885C66}" dt="2024-05-03T05:32:18.063" v="722" actId="20577"/>
          <ac:spMkLst>
            <pc:docMk/>
            <pc:sldMk cId="698975970" sldId="434"/>
            <ac:spMk id="2" creationId="{1D581298-4D37-15EE-A09C-33BFBC1839C4}"/>
          </ac:spMkLst>
        </pc:spChg>
        <pc:spChg chg="del">
          <ac:chgData name="Светлана Латынова" userId="80644d90be333491" providerId="LiveId" clId="{5C60FE3D-CEEE-4D47-A644-0F803E885C66}" dt="2024-05-03T05:10:31.310" v="178" actId="478"/>
          <ac:spMkLst>
            <pc:docMk/>
            <pc:sldMk cId="698975970" sldId="434"/>
            <ac:spMk id="4" creationId="{46343328-4519-D68E-FA4F-0A80FBBF0E1E}"/>
          </ac:spMkLst>
        </pc:spChg>
        <pc:spChg chg="del">
          <ac:chgData name="Светлана Латынова" userId="80644d90be333491" providerId="LiveId" clId="{5C60FE3D-CEEE-4D47-A644-0F803E885C66}" dt="2024-05-03T05:10:27.782" v="176" actId="478"/>
          <ac:spMkLst>
            <pc:docMk/>
            <pc:sldMk cId="698975970" sldId="434"/>
            <ac:spMk id="10" creationId="{5E48106B-9986-7952-9EC2-92DD1EA926F9}"/>
          </ac:spMkLst>
        </pc:spChg>
        <pc:spChg chg="mod">
          <ac:chgData name="Светлана Латынова" userId="80644d90be333491" providerId="LiveId" clId="{5C60FE3D-CEEE-4D47-A644-0F803E885C66}" dt="2024-05-03T05:10:49.615" v="181" actId="1076"/>
          <ac:spMkLst>
            <pc:docMk/>
            <pc:sldMk cId="698975970" sldId="434"/>
            <ac:spMk id="20" creationId="{8CA7EFC7-5926-22B2-8BCD-8E13417754B5}"/>
          </ac:spMkLst>
        </pc:spChg>
        <pc:spChg chg="del mod">
          <ac:chgData name="Светлана Латынова" userId="80644d90be333491" providerId="LiveId" clId="{5C60FE3D-CEEE-4D47-A644-0F803E885C66}" dt="2024-05-03T05:10:43.630" v="180" actId="478"/>
          <ac:spMkLst>
            <pc:docMk/>
            <pc:sldMk cId="698975970" sldId="434"/>
            <ac:spMk id="21" creationId="{36941CD2-4DAE-DA24-F847-D375650FCC2F}"/>
          </ac:spMkLst>
        </pc:spChg>
        <pc:spChg chg="add mod">
          <ac:chgData name="Светлана Латынова" userId="80644d90be333491" providerId="LiveId" clId="{5C60FE3D-CEEE-4D47-A644-0F803E885C66}" dt="2024-05-03T05:10:28.770" v="177"/>
          <ac:spMkLst>
            <pc:docMk/>
            <pc:sldMk cId="698975970" sldId="434"/>
            <ac:spMk id="22" creationId="{E1DEEB3F-DE4A-43A0-9C20-0F686ADE4CFC}"/>
          </ac:spMkLst>
        </pc:spChg>
        <pc:spChg chg="mod">
          <ac:chgData name="Светлана Латынова" userId="80644d90be333491" providerId="LiveId" clId="{5C60FE3D-CEEE-4D47-A644-0F803E885C66}" dt="2024-05-03T05:10:49.615" v="181" actId="1076"/>
          <ac:spMkLst>
            <pc:docMk/>
            <pc:sldMk cId="698975970" sldId="434"/>
            <ac:spMk id="32" creationId="{F8A061C8-C297-2B13-0CFF-6C1B2B54D5A7}"/>
          </ac:spMkLst>
        </pc:spChg>
        <pc:spChg chg="mod">
          <ac:chgData name="Светлана Латынова" userId="80644d90be333491" providerId="LiveId" clId="{5C60FE3D-CEEE-4D47-A644-0F803E885C66}" dt="2024-05-03T05:10:49.615" v="181" actId="1076"/>
          <ac:spMkLst>
            <pc:docMk/>
            <pc:sldMk cId="698975970" sldId="434"/>
            <ac:spMk id="33" creationId="{FC278EC0-D55E-B9E6-4853-537885DC39DD}"/>
          </ac:spMkLst>
        </pc:spChg>
        <pc:grpChg chg="mod">
          <ac:chgData name="Светлана Латынова" userId="80644d90be333491" providerId="LiveId" clId="{5C60FE3D-CEEE-4D47-A644-0F803E885C66}" dt="2024-05-03T05:11:06.581" v="184" actId="1076"/>
          <ac:grpSpMkLst>
            <pc:docMk/>
            <pc:sldMk cId="698975970" sldId="434"/>
            <ac:grpSpMk id="3" creationId="{035EB41C-257A-75A2-0B3E-E5400E006D48}"/>
          </ac:grpSpMkLst>
        </pc:grpChg>
        <pc:grpChg chg="mod">
          <ac:chgData name="Светлана Латынова" userId="80644d90be333491" providerId="LiveId" clId="{5C60FE3D-CEEE-4D47-A644-0F803E885C66}" dt="2024-05-03T05:10:49.615" v="181" actId="1076"/>
          <ac:grpSpMkLst>
            <pc:docMk/>
            <pc:sldMk cId="698975970" sldId="434"/>
            <ac:grpSpMk id="11" creationId="{275F2B11-4B28-AD70-9A5B-BBA43462FB75}"/>
          </ac:grpSpMkLst>
        </pc:grpChg>
        <pc:grpChg chg="mod">
          <ac:chgData name="Светлана Латынова" userId="80644d90be333491" providerId="LiveId" clId="{5C60FE3D-CEEE-4D47-A644-0F803E885C66}" dt="2024-05-03T05:10:49.615" v="181" actId="1076"/>
          <ac:grpSpMkLst>
            <pc:docMk/>
            <pc:sldMk cId="698975970" sldId="434"/>
            <ac:grpSpMk id="14" creationId="{1E022135-D6E0-CE3C-FE2A-0571418D6900}"/>
          </ac:grpSpMkLst>
        </pc:grpChg>
        <pc:grpChg chg="mod">
          <ac:chgData name="Светлана Латынова" userId="80644d90be333491" providerId="LiveId" clId="{5C60FE3D-CEEE-4D47-A644-0F803E885C66}" dt="2024-05-03T05:10:49.615" v="181" actId="1076"/>
          <ac:grpSpMkLst>
            <pc:docMk/>
            <pc:sldMk cId="698975970" sldId="434"/>
            <ac:grpSpMk id="17" creationId="{79622701-1A93-AFBE-F046-3DD5FF93414C}"/>
          </ac:grpSpMkLst>
        </pc:grpChg>
      </pc:sldChg>
      <pc:sldChg chg="addSp delSp modSp add mod ord">
        <pc:chgData name="Светлана Латынова" userId="80644d90be333491" providerId="LiveId" clId="{5C60FE3D-CEEE-4D47-A644-0F803E885C66}" dt="2024-05-03T06:47:19.832" v="3547" actId="207"/>
        <pc:sldMkLst>
          <pc:docMk/>
          <pc:sldMk cId="1160628232" sldId="435"/>
        </pc:sldMkLst>
        <pc:spChg chg="add mod">
          <ac:chgData name="Светлана Латынова" userId="80644d90be333491" providerId="LiveId" clId="{5C60FE3D-CEEE-4D47-A644-0F803E885C66}" dt="2024-05-03T05:10:58.945" v="183"/>
          <ac:spMkLst>
            <pc:docMk/>
            <pc:sldMk cId="1160628232" sldId="435"/>
            <ac:spMk id="2" creationId="{145AB135-DED1-01E7-3F3B-71A2D37343C3}"/>
          </ac:spMkLst>
        </pc:spChg>
        <pc:spChg chg="del">
          <ac:chgData name="Светлана Латынова" userId="80644d90be333491" providerId="LiveId" clId="{5C60FE3D-CEEE-4D47-A644-0F803E885C66}" dt="2024-05-03T05:11:11.069" v="186" actId="478"/>
          <ac:spMkLst>
            <pc:docMk/>
            <pc:sldMk cId="1160628232" sldId="435"/>
            <ac:spMk id="4" creationId="{46343328-4519-D68E-FA4F-0A80FBBF0E1E}"/>
          </ac:spMkLst>
        </pc:spChg>
        <pc:spChg chg="del">
          <ac:chgData name="Светлана Латынова" userId="80644d90be333491" providerId="LiveId" clId="{5C60FE3D-CEEE-4D47-A644-0F803E885C66}" dt="2024-05-03T05:10:58.620" v="182" actId="478"/>
          <ac:spMkLst>
            <pc:docMk/>
            <pc:sldMk cId="1160628232" sldId="435"/>
            <ac:spMk id="10" creationId="{5E48106B-9986-7952-9EC2-92DD1EA926F9}"/>
          </ac:spMkLst>
        </pc:spChg>
        <pc:spChg chg="mod">
          <ac:chgData name="Светлана Латынова" userId="80644d90be333491" providerId="LiveId" clId="{5C60FE3D-CEEE-4D47-A644-0F803E885C66}" dt="2024-05-03T05:33:00.265" v="725"/>
          <ac:spMkLst>
            <pc:docMk/>
            <pc:sldMk cId="1160628232" sldId="435"/>
            <ac:spMk id="12" creationId="{DA9D4F28-A71E-F565-431B-BA7DD223548C}"/>
          </ac:spMkLst>
        </pc:spChg>
        <pc:spChg chg="mod">
          <ac:chgData name="Светлана Латынова" userId="80644d90be333491" providerId="LiveId" clId="{5C60FE3D-CEEE-4D47-A644-0F803E885C66}" dt="2024-05-03T05:33:00.265" v="725"/>
          <ac:spMkLst>
            <pc:docMk/>
            <pc:sldMk cId="1160628232" sldId="435"/>
            <ac:spMk id="15" creationId="{0FCFAA31-EF54-08DB-9C3B-153987482F10}"/>
          </ac:spMkLst>
        </pc:spChg>
        <pc:spChg chg="mod">
          <ac:chgData name="Светлана Латынова" userId="80644d90be333491" providerId="LiveId" clId="{5C60FE3D-CEEE-4D47-A644-0F803E885C66}" dt="2024-05-03T05:33:00.265" v="725"/>
          <ac:spMkLst>
            <pc:docMk/>
            <pc:sldMk cId="1160628232" sldId="435"/>
            <ac:spMk id="18" creationId="{91AC3046-230A-61D9-7400-07B4241A921A}"/>
          </ac:spMkLst>
        </pc:spChg>
        <pc:spChg chg="add mod">
          <ac:chgData name="Светлана Латынова" userId="80644d90be333491" providerId="LiveId" clId="{5C60FE3D-CEEE-4D47-A644-0F803E885C66}" dt="2024-05-03T05:33:41.597" v="741" actId="20577"/>
          <ac:spMkLst>
            <pc:docMk/>
            <pc:sldMk cId="1160628232" sldId="435"/>
            <ac:spMk id="20" creationId="{7DED69D9-E3B2-F937-21E3-4AC822855472}"/>
          </ac:spMkLst>
        </pc:spChg>
        <pc:spChg chg="mod">
          <ac:chgData name="Светлана Латынова" userId="80644d90be333491" providerId="LiveId" clId="{5C60FE3D-CEEE-4D47-A644-0F803E885C66}" dt="2024-05-03T05:33:14.305" v="727" actId="1076"/>
          <ac:spMkLst>
            <pc:docMk/>
            <pc:sldMk cId="1160628232" sldId="435"/>
            <ac:spMk id="22" creationId="{99A4AB5E-9615-0AB6-B41D-8AD7ECE8CDD7}"/>
          </ac:spMkLst>
        </pc:spChg>
        <pc:spChg chg="mod">
          <ac:chgData name="Светлана Латынова" userId="80644d90be333491" providerId="LiveId" clId="{5C60FE3D-CEEE-4D47-A644-0F803E885C66}" dt="2024-05-03T05:33:14.305" v="727" actId="1076"/>
          <ac:spMkLst>
            <pc:docMk/>
            <pc:sldMk cId="1160628232" sldId="435"/>
            <ac:spMk id="23" creationId="{E5BCB266-A3A9-CD1C-0C1F-00A1A4981666}"/>
          </ac:spMkLst>
        </pc:spChg>
        <pc:spChg chg="mod">
          <ac:chgData name="Светлана Латынова" userId="80644d90be333491" providerId="LiveId" clId="{5C60FE3D-CEEE-4D47-A644-0F803E885C66}" dt="2024-05-03T05:32:34.870" v="723" actId="1076"/>
          <ac:spMkLst>
            <pc:docMk/>
            <pc:sldMk cId="1160628232" sldId="435"/>
            <ac:spMk id="24" creationId="{89DBA651-F6CD-02EA-3E04-957B943BBE4F}"/>
          </ac:spMkLst>
        </pc:spChg>
        <pc:spChg chg="mod">
          <ac:chgData name="Светлана Латынова" userId="80644d90be333491" providerId="LiveId" clId="{5C60FE3D-CEEE-4D47-A644-0F803E885C66}" dt="2024-05-03T05:33:14.305" v="727" actId="1076"/>
          <ac:spMkLst>
            <pc:docMk/>
            <pc:sldMk cId="1160628232" sldId="435"/>
            <ac:spMk id="25" creationId="{48DCC775-029C-2476-CFC2-5C9D9D215923}"/>
          </ac:spMkLst>
        </pc:spChg>
        <pc:spChg chg="mod">
          <ac:chgData name="Светлана Латынова" userId="80644d90be333491" providerId="LiveId" clId="{5C60FE3D-CEEE-4D47-A644-0F803E885C66}" dt="2024-05-03T05:33:14.305" v="727" actId="1076"/>
          <ac:spMkLst>
            <pc:docMk/>
            <pc:sldMk cId="1160628232" sldId="435"/>
            <ac:spMk id="26" creationId="{990E5BA2-DEA1-B51A-633B-9416B1362007}"/>
          </ac:spMkLst>
        </pc:spChg>
        <pc:spChg chg="mod">
          <ac:chgData name="Светлана Латынова" userId="80644d90be333491" providerId="LiveId" clId="{5C60FE3D-CEEE-4D47-A644-0F803E885C66}" dt="2024-05-03T06:47:08.738" v="3526" actId="5793"/>
          <ac:spMkLst>
            <pc:docMk/>
            <pc:sldMk cId="1160628232" sldId="435"/>
            <ac:spMk id="27" creationId="{9445F253-D02E-1327-FA0F-AEB68D35FB13}"/>
          </ac:spMkLst>
        </pc:spChg>
        <pc:spChg chg="mod">
          <ac:chgData name="Светлана Латынова" userId="80644d90be333491" providerId="LiveId" clId="{5C60FE3D-CEEE-4D47-A644-0F803E885C66}" dt="2024-05-03T06:47:19.832" v="3547" actId="207"/>
          <ac:spMkLst>
            <pc:docMk/>
            <pc:sldMk cId="1160628232" sldId="435"/>
            <ac:spMk id="28" creationId="{0E6D8DB5-2B4D-7673-69D8-D2032B8B2187}"/>
          </ac:spMkLst>
        </pc:spChg>
        <pc:spChg chg="mod">
          <ac:chgData name="Светлана Латынова" userId="80644d90be333491" providerId="LiveId" clId="{5C60FE3D-CEEE-4D47-A644-0F803E885C66}" dt="2024-05-03T06:45:37.328" v="3458" actId="20577"/>
          <ac:spMkLst>
            <pc:docMk/>
            <pc:sldMk cId="1160628232" sldId="435"/>
            <ac:spMk id="29" creationId="{EBD9E704-BA8D-1CD7-CD7B-463E74779B3B}"/>
          </ac:spMkLst>
        </pc:spChg>
        <pc:spChg chg="mod">
          <ac:chgData name="Светлана Латынова" userId="80644d90be333491" providerId="LiveId" clId="{5C60FE3D-CEEE-4D47-A644-0F803E885C66}" dt="2024-05-03T06:45:28.520" v="3456" actId="20577"/>
          <ac:spMkLst>
            <pc:docMk/>
            <pc:sldMk cId="1160628232" sldId="435"/>
            <ac:spMk id="30" creationId="{C19F3E53-C2FD-6471-7AEB-E2B5406038CA}"/>
          </ac:spMkLst>
        </pc:spChg>
        <pc:spChg chg="mod">
          <ac:chgData name="Светлана Латынова" userId="80644d90be333491" providerId="LiveId" clId="{5C60FE3D-CEEE-4D47-A644-0F803E885C66}" dt="2024-05-03T06:45:50.713" v="3460" actId="255"/>
          <ac:spMkLst>
            <pc:docMk/>
            <pc:sldMk cId="1160628232" sldId="435"/>
            <ac:spMk id="31" creationId="{145C6B3C-6224-AEA0-A082-347DEB493DBC}"/>
          </ac:spMkLst>
        </pc:spChg>
        <pc:spChg chg="add mod">
          <ac:chgData name="Светлана Латынова" userId="80644d90be333491" providerId="LiveId" clId="{5C60FE3D-CEEE-4D47-A644-0F803E885C66}" dt="2024-05-03T05:34:42.121" v="806" actId="14100"/>
          <ac:spMkLst>
            <pc:docMk/>
            <pc:sldMk cId="1160628232" sldId="435"/>
            <ac:spMk id="32" creationId="{BCD9E631-C376-F7CE-37AA-CFDF947460EC}"/>
          </ac:spMkLst>
        </pc:spChg>
        <pc:spChg chg="add mod">
          <ac:chgData name="Светлана Латынова" userId="80644d90be333491" providerId="LiveId" clId="{5C60FE3D-CEEE-4D47-A644-0F803E885C66}" dt="2024-05-03T05:34:32.765" v="786" actId="20577"/>
          <ac:spMkLst>
            <pc:docMk/>
            <pc:sldMk cId="1160628232" sldId="435"/>
            <ac:spMk id="33" creationId="{5BB347C0-B72F-1650-79E6-5667FEE119FB}"/>
          </ac:spMkLst>
        </pc:spChg>
        <pc:spChg chg="add mod">
          <ac:chgData name="Светлана Латынова" userId="80644d90be333491" providerId="LiveId" clId="{5C60FE3D-CEEE-4D47-A644-0F803E885C66}" dt="2024-05-03T05:35:11.659" v="859" actId="20577"/>
          <ac:spMkLst>
            <pc:docMk/>
            <pc:sldMk cId="1160628232" sldId="435"/>
            <ac:spMk id="34" creationId="{548E7CC7-5B54-D434-D2B5-420894C7432E}"/>
          </ac:spMkLst>
        </pc:spChg>
        <pc:spChg chg="mod">
          <ac:chgData name="Светлана Латынова" userId="80644d90be333491" providerId="LiveId" clId="{5C60FE3D-CEEE-4D47-A644-0F803E885C66}" dt="2024-05-03T06:46:06.192" v="3487" actId="20577"/>
          <ac:spMkLst>
            <pc:docMk/>
            <pc:sldMk cId="1160628232" sldId="435"/>
            <ac:spMk id="35" creationId="{CC4C6F07-F228-9F88-5A80-85F60EA49B05}"/>
          </ac:spMkLst>
        </pc:spChg>
        <pc:grpChg chg="mod">
          <ac:chgData name="Светлана Латынова" userId="80644d90be333491" providerId="LiveId" clId="{5C60FE3D-CEEE-4D47-A644-0F803E885C66}" dt="2024-05-03T05:11:09.021" v="185" actId="1076"/>
          <ac:grpSpMkLst>
            <pc:docMk/>
            <pc:sldMk cId="1160628232" sldId="435"/>
            <ac:grpSpMk id="3" creationId="{035EB41C-257A-75A2-0B3E-E5400E006D48}"/>
          </ac:grpSpMkLst>
        </pc:grpChg>
        <pc:grpChg chg="add mod">
          <ac:chgData name="Светлана Латынова" userId="80644d90be333491" providerId="LiveId" clId="{5C60FE3D-CEEE-4D47-A644-0F803E885C66}" dt="2024-05-03T05:34:07.001" v="760" actId="1076"/>
          <ac:grpSpMkLst>
            <pc:docMk/>
            <pc:sldMk cId="1160628232" sldId="435"/>
            <ac:grpSpMk id="11" creationId="{15E2DFF4-9C6E-A947-851C-8A4FFF7F994A}"/>
          </ac:grpSpMkLst>
        </pc:grpChg>
        <pc:grpChg chg="add mod">
          <ac:chgData name="Светлана Латынова" userId="80644d90be333491" providerId="LiveId" clId="{5C60FE3D-CEEE-4D47-A644-0F803E885C66}" dt="2024-05-03T05:33:24.466" v="729" actId="1076"/>
          <ac:grpSpMkLst>
            <pc:docMk/>
            <pc:sldMk cId="1160628232" sldId="435"/>
            <ac:grpSpMk id="14" creationId="{A433C560-BD7B-0382-D9A6-F7DE614B0D42}"/>
          </ac:grpSpMkLst>
        </pc:grpChg>
        <pc:grpChg chg="add mod">
          <ac:chgData name="Светлана Латынова" userId="80644d90be333491" providerId="LiveId" clId="{5C60FE3D-CEEE-4D47-A644-0F803E885C66}" dt="2024-05-03T05:34:04.222" v="759" actId="1076"/>
          <ac:grpSpMkLst>
            <pc:docMk/>
            <pc:sldMk cId="1160628232" sldId="435"/>
            <ac:grpSpMk id="17" creationId="{C53D2D85-A3C9-694C-3AE0-BF0ED15F3F30}"/>
          </ac:grpSpMkLst>
        </pc:grpChg>
        <pc:picChg chg="mod">
          <ac:chgData name="Светлана Латынова" userId="80644d90be333491" providerId="LiveId" clId="{5C60FE3D-CEEE-4D47-A644-0F803E885C66}" dt="2024-05-03T05:33:00.265" v="725"/>
          <ac:picMkLst>
            <pc:docMk/>
            <pc:sldMk cId="1160628232" sldId="435"/>
            <ac:picMk id="13" creationId="{E9FF57C1-2184-E42A-DC5D-3DDD525EC2CD}"/>
          </ac:picMkLst>
        </pc:picChg>
        <pc:picChg chg="mod">
          <ac:chgData name="Светлана Латынова" userId="80644d90be333491" providerId="LiveId" clId="{5C60FE3D-CEEE-4D47-A644-0F803E885C66}" dt="2024-05-03T05:33:00.265" v="725"/>
          <ac:picMkLst>
            <pc:docMk/>
            <pc:sldMk cId="1160628232" sldId="435"/>
            <ac:picMk id="16" creationId="{EA89176C-1849-DB95-01AF-EFF0CAC5B2F7}"/>
          </ac:picMkLst>
        </pc:picChg>
        <pc:picChg chg="mod">
          <ac:chgData name="Светлана Латынова" userId="80644d90be333491" providerId="LiveId" clId="{5C60FE3D-CEEE-4D47-A644-0F803E885C66}" dt="2024-05-03T05:33:00.265" v="725"/>
          <ac:picMkLst>
            <pc:docMk/>
            <pc:sldMk cId="1160628232" sldId="435"/>
            <ac:picMk id="19" creationId="{41AC230E-1718-CFC4-CE66-73C0C0B4EEB9}"/>
          </ac:picMkLst>
        </pc:picChg>
      </pc:sldChg>
      <pc:sldChg chg="modSp mod">
        <pc:chgData name="Светлана Латынова" userId="80644d90be333491" providerId="LiveId" clId="{5C60FE3D-CEEE-4D47-A644-0F803E885C66}" dt="2024-05-03T08:12:06.684" v="5898" actId="1076"/>
        <pc:sldMkLst>
          <pc:docMk/>
          <pc:sldMk cId="1467462218" sldId="473"/>
        </pc:sldMkLst>
        <pc:graphicFrameChg chg="mod">
          <ac:chgData name="Светлана Латынова" userId="80644d90be333491" providerId="LiveId" clId="{5C60FE3D-CEEE-4D47-A644-0F803E885C66}" dt="2024-05-03T08:12:06.684" v="5898" actId="1076"/>
          <ac:graphicFrameMkLst>
            <pc:docMk/>
            <pc:sldMk cId="1467462218" sldId="473"/>
            <ac:graphicFrameMk id="14" creationId="{BD15D258-749C-8E5C-7BA2-B593A1CE6631}"/>
          </ac:graphicFrameMkLst>
        </pc:graphicFrameChg>
      </pc:sldChg>
      <pc:sldChg chg="del">
        <pc:chgData name="Светлана Латынова" userId="80644d90be333491" providerId="LiveId" clId="{5C60FE3D-CEEE-4D47-A644-0F803E885C66}" dt="2024-05-03T05:07:23.066" v="142" actId="47"/>
        <pc:sldMkLst>
          <pc:docMk/>
          <pc:sldMk cId="3385832279" sldId="474"/>
        </pc:sldMkLst>
      </pc:sldChg>
      <pc:sldChg chg="del">
        <pc:chgData name="Светлана Латынова" userId="80644d90be333491" providerId="LiveId" clId="{5C60FE3D-CEEE-4D47-A644-0F803E885C66}" dt="2024-05-03T05:10:10.114" v="174" actId="47"/>
        <pc:sldMkLst>
          <pc:docMk/>
          <pc:sldMk cId="390213040" sldId="475"/>
        </pc:sldMkLst>
      </pc:sldChg>
      <pc:sldChg chg="addSp delSp modSp mod">
        <pc:chgData name="Светлана Латынова" userId="80644d90be333491" providerId="LiveId" clId="{5C60FE3D-CEEE-4D47-A644-0F803E885C66}" dt="2024-05-03T07:17:36.747" v="4356" actId="20577"/>
        <pc:sldMkLst>
          <pc:docMk/>
          <pc:sldMk cId="2497617806" sldId="476"/>
        </pc:sldMkLst>
        <pc:spChg chg="mod">
          <ac:chgData name="Светлана Латынова" userId="80644d90be333491" providerId="LiveId" clId="{5C60FE3D-CEEE-4D47-A644-0F803E885C66}" dt="2024-05-03T05:08:43.082" v="170" actId="20577"/>
          <ac:spMkLst>
            <pc:docMk/>
            <pc:sldMk cId="2497617806" sldId="476"/>
            <ac:spMk id="2" creationId="{70EF3D9B-3003-4FD3-0DB5-1673458F3812}"/>
          </ac:spMkLst>
        </pc:spChg>
        <pc:spChg chg="del">
          <ac:chgData name="Светлана Латынова" userId="80644d90be333491" providerId="LiveId" clId="{5C60FE3D-CEEE-4D47-A644-0F803E885C66}" dt="2024-05-03T05:09:06.078" v="171" actId="478"/>
          <ac:spMkLst>
            <pc:docMk/>
            <pc:sldMk cId="2497617806" sldId="476"/>
            <ac:spMk id="5" creationId="{7C7979DD-584F-4E56-82C2-BBE956218CC1}"/>
          </ac:spMkLst>
        </pc:spChg>
        <pc:spChg chg="del">
          <ac:chgData name="Светлана Латынова" userId="80644d90be333491" providerId="LiveId" clId="{5C60FE3D-CEEE-4D47-A644-0F803E885C66}" dt="2024-05-03T05:09:06.078" v="171" actId="478"/>
          <ac:spMkLst>
            <pc:docMk/>
            <pc:sldMk cId="2497617806" sldId="476"/>
            <ac:spMk id="12" creationId="{99259EF3-FD2A-EFFC-70DD-5014C360F0D3}"/>
          </ac:spMkLst>
        </pc:spChg>
        <pc:spChg chg="del">
          <ac:chgData name="Светлана Латынова" userId="80644d90be333491" providerId="LiveId" clId="{5C60FE3D-CEEE-4D47-A644-0F803E885C66}" dt="2024-05-03T05:09:06.078" v="171" actId="478"/>
          <ac:spMkLst>
            <pc:docMk/>
            <pc:sldMk cId="2497617806" sldId="476"/>
            <ac:spMk id="13" creationId="{14B31DB2-B874-B189-60F9-0ED2ED39940F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14" creationId="{DAC26A3F-8750-117A-0667-D576BEF0296F}"/>
          </ac:spMkLst>
        </pc:spChg>
        <pc:spChg chg="del">
          <ac:chgData name="Светлана Латынова" userId="80644d90be333491" providerId="LiveId" clId="{5C60FE3D-CEEE-4D47-A644-0F803E885C66}" dt="2024-05-03T05:09:06.078" v="171" actId="478"/>
          <ac:spMkLst>
            <pc:docMk/>
            <pc:sldMk cId="2497617806" sldId="476"/>
            <ac:spMk id="15" creationId="{8D7E3770-2C6C-A07C-B60D-B014DE0F6D82}"/>
          </ac:spMkLst>
        </pc:spChg>
        <pc:spChg chg="del">
          <ac:chgData name="Светлана Латынова" userId="80644d90be333491" providerId="LiveId" clId="{5C60FE3D-CEEE-4D47-A644-0F803E885C66}" dt="2024-05-03T05:09:06.078" v="171" actId="478"/>
          <ac:spMkLst>
            <pc:docMk/>
            <pc:sldMk cId="2497617806" sldId="476"/>
            <ac:spMk id="16" creationId="{4ABDAF07-EA16-CF5C-9C20-6599521E214E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18" creationId="{8EBD17A7-3CF0-791C-81FD-30276957F724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20" creationId="{1CC989F4-334B-E8F6-A993-F654F494D40D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22" creationId="{AB211ABD-63EE-4A5D-833D-BF02DB2D4D51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24" creationId="{510CB0F1-0F86-454B-63C7-CADDC8790153}"/>
          </ac:spMkLst>
        </pc:spChg>
        <pc:spChg chg="mod">
          <ac:chgData name="Светлана Латынова" userId="80644d90be333491" providerId="LiveId" clId="{5C60FE3D-CEEE-4D47-A644-0F803E885C66}" dt="2024-05-03T05:09:06.588" v="172"/>
          <ac:spMkLst>
            <pc:docMk/>
            <pc:sldMk cId="2497617806" sldId="476"/>
            <ac:spMk id="25" creationId="{42CF4CCC-DE11-09B2-0D48-37CCA9BA8206}"/>
          </ac:spMkLst>
        </pc:spChg>
        <pc:spChg chg="add mod">
          <ac:chgData name="Светлана Латынова" userId="80644d90be333491" providerId="LiveId" clId="{5C60FE3D-CEEE-4D47-A644-0F803E885C66}" dt="2024-05-03T07:17:36.747" v="4356" actId="20577"/>
          <ac:spMkLst>
            <pc:docMk/>
            <pc:sldMk cId="2497617806" sldId="476"/>
            <ac:spMk id="26" creationId="{EF53CC67-BA7C-4404-0F20-9B4CE382FC3D}"/>
          </ac:spMkLst>
        </pc:spChg>
        <pc:grpChg chg="add mod">
          <ac:chgData name="Светлана Латынова" userId="80644d90be333491" providerId="LiveId" clId="{5C60FE3D-CEEE-4D47-A644-0F803E885C66}" dt="2024-05-03T05:24:47.664" v="704" actId="1076"/>
          <ac:grpSpMkLst>
            <pc:docMk/>
            <pc:sldMk cId="2497617806" sldId="476"/>
            <ac:grpSpMk id="4" creationId="{2E922912-B086-4B4E-13D1-B794C5EA9135}"/>
          </ac:grpSpMkLst>
        </pc:grpChg>
        <pc:grpChg chg="add mod">
          <ac:chgData name="Светлана Латынова" userId="80644d90be333491" providerId="LiveId" clId="{5C60FE3D-CEEE-4D47-A644-0F803E885C66}" dt="2024-05-03T05:24:47.664" v="704" actId="1076"/>
          <ac:grpSpMkLst>
            <pc:docMk/>
            <pc:sldMk cId="2497617806" sldId="476"/>
            <ac:grpSpMk id="19" creationId="{71DF2BB5-C159-F3F7-17F4-8FCDD9DC3DF3}"/>
          </ac:grpSpMkLst>
        </pc:grpChg>
        <pc:grpChg chg="add mod">
          <ac:chgData name="Светлана Латынова" userId="80644d90be333491" providerId="LiveId" clId="{5C60FE3D-CEEE-4D47-A644-0F803E885C66}" dt="2024-05-03T05:24:47.664" v="704" actId="1076"/>
          <ac:grpSpMkLst>
            <pc:docMk/>
            <pc:sldMk cId="2497617806" sldId="476"/>
            <ac:grpSpMk id="23" creationId="{F863DE37-8398-CE88-B886-06AFC8821422}"/>
          </ac:grpSpMkLst>
        </pc:grpChg>
        <pc:graphicFrameChg chg="del">
          <ac:chgData name="Светлана Латынова" userId="80644d90be333491" providerId="LiveId" clId="{5C60FE3D-CEEE-4D47-A644-0F803E885C66}" dt="2024-05-03T05:09:06.078" v="171" actId="478"/>
          <ac:graphicFrameMkLst>
            <pc:docMk/>
            <pc:sldMk cId="2497617806" sldId="476"/>
            <ac:graphicFrameMk id="3" creationId="{D70514EB-9951-B809-EB52-D22AF2F934BF}"/>
          </ac:graphicFrameMkLst>
        </pc:graphicFrameChg>
        <pc:picChg chg="del">
          <ac:chgData name="Светлана Латынова" userId="80644d90be333491" providerId="LiveId" clId="{5C60FE3D-CEEE-4D47-A644-0F803E885C66}" dt="2024-05-03T05:09:06.078" v="171" actId="478"/>
          <ac:picMkLst>
            <pc:docMk/>
            <pc:sldMk cId="2497617806" sldId="476"/>
            <ac:picMk id="17" creationId="{9298E0E4-7EAD-8E17-8ADB-6B535FA21536}"/>
          </ac:picMkLst>
        </pc:picChg>
      </pc:sldChg>
      <pc:sldChg chg="del">
        <pc:chgData name="Светлана Латынова" userId="80644d90be333491" providerId="LiveId" clId="{5C60FE3D-CEEE-4D47-A644-0F803E885C66}" dt="2024-05-03T05:07:20.393" v="140" actId="47"/>
        <pc:sldMkLst>
          <pc:docMk/>
          <pc:sldMk cId="3583431984" sldId="477"/>
        </pc:sldMkLst>
      </pc:sldChg>
      <pc:sldChg chg="del">
        <pc:chgData name="Светлана Латынова" userId="80644d90be333491" providerId="LiveId" clId="{5C60FE3D-CEEE-4D47-A644-0F803E885C66}" dt="2024-05-03T05:07:21.133" v="141" actId="47"/>
        <pc:sldMkLst>
          <pc:docMk/>
          <pc:sldMk cId="3209646264" sldId="478"/>
        </pc:sldMkLst>
      </pc:sldChg>
      <pc:sldChg chg="del">
        <pc:chgData name="Светлана Латынова" userId="80644d90be333491" providerId="LiveId" clId="{5C60FE3D-CEEE-4D47-A644-0F803E885C66}" dt="2024-05-03T05:07:23.545" v="143" actId="47"/>
        <pc:sldMkLst>
          <pc:docMk/>
          <pc:sldMk cId="2270351718" sldId="479"/>
        </pc:sldMkLst>
      </pc:sldChg>
      <pc:sldChg chg="del">
        <pc:chgData name="Светлана Латынова" userId="80644d90be333491" providerId="LiveId" clId="{5C60FE3D-CEEE-4D47-A644-0F803E885C66}" dt="2024-05-03T05:10:10.114" v="174" actId="47"/>
        <pc:sldMkLst>
          <pc:docMk/>
          <pc:sldMk cId="2552624894" sldId="480"/>
        </pc:sldMkLst>
      </pc:sldChg>
      <pc:sldChg chg="del">
        <pc:chgData name="Светлана Латынова" userId="80644d90be333491" providerId="LiveId" clId="{5C60FE3D-CEEE-4D47-A644-0F803E885C66}" dt="2024-05-03T05:18:22.733" v="537" actId="47"/>
        <pc:sldMkLst>
          <pc:docMk/>
          <pc:sldMk cId="3158325279" sldId="481"/>
        </pc:sldMkLst>
      </pc:sldChg>
      <pc:sldChg chg="del">
        <pc:chgData name="Светлана Латынова" userId="80644d90be333491" providerId="LiveId" clId="{5C60FE3D-CEEE-4D47-A644-0F803E885C66}" dt="2024-05-03T05:18:22.733" v="537" actId="47"/>
        <pc:sldMkLst>
          <pc:docMk/>
          <pc:sldMk cId="1912488761" sldId="482"/>
        </pc:sldMkLst>
      </pc:sldChg>
      <pc:sldChg chg="del">
        <pc:chgData name="Светлана Латынова" userId="80644d90be333491" providerId="LiveId" clId="{5C60FE3D-CEEE-4D47-A644-0F803E885C66}" dt="2024-05-03T05:18:22.733" v="537" actId="47"/>
        <pc:sldMkLst>
          <pc:docMk/>
          <pc:sldMk cId="2443049990" sldId="483"/>
        </pc:sldMkLst>
      </pc:sldChg>
      <pc:sldChg chg="addSp delSp modSp mod">
        <pc:chgData name="Светлана Латынова" userId="80644d90be333491" providerId="LiveId" clId="{5C60FE3D-CEEE-4D47-A644-0F803E885C66}" dt="2024-05-03T07:48:25.833" v="5287"/>
        <pc:sldMkLst>
          <pc:docMk/>
          <pc:sldMk cId="3214866956" sldId="484"/>
        </pc:sldMkLst>
        <pc:spChg chg="mod">
          <ac:chgData name="Светлана Латынова" userId="80644d90be333491" providerId="LiveId" clId="{5C60FE3D-CEEE-4D47-A644-0F803E885C66}" dt="2024-05-03T07:30:50.539" v="5035" actId="20577"/>
          <ac:spMkLst>
            <pc:docMk/>
            <pc:sldMk cId="3214866956" sldId="484"/>
            <ac:spMk id="2" creationId="{70EF3D9B-3003-4FD3-0DB5-1673458F3812}"/>
          </ac:spMkLst>
        </pc:spChg>
        <pc:spChg chg="add mod">
          <ac:chgData name="Светлана Латынова" userId="80644d90be333491" providerId="LiveId" clId="{5C60FE3D-CEEE-4D47-A644-0F803E885C66}" dt="2024-05-03T07:34:39.397" v="5198" actId="20577"/>
          <ac:spMkLst>
            <pc:docMk/>
            <pc:sldMk cId="3214866956" sldId="484"/>
            <ac:spMk id="3" creationId="{75C29EFE-E625-F64B-A592-EBB20A9D7318}"/>
          </ac:spMkLst>
        </pc:spChg>
        <pc:spChg chg="add mod">
          <ac:chgData name="Светлана Латынова" userId="80644d90be333491" providerId="LiveId" clId="{5C60FE3D-CEEE-4D47-A644-0F803E885C66}" dt="2024-05-03T07:40:44.936" v="5205" actId="113"/>
          <ac:spMkLst>
            <pc:docMk/>
            <pc:sldMk cId="3214866956" sldId="484"/>
            <ac:spMk id="5" creationId="{3B51A27C-9369-E838-0688-97C5692B8B8C}"/>
          </ac:spMkLst>
        </pc:spChg>
        <pc:spChg chg="del mod">
          <ac:chgData name="Светлана Латынова" userId="80644d90be333491" providerId="LiveId" clId="{5C60FE3D-CEEE-4D47-A644-0F803E885C66}" dt="2024-05-03T07:32:12.493" v="5047" actId="478"/>
          <ac:spMkLst>
            <pc:docMk/>
            <pc:sldMk cId="3214866956" sldId="484"/>
            <ac:spMk id="15" creationId="{8D7E3770-2C6C-A07C-B60D-B014DE0F6D82}"/>
          </ac:spMkLst>
        </pc:spChg>
        <pc:spChg chg="del">
          <ac:chgData name="Светлана Латынова" userId="80644d90be333491" providerId="LiveId" clId="{5C60FE3D-CEEE-4D47-A644-0F803E885C66}" dt="2024-05-03T07:31:48.494" v="5036" actId="478"/>
          <ac:spMkLst>
            <pc:docMk/>
            <pc:sldMk cId="3214866956" sldId="484"/>
            <ac:spMk id="18" creationId="{DE634EF4-790F-A211-8013-17D3D51EBF4C}"/>
          </ac:spMkLst>
        </pc:spChg>
        <pc:spChg chg="del">
          <ac:chgData name="Светлана Латынова" userId="80644d90be333491" providerId="LiveId" clId="{5C60FE3D-CEEE-4D47-A644-0F803E885C66}" dt="2024-05-03T07:31:48.494" v="5036" actId="478"/>
          <ac:spMkLst>
            <pc:docMk/>
            <pc:sldMk cId="3214866956" sldId="484"/>
            <ac:spMk id="25" creationId="{6E5E85BE-80D6-567C-845C-659F8D7D62EA}"/>
          </ac:spMkLst>
        </pc:spChg>
        <pc:spChg chg="del mod">
          <ac:chgData name="Светлана Латынова" userId="80644d90be333491" providerId="LiveId" clId="{5C60FE3D-CEEE-4D47-A644-0F803E885C66}" dt="2024-05-03T07:31:50.974" v="5038" actId="478"/>
          <ac:spMkLst>
            <pc:docMk/>
            <pc:sldMk cId="3214866956" sldId="484"/>
            <ac:spMk id="27" creationId="{837B53C4-280F-6D4A-205A-0C5369B99D16}"/>
          </ac:spMkLst>
        </pc:spChg>
        <pc:spChg chg="del">
          <ac:chgData name="Светлана Латынова" userId="80644d90be333491" providerId="LiveId" clId="{5C60FE3D-CEEE-4D47-A644-0F803E885C66}" dt="2024-05-03T07:31:48.494" v="5036" actId="478"/>
          <ac:spMkLst>
            <pc:docMk/>
            <pc:sldMk cId="3214866956" sldId="484"/>
            <ac:spMk id="28" creationId="{07A81B3C-D190-10AB-152C-2784EB3AF9D3}"/>
          </ac:spMkLst>
        </pc:spChg>
        <pc:spChg chg="del">
          <ac:chgData name="Светлана Латынова" userId="80644d90be333491" providerId="LiveId" clId="{5C60FE3D-CEEE-4D47-A644-0F803E885C66}" dt="2024-05-03T07:31:48.494" v="5036" actId="478"/>
          <ac:spMkLst>
            <pc:docMk/>
            <pc:sldMk cId="3214866956" sldId="484"/>
            <ac:spMk id="30" creationId="{5D3ADF86-CC34-3BE3-C32C-303757C99841}"/>
          </ac:spMkLst>
        </pc:spChg>
        <pc:spChg chg="del mod">
          <ac:chgData name="Светлана Латынова" userId="80644d90be333491" providerId="LiveId" clId="{5C60FE3D-CEEE-4D47-A644-0F803E885C66}" dt="2024-05-03T07:31:50.974" v="5038" actId="478"/>
          <ac:spMkLst>
            <pc:docMk/>
            <pc:sldMk cId="3214866956" sldId="484"/>
            <ac:spMk id="34" creationId="{E9305CDD-AEBE-9DA0-D1B9-B67E05CD4CB7}"/>
          </ac:spMkLst>
        </pc:spChg>
        <pc:picChg chg="add mod">
          <ac:chgData name="Светлана Латынова" userId="80644d90be333491" providerId="LiveId" clId="{5C60FE3D-CEEE-4D47-A644-0F803E885C66}" dt="2024-05-03T07:48:25.833" v="5287"/>
          <ac:picMkLst>
            <pc:docMk/>
            <pc:sldMk cId="3214866956" sldId="484"/>
            <ac:picMk id="12" creationId="{3A42444A-3218-6DBA-ADF9-ED100FC4A36F}"/>
          </ac:picMkLst>
        </pc:picChg>
        <pc:picChg chg="del">
          <ac:chgData name="Светлана Латынова" userId="80644d90be333491" providerId="LiveId" clId="{5C60FE3D-CEEE-4D47-A644-0F803E885C66}" dt="2024-05-03T07:31:48.494" v="5036" actId="478"/>
          <ac:picMkLst>
            <pc:docMk/>
            <pc:sldMk cId="3214866956" sldId="484"/>
            <ac:picMk id="22" creationId="{72C1DD9C-567E-DB69-9DC4-CF8C0C7C154D}"/>
          </ac:picMkLst>
        </pc:picChg>
        <pc:picChg chg="del">
          <ac:chgData name="Светлана Латынова" userId="80644d90be333491" providerId="LiveId" clId="{5C60FE3D-CEEE-4D47-A644-0F803E885C66}" dt="2024-05-03T07:31:48.494" v="5036" actId="478"/>
          <ac:picMkLst>
            <pc:docMk/>
            <pc:sldMk cId="3214866956" sldId="484"/>
            <ac:picMk id="29" creationId="{3E1A16D0-DBF3-982A-3494-6F16467ACB4A}"/>
          </ac:picMkLst>
        </pc:picChg>
        <pc:picChg chg="del mod">
          <ac:chgData name="Светлана Латынова" userId="80644d90be333491" providerId="LiveId" clId="{5C60FE3D-CEEE-4D47-A644-0F803E885C66}" dt="2024-05-03T07:31:50.974" v="5038" actId="478"/>
          <ac:picMkLst>
            <pc:docMk/>
            <pc:sldMk cId="3214866956" sldId="484"/>
            <ac:picMk id="36" creationId="{5C8883EE-F969-131F-200C-9DF784253F44}"/>
          </ac:picMkLst>
        </pc:picChg>
      </pc:sldChg>
      <pc:sldChg chg="del">
        <pc:chgData name="Светлана Латынова" userId="80644d90be333491" providerId="LiveId" clId="{5C60FE3D-CEEE-4D47-A644-0F803E885C66}" dt="2024-05-03T08:03:59.268" v="5580" actId="47"/>
        <pc:sldMkLst>
          <pc:docMk/>
          <pc:sldMk cId="3874084824" sldId="485"/>
        </pc:sldMkLst>
      </pc:sldChg>
      <pc:sldChg chg="modSp mod">
        <pc:chgData name="Светлана Латынова" userId="80644d90be333491" providerId="LiveId" clId="{5C60FE3D-CEEE-4D47-A644-0F803E885C66}" dt="2024-05-03T08:10:16.758" v="5795" actId="14100"/>
        <pc:sldMkLst>
          <pc:docMk/>
          <pc:sldMk cId="3850578681" sldId="486"/>
        </pc:sldMkLst>
        <pc:spChg chg="mod">
          <ac:chgData name="Светлана Латынова" userId="80644d90be333491" providerId="LiveId" clId="{5C60FE3D-CEEE-4D47-A644-0F803E885C66}" dt="2024-05-03T08:04:08.267" v="5586" actId="20577"/>
          <ac:spMkLst>
            <pc:docMk/>
            <pc:sldMk cId="3850578681" sldId="486"/>
            <ac:spMk id="2" creationId="{AF22B10C-6354-E630-89D4-AA86FBBBFF30}"/>
          </ac:spMkLst>
        </pc:spChg>
        <pc:graphicFrameChg chg="mod">
          <ac:chgData name="Светлана Латынова" userId="80644d90be333491" providerId="LiveId" clId="{5C60FE3D-CEEE-4D47-A644-0F803E885C66}" dt="2024-05-03T08:10:16.758" v="5795" actId="14100"/>
          <ac:graphicFrameMkLst>
            <pc:docMk/>
            <pc:sldMk cId="3850578681" sldId="486"/>
            <ac:graphicFrameMk id="14" creationId="{8031AECB-421B-3284-8BB9-D6C85A390493}"/>
          </ac:graphicFrameMkLst>
        </pc:graphicFrameChg>
      </pc:sldChg>
      <pc:sldChg chg="del">
        <pc:chgData name="Светлана Латынова" userId="80644d90be333491" providerId="LiveId" clId="{5C60FE3D-CEEE-4D47-A644-0F803E885C66}" dt="2024-05-03T08:10:25.729" v="5796" actId="47"/>
        <pc:sldMkLst>
          <pc:docMk/>
          <pc:sldMk cId="394556710" sldId="487"/>
        </pc:sldMkLst>
      </pc:sldChg>
      <pc:sldChg chg="del">
        <pc:chgData name="Светлана Латынова" userId="80644d90be333491" providerId="LiveId" clId="{5C60FE3D-CEEE-4D47-A644-0F803E885C66}" dt="2024-05-03T08:10:25.729" v="5796" actId="47"/>
        <pc:sldMkLst>
          <pc:docMk/>
          <pc:sldMk cId="3507572463" sldId="488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1820531699" sldId="489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86669063" sldId="490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459551789" sldId="491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3199729189" sldId="492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625523674" sldId="494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303145467" sldId="496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083426485" sldId="498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638233400" sldId="499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976713583" sldId="500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1713547038" sldId="501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539135119" sldId="502"/>
        </pc:sldMkLst>
      </pc:sldChg>
      <pc:sldChg chg="del">
        <pc:chgData name="Светлана Латынова" userId="80644d90be333491" providerId="LiveId" clId="{5C60FE3D-CEEE-4D47-A644-0F803E885C66}" dt="2024-05-03T08:10:33.960" v="5797" actId="47"/>
        <pc:sldMkLst>
          <pc:docMk/>
          <pc:sldMk cId="2059050431" sldId="503"/>
        </pc:sldMkLst>
      </pc:sldChg>
      <pc:sldChg chg="modSp add mod ord">
        <pc:chgData name="Светлана Латынова" userId="80644d90be333491" providerId="LiveId" clId="{5C60FE3D-CEEE-4D47-A644-0F803E885C66}" dt="2024-05-03T06:52:32.408" v="3617" actId="20577"/>
        <pc:sldMkLst>
          <pc:docMk/>
          <pc:sldMk cId="2884299104" sldId="504"/>
        </pc:sldMkLst>
        <pc:spChg chg="mod">
          <ac:chgData name="Светлана Латынова" userId="80644d90be333491" providerId="LiveId" clId="{5C60FE3D-CEEE-4D47-A644-0F803E885C66}" dt="2024-05-03T06:09:43.528" v="2363" actId="6549"/>
          <ac:spMkLst>
            <pc:docMk/>
            <pc:sldMk cId="2884299104" sldId="504"/>
            <ac:spMk id="179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6:52:32.408" v="3617" actId="20577"/>
          <ac:spMkLst>
            <pc:docMk/>
            <pc:sldMk cId="2884299104" sldId="504"/>
            <ac:spMk id="180" creationId="{00000000-0000-0000-0000-000000000000}"/>
          </ac:spMkLst>
        </pc:spChg>
      </pc:sldChg>
      <pc:sldChg chg="modSp add mod">
        <pc:chgData name="Светлана Латынова" userId="80644d90be333491" providerId="LiveId" clId="{5C60FE3D-CEEE-4D47-A644-0F803E885C66}" dt="2024-05-03T06:52:36.504" v="3619" actId="20577"/>
        <pc:sldMkLst>
          <pc:docMk/>
          <pc:sldMk cId="3442035459" sldId="505"/>
        </pc:sldMkLst>
        <pc:spChg chg="mod">
          <ac:chgData name="Светлана Латынова" userId="80644d90be333491" providerId="LiveId" clId="{5C60FE3D-CEEE-4D47-A644-0F803E885C66}" dt="2024-05-03T06:15:31.242" v="2721" actId="1076"/>
          <ac:spMkLst>
            <pc:docMk/>
            <pc:sldMk cId="3442035459" sldId="505"/>
            <ac:spMk id="179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6:52:36.504" v="3619" actId="20577"/>
          <ac:spMkLst>
            <pc:docMk/>
            <pc:sldMk cId="3442035459" sldId="505"/>
            <ac:spMk id="180" creationId="{00000000-0000-0000-0000-000000000000}"/>
          </ac:spMkLst>
        </pc:spChg>
      </pc:sldChg>
      <pc:sldChg chg="modSp add mod ord">
        <pc:chgData name="Светлана Латынова" userId="80644d90be333491" providerId="LiveId" clId="{5C60FE3D-CEEE-4D47-A644-0F803E885C66}" dt="2024-05-03T06:52:45.535" v="3627" actId="20577"/>
        <pc:sldMkLst>
          <pc:docMk/>
          <pc:sldMk cId="2016994600" sldId="506"/>
        </pc:sldMkLst>
        <pc:spChg chg="mod">
          <ac:chgData name="Светлана Латынова" userId="80644d90be333491" providerId="LiveId" clId="{5C60FE3D-CEEE-4D47-A644-0F803E885C66}" dt="2024-05-03T06:28:10.642" v="3156" actId="1076"/>
          <ac:spMkLst>
            <pc:docMk/>
            <pc:sldMk cId="2016994600" sldId="506"/>
            <ac:spMk id="179" creationId="{00000000-0000-0000-0000-000000000000}"/>
          </ac:spMkLst>
        </pc:spChg>
        <pc:spChg chg="mod">
          <ac:chgData name="Светлана Латынова" userId="80644d90be333491" providerId="LiveId" clId="{5C60FE3D-CEEE-4D47-A644-0F803E885C66}" dt="2024-05-03T06:52:45.535" v="3627" actId="20577"/>
          <ac:spMkLst>
            <pc:docMk/>
            <pc:sldMk cId="2016994600" sldId="506"/>
            <ac:spMk id="180" creationId="{00000000-0000-0000-0000-000000000000}"/>
          </ac:spMkLst>
        </pc:spChg>
      </pc:sldChg>
      <pc:sldChg chg="addSp delSp modSp add mod ord">
        <pc:chgData name="Светлана Латынова" userId="80644d90be333491" providerId="LiveId" clId="{5C60FE3D-CEEE-4D47-A644-0F803E885C66}" dt="2024-05-03T07:00:24.278" v="3836" actId="20577"/>
        <pc:sldMkLst>
          <pc:docMk/>
          <pc:sldMk cId="807164487" sldId="507"/>
        </pc:sldMkLst>
        <pc:spChg chg="del">
          <ac:chgData name="Светлана Латынова" userId="80644d90be333491" providerId="LiveId" clId="{5C60FE3D-CEEE-4D47-A644-0F803E885C66}" dt="2024-05-03T06:50:41.415" v="3575" actId="478"/>
          <ac:spMkLst>
            <pc:docMk/>
            <pc:sldMk cId="807164487" sldId="507"/>
            <ac:spMk id="2" creationId="{F47A890E-2A22-D773-B309-1437553BDAB0}"/>
          </ac:spMkLst>
        </pc:spChg>
        <pc:spChg chg="add mod">
          <ac:chgData name="Светлана Латынова" userId="80644d90be333491" providerId="LiveId" clId="{5C60FE3D-CEEE-4D47-A644-0F803E885C66}" dt="2024-05-03T06:50:06.401" v="3570" actId="1076"/>
          <ac:spMkLst>
            <pc:docMk/>
            <pc:sldMk cId="807164487" sldId="507"/>
            <ac:spMk id="3" creationId="{5480B636-5AEA-D1F6-DBB0-DDFE3032B37A}"/>
          </ac:spMkLst>
        </pc:spChg>
        <pc:spChg chg="add del mod">
          <ac:chgData name="Светлана Латынова" userId="80644d90be333491" providerId="LiveId" clId="{5C60FE3D-CEEE-4D47-A644-0F803E885C66}" dt="2024-05-03T06:53:12.156" v="3643" actId="478"/>
          <ac:spMkLst>
            <pc:docMk/>
            <pc:sldMk cId="807164487" sldId="507"/>
            <ac:spMk id="5" creationId="{A8FFF16C-339C-5B9D-D493-CB2D07766F7B}"/>
          </ac:spMkLst>
        </pc:spChg>
        <pc:spChg chg="add mod">
          <ac:chgData name="Светлана Латынова" userId="80644d90be333491" providerId="LiveId" clId="{5C60FE3D-CEEE-4D47-A644-0F803E885C66}" dt="2024-05-03T06:59:18.424" v="3820" actId="1076"/>
          <ac:spMkLst>
            <pc:docMk/>
            <pc:sldMk cId="807164487" sldId="507"/>
            <ac:spMk id="6" creationId="{46ECC41F-4C79-F753-8DA0-792E7BD02189}"/>
          </ac:spMkLst>
        </pc:spChg>
        <pc:spChg chg="add mod">
          <ac:chgData name="Светлана Латынова" userId="80644d90be333491" providerId="LiveId" clId="{5C60FE3D-CEEE-4D47-A644-0F803E885C66}" dt="2024-05-03T07:00:24.278" v="3836" actId="20577"/>
          <ac:spMkLst>
            <pc:docMk/>
            <pc:sldMk cId="807164487" sldId="507"/>
            <ac:spMk id="7" creationId="{2C8EBC3B-295C-56AA-479A-97CE79B6C733}"/>
          </ac:spMkLst>
        </pc:spChg>
        <pc:spChg chg="mod">
          <ac:chgData name="Светлана Латынова" userId="80644d90be333491" providerId="LiveId" clId="{5C60FE3D-CEEE-4D47-A644-0F803E885C66}" dt="2024-05-03T06:59:01.792" v="3815" actId="20577"/>
          <ac:spMkLst>
            <pc:docMk/>
            <pc:sldMk cId="807164487" sldId="507"/>
            <ac:spMk id="12" creationId="{EB13789F-220A-A2F1-90C6-0ABBBD301EA0}"/>
          </ac:spMkLst>
        </pc:spChg>
        <pc:spChg chg="del">
          <ac:chgData name="Светлана Латынова" userId="80644d90be333491" providerId="LiveId" clId="{5C60FE3D-CEEE-4D47-A644-0F803E885C66}" dt="2024-05-03T06:50:00.296" v="3568" actId="478"/>
          <ac:spMkLst>
            <pc:docMk/>
            <pc:sldMk cId="807164487" sldId="507"/>
            <ac:spMk id="19" creationId="{1821F684-36E3-D42D-038A-DF34CBFD37F4}"/>
          </ac:spMkLst>
        </pc:spChg>
        <pc:spChg chg="mod">
          <ac:chgData name="Светлана Латынова" userId="80644d90be333491" providerId="LiveId" clId="{5C60FE3D-CEEE-4D47-A644-0F803E885C66}" dt="2024-05-03T06:50:09.722" v="3571" actId="207"/>
          <ac:spMkLst>
            <pc:docMk/>
            <pc:sldMk cId="807164487" sldId="507"/>
            <ac:spMk id="30" creationId="{EC63C5D8-A2E4-A065-6D87-A0A467F73372}"/>
          </ac:spMkLst>
        </pc:spChg>
      </pc:sldChg>
      <pc:sldChg chg="addSp delSp modSp add mod">
        <pc:chgData name="Светлана Латынова" userId="80644d90be333491" providerId="LiveId" clId="{5C60FE3D-CEEE-4D47-A644-0F803E885C66}" dt="2024-05-03T08:10:47.531" v="5798" actId="6549"/>
        <pc:sldMkLst>
          <pc:docMk/>
          <pc:sldMk cId="3144335455" sldId="508"/>
        </pc:sldMkLst>
        <pc:spChg chg="add mod">
          <ac:chgData name="Светлана Латынова" userId="80644d90be333491" providerId="LiveId" clId="{5C60FE3D-CEEE-4D47-A644-0F803E885C66}" dt="2024-05-03T07:40:53.536" v="5206" actId="113"/>
          <ac:spMkLst>
            <pc:docMk/>
            <pc:sldMk cId="3144335455" sldId="508"/>
            <ac:spMk id="2" creationId="{24038007-44D1-FB0B-3201-B1A8C5F8D0F4}"/>
          </ac:spMkLst>
        </pc:spChg>
        <pc:spChg chg="del">
          <ac:chgData name="Светлана Латынова" userId="80644d90be333491" providerId="LiveId" clId="{5C60FE3D-CEEE-4D47-A644-0F803E885C66}" dt="2024-05-03T07:01:26.907" v="3841" actId="478"/>
          <ac:spMkLst>
            <pc:docMk/>
            <pc:sldMk cId="3144335455" sldId="508"/>
            <ac:spMk id="3" creationId="{5480B636-5AEA-D1F6-DBB0-DDFE3032B37A}"/>
          </ac:spMkLst>
        </pc:spChg>
        <pc:spChg chg="del">
          <ac:chgData name="Светлана Латынова" userId="80644d90be333491" providerId="LiveId" clId="{5C60FE3D-CEEE-4D47-A644-0F803E885C66}" dt="2024-05-03T07:01:30.106" v="3842" actId="478"/>
          <ac:spMkLst>
            <pc:docMk/>
            <pc:sldMk cId="3144335455" sldId="508"/>
            <ac:spMk id="6" creationId="{46ECC41F-4C79-F753-8DA0-792E7BD02189}"/>
          </ac:spMkLst>
        </pc:spChg>
        <pc:spChg chg="del">
          <ac:chgData name="Светлана Латынова" userId="80644d90be333491" providerId="LiveId" clId="{5C60FE3D-CEEE-4D47-A644-0F803E885C66}" dt="2024-05-03T07:01:30.106" v="3842" actId="478"/>
          <ac:spMkLst>
            <pc:docMk/>
            <pc:sldMk cId="3144335455" sldId="508"/>
            <ac:spMk id="7" creationId="{2C8EBC3B-295C-56AA-479A-97CE79B6C733}"/>
          </ac:spMkLst>
        </pc:spChg>
        <pc:spChg chg="mod">
          <ac:chgData name="Светлана Латынова" userId="80644d90be333491" providerId="LiveId" clId="{5C60FE3D-CEEE-4D47-A644-0F803E885C66}" dt="2024-05-03T08:10:47.531" v="5798" actId="6549"/>
          <ac:spMkLst>
            <pc:docMk/>
            <pc:sldMk cId="3144335455" sldId="508"/>
            <ac:spMk id="12" creationId="{EB13789F-220A-A2F1-90C6-0ABBBD301EA0}"/>
          </ac:spMkLst>
        </pc:spChg>
        <pc:spChg chg="del">
          <ac:chgData name="Светлана Латынова" userId="80644d90be333491" providerId="LiveId" clId="{5C60FE3D-CEEE-4D47-A644-0F803E885C66}" dt="2024-05-03T07:01:26.043" v="3840" actId="478"/>
          <ac:spMkLst>
            <pc:docMk/>
            <pc:sldMk cId="3144335455" sldId="508"/>
            <ac:spMk id="21" creationId="{36941CD2-4DAE-DA24-F847-D375650FCC2F}"/>
          </ac:spMkLst>
        </pc:spChg>
        <pc:grpChg chg="del">
          <ac:chgData name="Светлана Латынова" userId="80644d90be333491" providerId="LiveId" clId="{5C60FE3D-CEEE-4D47-A644-0F803E885C66}" dt="2024-05-03T07:01:20.978" v="3838" actId="478"/>
          <ac:grpSpMkLst>
            <pc:docMk/>
            <pc:sldMk cId="3144335455" sldId="508"/>
            <ac:grpSpMk id="22" creationId="{AAB39746-DAC4-FBB7-936C-B82764D494CE}"/>
          </ac:grpSpMkLst>
        </pc:grpChg>
        <pc:grpChg chg="del">
          <ac:chgData name="Светлана Латынова" userId="80644d90be333491" providerId="LiveId" clId="{5C60FE3D-CEEE-4D47-A644-0F803E885C66}" dt="2024-05-03T07:01:24.202" v="3839" actId="478"/>
          <ac:grpSpMkLst>
            <pc:docMk/>
            <pc:sldMk cId="3144335455" sldId="508"/>
            <ac:grpSpMk id="25" creationId="{15F8F8C3-9B17-E344-32E8-75D213154C81}"/>
          </ac:grpSpMkLst>
        </pc:grpChg>
        <pc:grpChg chg="del">
          <ac:chgData name="Светлана Латынова" userId="80644d90be333491" providerId="LiveId" clId="{5C60FE3D-CEEE-4D47-A644-0F803E885C66}" dt="2024-05-03T07:01:24.202" v="3839" actId="478"/>
          <ac:grpSpMkLst>
            <pc:docMk/>
            <pc:sldMk cId="3144335455" sldId="508"/>
            <ac:grpSpMk id="28" creationId="{D2FBA839-69D2-9EAE-F52C-A6019009CF4B}"/>
          </ac:grpSpMkLst>
        </pc:grpChg>
        <pc:picChg chg="add mod">
          <ac:chgData name="Светлана Латынова" userId="80644d90be333491" providerId="LiveId" clId="{5C60FE3D-CEEE-4D47-A644-0F803E885C66}" dt="2024-05-03T07:14:37" v="4234" actId="14100"/>
          <ac:picMkLst>
            <pc:docMk/>
            <pc:sldMk cId="3144335455" sldId="508"/>
            <ac:picMk id="4" creationId="{B62316C8-D196-1641-4C07-8DCC921AFA34}"/>
          </ac:picMkLst>
        </pc:picChg>
      </pc:sldChg>
      <pc:sldChg chg="addSp delSp modSp add mod">
        <pc:chgData name="Светлана Латынова" userId="80644d90be333491" providerId="LiveId" clId="{5C60FE3D-CEEE-4D47-A644-0F803E885C66}" dt="2024-05-03T07:25:47.400" v="4816" actId="5793"/>
        <pc:sldMkLst>
          <pc:docMk/>
          <pc:sldMk cId="914275993" sldId="509"/>
        </pc:sldMkLst>
        <pc:spChg chg="del">
          <ac:chgData name="Светлана Латынова" userId="80644d90be333491" providerId="LiveId" clId="{5C60FE3D-CEEE-4D47-A644-0F803E885C66}" dt="2024-05-03T07:16:29.520" v="4251" actId="478"/>
          <ac:spMkLst>
            <pc:docMk/>
            <pc:sldMk cId="914275993" sldId="509"/>
            <ac:spMk id="3" creationId="{5480B636-5AEA-D1F6-DBB0-DDFE3032B37A}"/>
          </ac:spMkLst>
        </pc:spChg>
        <pc:spChg chg="del">
          <ac:chgData name="Светлана Латынова" userId="80644d90be333491" providerId="LiveId" clId="{5C60FE3D-CEEE-4D47-A644-0F803E885C66}" dt="2024-05-03T07:16:32.656" v="4252" actId="478"/>
          <ac:spMkLst>
            <pc:docMk/>
            <pc:sldMk cId="914275993" sldId="509"/>
            <ac:spMk id="6" creationId="{46ECC41F-4C79-F753-8DA0-792E7BD02189}"/>
          </ac:spMkLst>
        </pc:spChg>
        <pc:spChg chg="del">
          <ac:chgData name="Светлана Латынова" userId="80644d90be333491" providerId="LiveId" clId="{5C60FE3D-CEEE-4D47-A644-0F803E885C66}" dt="2024-05-03T07:16:32.656" v="4252" actId="478"/>
          <ac:spMkLst>
            <pc:docMk/>
            <pc:sldMk cId="914275993" sldId="509"/>
            <ac:spMk id="7" creationId="{2C8EBC3B-295C-56AA-479A-97CE79B6C733}"/>
          </ac:spMkLst>
        </pc:spChg>
        <pc:spChg chg="mod">
          <ac:chgData name="Светлана Латынова" userId="80644d90be333491" providerId="LiveId" clId="{5C60FE3D-CEEE-4D47-A644-0F803E885C66}" dt="2024-05-03T07:25:47.400" v="4816" actId="5793"/>
          <ac:spMkLst>
            <pc:docMk/>
            <pc:sldMk cId="914275993" sldId="509"/>
            <ac:spMk id="12" creationId="{EB13789F-220A-A2F1-90C6-0ABBBD301EA0}"/>
          </ac:spMkLst>
        </pc:spChg>
        <pc:grpChg chg="del">
          <ac:chgData name="Светлана Латынова" userId="80644d90be333491" providerId="LiveId" clId="{5C60FE3D-CEEE-4D47-A644-0F803E885C66}" dt="2024-05-03T07:16:29.520" v="4251" actId="478"/>
          <ac:grpSpMkLst>
            <pc:docMk/>
            <pc:sldMk cId="914275993" sldId="509"/>
            <ac:grpSpMk id="22" creationId="{AAB39746-DAC4-FBB7-936C-B82764D494CE}"/>
          </ac:grpSpMkLst>
        </pc:grpChg>
        <pc:grpChg chg="del">
          <ac:chgData name="Светлана Латынова" userId="80644d90be333491" providerId="LiveId" clId="{5C60FE3D-CEEE-4D47-A644-0F803E885C66}" dt="2024-05-03T07:16:29.520" v="4251" actId="478"/>
          <ac:grpSpMkLst>
            <pc:docMk/>
            <pc:sldMk cId="914275993" sldId="509"/>
            <ac:grpSpMk id="25" creationId="{15F8F8C3-9B17-E344-32E8-75D213154C81}"/>
          </ac:grpSpMkLst>
        </pc:grpChg>
        <pc:grpChg chg="del">
          <ac:chgData name="Светлана Латынова" userId="80644d90be333491" providerId="LiveId" clId="{5C60FE3D-CEEE-4D47-A644-0F803E885C66}" dt="2024-05-03T07:16:29.520" v="4251" actId="478"/>
          <ac:grpSpMkLst>
            <pc:docMk/>
            <pc:sldMk cId="914275993" sldId="509"/>
            <ac:grpSpMk id="28" creationId="{D2FBA839-69D2-9EAE-F52C-A6019009CF4B}"/>
          </ac:grpSpMkLst>
        </pc:grpChg>
        <pc:picChg chg="add mod">
          <ac:chgData name="Светлана Латынова" userId="80644d90be333491" providerId="LiveId" clId="{5C60FE3D-CEEE-4D47-A644-0F803E885C66}" dt="2024-05-03T07:24:39.188" v="4774"/>
          <ac:picMkLst>
            <pc:docMk/>
            <pc:sldMk cId="914275993" sldId="509"/>
            <ac:picMk id="2" creationId="{70987389-A137-80EE-90E1-E34D19385043}"/>
          </ac:picMkLst>
        </pc:picChg>
      </pc:sldChg>
      <pc:sldChg chg="addSp delSp modSp add mod">
        <pc:chgData name="Светлана Латынова" userId="80644d90be333491" providerId="LiveId" clId="{5C60FE3D-CEEE-4D47-A644-0F803E885C66}" dt="2024-05-03T08:07:52.623" v="5636" actId="20577"/>
        <pc:sldMkLst>
          <pc:docMk/>
          <pc:sldMk cId="742503819" sldId="510"/>
        </pc:sldMkLst>
        <pc:spChg chg="del">
          <ac:chgData name="Светлана Латынова" userId="80644d90be333491" providerId="LiveId" clId="{5C60FE3D-CEEE-4D47-A644-0F803E885C66}" dt="2024-05-03T07:41:15.339" v="5208" actId="478"/>
          <ac:spMkLst>
            <pc:docMk/>
            <pc:sldMk cId="742503819" sldId="510"/>
            <ac:spMk id="3" creationId="{75C29EFE-E625-F64B-A592-EBB20A9D7318}"/>
          </ac:spMkLst>
        </pc:spChg>
        <pc:spChg chg="add mod">
          <ac:chgData name="Светлана Латынова" userId="80644d90be333491" providerId="LiveId" clId="{5C60FE3D-CEEE-4D47-A644-0F803E885C66}" dt="2024-05-03T07:41:40.030" v="5218" actId="255"/>
          <ac:spMkLst>
            <pc:docMk/>
            <pc:sldMk cId="742503819" sldId="510"/>
            <ac:spMk id="4" creationId="{61C8CBD3-482F-5B14-1F8E-0B027219124B}"/>
          </ac:spMkLst>
        </pc:spChg>
        <pc:spChg chg="del">
          <ac:chgData name="Светлана Латынова" userId="80644d90be333491" providerId="LiveId" clId="{5C60FE3D-CEEE-4D47-A644-0F803E885C66}" dt="2024-05-03T07:41:15.339" v="5208" actId="478"/>
          <ac:spMkLst>
            <pc:docMk/>
            <pc:sldMk cId="742503819" sldId="510"/>
            <ac:spMk id="5" creationId="{3B51A27C-9369-E838-0688-97C5692B8B8C}"/>
          </ac:spMkLst>
        </pc:spChg>
        <pc:spChg chg="add mod">
          <ac:chgData name="Светлана Латынова" userId="80644d90be333491" providerId="LiveId" clId="{5C60FE3D-CEEE-4D47-A644-0F803E885C66}" dt="2024-05-03T07:42:53.616" v="5235" actId="1076"/>
          <ac:spMkLst>
            <pc:docMk/>
            <pc:sldMk cId="742503819" sldId="510"/>
            <ac:spMk id="12" creationId="{220E33F9-394D-1719-81C7-D836C547FBEE}"/>
          </ac:spMkLst>
        </pc:spChg>
        <pc:spChg chg="add mod">
          <ac:chgData name="Светлана Латынова" userId="80644d90be333491" providerId="LiveId" clId="{5C60FE3D-CEEE-4D47-A644-0F803E885C66}" dt="2024-05-03T08:07:30.806" v="5609" actId="6549"/>
          <ac:spMkLst>
            <pc:docMk/>
            <pc:sldMk cId="742503819" sldId="510"/>
            <ac:spMk id="13" creationId="{822F5810-5543-443D-59D6-BE307B039E1E}"/>
          </ac:spMkLst>
        </pc:spChg>
        <pc:spChg chg="add mod">
          <ac:chgData name="Светлана Латынова" userId="80644d90be333491" providerId="LiveId" clId="{5C60FE3D-CEEE-4D47-A644-0F803E885C66}" dt="2024-05-03T07:42:53.616" v="5235" actId="1076"/>
          <ac:spMkLst>
            <pc:docMk/>
            <pc:sldMk cId="742503819" sldId="510"/>
            <ac:spMk id="14" creationId="{BDAD9914-C4FF-EEF6-E183-F953F1C0C846}"/>
          </ac:spMkLst>
        </pc:spChg>
        <pc:spChg chg="add mod">
          <ac:chgData name="Светлана Латынова" userId="80644d90be333491" providerId="LiveId" clId="{5C60FE3D-CEEE-4D47-A644-0F803E885C66}" dt="2024-05-03T07:43:02.017" v="5237" actId="1076"/>
          <ac:spMkLst>
            <pc:docMk/>
            <pc:sldMk cId="742503819" sldId="510"/>
            <ac:spMk id="15" creationId="{322A5CCA-CE0A-A8C5-0842-788BFB2C15EE}"/>
          </ac:spMkLst>
        </pc:spChg>
        <pc:spChg chg="add mod">
          <ac:chgData name="Светлана Латынова" userId="80644d90be333491" providerId="LiveId" clId="{5C60FE3D-CEEE-4D47-A644-0F803E885C66}" dt="2024-05-03T07:42:53.616" v="5235" actId="1076"/>
          <ac:spMkLst>
            <pc:docMk/>
            <pc:sldMk cId="742503819" sldId="510"/>
            <ac:spMk id="16" creationId="{28EA2494-5D21-4B1E-AE3D-63063A6C1C01}"/>
          </ac:spMkLst>
        </pc:spChg>
        <pc:spChg chg="add mod">
          <ac:chgData name="Светлана Латынова" userId="80644d90be333491" providerId="LiveId" clId="{5C60FE3D-CEEE-4D47-A644-0F803E885C66}" dt="2024-05-03T08:07:52.623" v="5636" actId="20577"/>
          <ac:spMkLst>
            <pc:docMk/>
            <pc:sldMk cId="742503819" sldId="510"/>
            <ac:spMk id="17" creationId="{71EBDD03-7A6C-D763-2D81-4F9FDE62BEA5}"/>
          </ac:spMkLst>
        </pc:spChg>
        <pc:spChg chg="add mod">
          <ac:chgData name="Светлана Латынова" userId="80644d90be333491" providerId="LiveId" clId="{5C60FE3D-CEEE-4D47-A644-0F803E885C66}" dt="2024-05-03T07:42:53.616" v="5235" actId="1076"/>
          <ac:spMkLst>
            <pc:docMk/>
            <pc:sldMk cId="742503819" sldId="510"/>
            <ac:spMk id="18" creationId="{9F41DA4F-A031-0F89-BA99-7DD7C5C4FF57}"/>
          </ac:spMkLst>
        </pc:spChg>
        <pc:spChg chg="add mod">
          <ac:chgData name="Светлана Латынова" userId="80644d90be333491" providerId="LiveId" clId="{5C60FE3D-CEEE-4D47-A644-0F803E885C66}" dt="2024-05-03T07:42:53.616" v="5235" actId="1076"/>
          <ac:spMkLst>
            <pc:docMk/>
            <pc:sldMk cId="742503819" sldId="510"/>
            <ac:spMk id="19" creationId="{3301C10F-04CA-2DA8-F8D8-4688E3827F77}"/>
          </ac:spMkLst>
        </pc:spChg>
        <pc:picChg chg="add mod">
          <ac:chgData name="Светлана Латынова" userId="80644d90be333491" providerId="LiveId" clId="{5C60FE3D-CEEE-4D47-A644-0F803E885C66}" dt="2024-05-03T07:48:17.082" v="5286"/>
          <ac:picMkLst>
            <pc:docMk/>
            <pc:sldMk cId="742503819" sldId="510"/>
            <ac:picMk id="20" creationId="{C0513771-9252-3812-1B98-5F09C9B77436}"/>
          </ac:picMkLst>
        </pc:picChg>
      </pc:sldChg>
      <pc:sldChg chg="addSp delSp modSp add mod">
        <pc:chgData name="Светлана Латынова" userId="80644d90be333491" providerId="LiveId" clId="{5C60FE3D-CEEE-4D47-A644-0F803E885C66}" dt="2024-05-03T08:07:58.111" v="5637" actId="6549"/>
        <pc:sldMkLst>
          <pc:docMk/>
          <pc:sldMk cId="3689744735" sldId="511"/>
        </pc:sldMkLst>
        <pc:spChg chg="add del mod">
          <ac:chgData name="Светлана Латынова" userId="80644d90be333491" providerId="LiveId" clId="{5C60FE3D-CEEE-4D47-A644-0F803E885C66}" dt="2024-05-03T07:44:05.072" v="5247" actId="478"/>
          <ac:spMkLst>
            <pc:docMk/>
            <pc:sldMk cId="3689744735" sldId="511"/>
            <ac:spMk id="5" creationId="{1214DF70-F522-CBD9-AB0D-8F81212BF15D}"/>
          </ac:spMkLst>
        </pc:spChg>
        <pc:spChg chg="mod">
          <ac:chgData name="Светлана Латынова" userId="80644d90be333491" providerId="LiveId" clId="{5C60FE3D-CEEE-4D47-A644-0F803E885C66}" dt="2024-05-03T08:07:58.111" v="5637" actId="6549"/>
          <ac:spMkLst>
            <pc:docMk/>
            <pc:sldMk cId="3689744735" sldId="511"/>
            <ac:spMk id="13" creationId="{822F5810-5543-443D-59D6-BE307B039E1E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4" creationId="{BDAD9914-C4FF-EEF6-E183-F953F1C0C846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5" creationId="{322A5CCA-CE0A-A8C5-0842-788BFB2C15EE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6" creationId="{28EA2494-5D21-4B1E-AE3D-63063A6C1C01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7" creationId="{71EBDD03-7A6C-D763-2D81-4F9FDE62BEA5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8" creationId="{9F41DA4F-A031-0F89-BA99-7DD7C5C4FF57}"/>
          </ac:spMkLst>
        </pc:spChg>
        <pc:spChg chg="del">
          <ac:chgData name="Светлана Латынова" userId="80644d90be333491" providerId="LiveId" clId="{5C60FE3D-CEEE-4D47-A644-0F803E885C66}" dt="2024-05-03T07:43:32.337" v="5239" actId="478"/>
          <ac:spMkLst>
            <pc:docMk/>
            <pc:sldMk cId="3689744735" sldId="511"/>
            <ac:spMk id="19" creationId="{3301C10F-04CA-2DA8-F8D8-4688E3827F77}"/>
          </ac:spMkLst>
        </pc:spChg>
        <pc:spChg chg="add del mod">
          <ac:chgData name="Светлана Латынова" userId="80644d90be333491" providerId="LiveId" clId="{5C60FE3D-CEEE-4D47-A644-0F803E885C66}" dt="2024-05-03T07:45:16.582" v="5255" actId="478"/>
          <ac:spMkLst>
            <pc:docMk/>
            <pc:sldMk cId="3689744735" sldId="511"/>
            <ac:spMk id="20" creationId="{1E7F1D9C-50BB-3C51-6B26-997FB7A65338}"/>
          </ac:spMkLst>
        </pc:spChg>
        <pc:spChg chg="add del mod">
          <ac:chgData name="Светлана Латынова" userId="80644d90be333491" providerId="LiveId" clId="{5C60FE3D-CEEE-4D47-A644-0F803E885C66}" dt="2024-05-03T07:45:16.582" v="5255" actId="478"/>
          <ac:spMkLst>
            <pc:docMk/>
            <pc:sldMk cId="3689744735" sldId="511"/>
            <ac:spMk id="22" creationId="{B853881B-22BD-F183-90B5-DA95DE2D195B}"/>
          </ac:spMkLst>
        </pc:spChg>
        <pc:spChg chg="mod">
          <ac:chgData name="Светлана Латынова" userId="80644d90be333491" providerId="LiveId" clId="{5C60FE3D-CEEE-4D47-A644-0F803E885C66}" dt="2024-05-03T07:44:21.879" v="5249"/>
          <ac:spMkLst>
            <pc:docMk/>
            <pc:sldMk cId="3689744735" sldId="511"/>
            <ac:spMk id="24" creationId="{533E225D-A7F4-D878-D69E-50853A00DC03}"/>
          </ac:spMkLst>
        </pc:spChg>
        <pc:spChg chg="mod">
          <ac:chgData name="Светлана Латынова" userId="80644d90be333491" providerId="LiveId" clId="{5C60FE3D-CEEE-4D47-A644-0F803E885C66}" dt="2024-05-03T07:44:21.879" v="5249"/>
          <ac:spMkLst>
            <pc:docMk/>
            <pc:sldMk cId="3689744735" sldId="511"/>
            <ac:spMk id="27" creationId="{2742CE19-4C31-7E85-3B4A-1F5236EE1C23}"/>
          </ac:spMkLst>
        </pc:spChg>
        <pc:spChg chg="mod">
          <ac:chgData name="Светлана Латынова" userId="80644d90be333491" providerId="LiveId" clId="{5C60FE3D-CEEE-4D47-A644-0F803E885C66}" dt="2024-05-03T07:44:21.879" v="5249"/>
          <ac:spMkLst>
            <pc:docMk/>
            <pc:sldMk cId="3689744735" sldId="511"/>
            <ac:spMk id="30" creationId="{6FF3152E-E326-7630-C443-21680B7AF35D}"/>
          </ac:spMkLst>
        </pc:spChg>
        <pc:spChg chg="mod">
          <ac:chgData name="Светлана Латынова" userId="80644d90be333491" providerId="LiveId" clId="{5C60FE3D-CEEE-4D47-A644-0F803E885C66}" dt="2024-05-03T07:44:21.879" v="5249"/>
          <ac:spMkLst>
            <pc:docMk/>
            <pc:sldMk cId="3689744735" sldId="511"/>
            <ac:spMk id="33" creationId="{49B6EC04-BB6E-9D6F-1004-15C3226850E6}"/>
          </ac:spMkLst>
        </pc:spChg>
        <pc:spChg chg="add mod">
          <ac:chgData name="Светлана Латынова" userId="80644d90be333491" providerId="LiveId" clId="{5C60FE3D-CEEE-4D47-A644-0F803E885C66}" dt="2024-05-03T07:51:14.325" v="5339" actId="207"/>
          <ac:spMkLst>
            <pc:docMk/>
            <pc:sldMk cId="3689744735" sldId="511"/>
            <ac:spMk id="35" creationId="{1E7F1D9C-50BB-3C51-6B26-997FB7A65338}"/>
          </ac:spMkLst>
        </pc:spChg>
        <pc:spChg chg="mod">
          <ac:chgData name="Светлана Латынова" userId="80644d90be333491" providerId="LiveId" clId="{5C60FE3D-CEEE-4D47-A644-0F803E885C66}" dt="2024-05-03T07:45:39.613" v="5261"/>
          <ac:spMkLst>
            <pc:docMk/>
            <pc:sldMk cId="3689744735" sldId="511"/>
            <ac:spMk id="37" creationId="{6FF3152E-E326-7630-C443-21680B7AF35D}"/>
          </ac:spMkLst>
        </pc:spChg>
        <pc:spChg chg="mod">
          <ac:chgData name="Светлана Латынова" userId="80644d90be333491" providerId="LiveId" clId="{5C60FE3D-CEEE-4D47-A644-0F803E885C66}" dt="2024-05-03T07:45:39.613" v="5261"/>
          <ac:spMkLst>
            <pc:docMk/>
            <pc:sldMk cId="3689744735" sldId="511"/>
            <ac:spMk id="40" creationId="{49B6EC04-BB6E-9D6F-1004-15C3226850E6}"/>
          </ac:spMkLst>
        </pc:spChg>
        <pc:spChg chg="add mod">
          <ac:chgData name="Светлана Латынова" userId="80644d90be333491" providerId="LiveId" clId="{5C60FE3D-CEEE-4D47-A644-0F803E885C66}" dt="2024-05-03T07:51:16.263" v="5340" actId="207"/>
          <ac:spMkLst>
            <pc:docMk/>
            <pc:sldMk cId="3689744735" sldId="511"/>
            <ac:spMk id="42" creationId="{AFBFF5B7-3E3F-29D6-9533-189A9987B6C7}"/>
          </ac:spMkLst>
        </pc:spChg>
        <pc:spChg chg="mod">
          <ac:chgData name="Светлана Латынова" userId="80644d90be333491" providerId="LiveId" clId="{5C60FE3D-CEEE-4D47-A644-0F803E885C66}" dt="2024-05-03T07:46:29.531" v="5271"/>
          <ac:spMkLst>
            <pc:docMk/>
            <pc:sldMk cId="3689744735" sldId="511"/>
            <ac:spMk id="44" creationId="{415E072F-BF16-ABA6-4312-887A5D6E3619}"/>
          </ac:spMkLst>
        </pc:spChg>
        <pc:spChg chg="mod">
          <ac:chgData name="Светлана Латынова" userId="80644d90be333491" providerId="LiveId" clId="{5C60FE3D-CEEE-4D47-A644-0F803E885C66}" dt="2024-05-03T07:46:29.531" v="5271"/>
          <ac:spMkLst>
            <pc:docMk/>
            <pc:sldMk cId="3689744735" sldId="511"/>
            <ac:spMk id="47" creationId="{EC8BE221-380D-08C9-C913-F50CCDA6A065}"/>
          </ac:spMkLst>
        </pc:spChg>
        <pc:grpChg chg="add del mod">
          <ac:chgData name="Светлана Латынова" userId="80644d90be333491" providerId="LiveId" clId="{5C60FE3D-CEEE-4D47-A644-0F803E885C66}" dt="2024-05-03T07:45:16.582" v="5255" actId="478"/>
          <ac:grpSpMkLst>
            <pc:docMk/>
            <pc:sldMk cId="3689744735" sldId="511"/>
            <ac:grpSpMk id="23" creationId="{DC3C2F4E-BAC0-E5EA-6080-360548720F16}"/>
          </ac:grpSpMkLst>
        </pc:grpChg>
        <pc:grpChg chg="add del mod">
          <ac:chgData name="Светлана Латынова" userId="80644d90be333491" providerId="LiveId" clId="{5C60FE3D-CEEE-4D47-A644-0F803E885C66}" dt="2024-05-03T07:45:16.582" v="5255" actId="478"/>
          <ac:grpSpMkLst>
            <pc:docMk/>
            <pc:sldMk cId="3689744735" sldId="511"/>
            <ac:grpSpMk id="26" creationId="{41A995AA-7822-4B23-0F17-03A0ADE3912E}"/>
          </ac:grpSpMkLst>
        </pc:grpChg>
        <pc:grpChg chg="add del mod">
          <ac:chgData name="Светлана Латынова" userId="80644d90be333491" providerId="LiveId" clId="{5C60FE3D-CEEE-4D47-A644-0F803E885C66}" dt="2024-05-03T07:45:16.582" v="5255" actId="478"/>
          <ac:grpSpMkLst>
            <pc:docMk/>
            <pc:sldMk cId="3689744735" sldId="511"/>
            <ac:grpSpMk id="29" creationId="{676DAE6D-FDA7-1775-E55D-2423BF6D0432}"/>
          </ac:grpSpMkLst>
        </pc:grpChg>
        <pc:grpChg chg="add del mod">
          <ac:chgData name="Светлана Латынова" userId="80644d90be333491" providerId="LiveId" clId="{5C60FE3D-CEEE-4D47-A644-0F803E885C66}" dt="2024-05-03T07:45:16.582" v="5255" actId="478"/>
          <ac:grpSpMkLst>
            <pc:docMk/>
            <pc:sldMk cId="3689744735" sldId="511"/>
            <ac:grpSpMk id="32" creationId="{BC3FB219-B273-9BE4-5DCE-4553496CCCEE}"/>
          </ac:grpSpMkLst>
        </pc:grpChg>
        <pc:grpChg chg="add mod">
          <ac:chgData name="Светлана Латынова" userId="80644d90be333491" providerId="LiveId" clId="{5C60FE3D-CEEE-4D47-A644-0F803E885C66}" dt="2024-05-03T07:46:50.596" v="5276" actId="1076"/>
          <ac:grpSpMkLst>
            <pc:docMk/>
            <pc:sldMk cId="3689744735" sldId="511"/>
            <ac:grpSpMk id="36" creationId="{676DAE6D-FDA7-1775-E55D-2423BF6D0432}"/>
          </ac:grpSpMkLst>
        </pc:grpChg>
        <pc:grpChg chg="add mod">
          <ac:chgData name="Светлана Латынова" userId="80644d90be333491" providerId="LiveId" clId="{5C60FE3D-CEEE-4D47-A644-0F803E885C66}" dt="2024-05-03T07:46:50.596" v="5276" actId="1076"/>
          <ac:grpSpMkLst>
            <pc:docMk/>
            <pc:sldMk cId="3689744735" sldId="511"/>
            <ac:grpSpMk id="39" creationId="{BC3FB219-B273-9BE4-5DCE-4553496CCCEE}"/>
          </ac:grpSpMkLst>
        </pc:grpChg>
        <pc:grpChg chg="add mod">
          <ac:chgData name="Светлана Латынова" userId="80644d90be333491" providerId="LiveId" clId="{5C60FE3D-CEEE-4D47-A644-0F803E885C66}" dt="2024-05-03T07:47:00.714" v="5279" actId="1076"/>
          <ac:grpSpMkLst>
            <pc:docMk/>
            <pc:sldMk cId="3689744735" sldId="511"/>
            <ac:grpSpMk id="43" creationId="{E5EBA9F7-B13F-65B3-20CB-D07A69B71264}"/>
          </ac:grpSpMkLst>
        </pc:grpChg>
        <pc:grpChg chg="add mod">
          <ac:chgData name="Светлана Латынова" userId="80644d90be333491" providerId="LiveId" clId="{5C60FE3D-CEEE-4D47-A644-0F803E885C66}" dt="2024-05-03T07:47:00.714" v="5279" actId="1076"/>
          <ac:grpSpMkLst>
            <pc:docMk/>
            <pc:sldMk cId="3689744735" sldId="511"/>
            <ac:grpSpMk id="46" creationId="{C8EE6ECA-261B-7760-9259-0D67E5D003C8}"/>
          </ac:grpSpMkLst>
        </pc:grpChg>
        <pc:picChg chg="add mod">
          <ac:chgData name="Светлана Латынова" userId="80644d90be333491" providerId="LiveId" clId="{5C60FE3D-CEEE-4D47-A644-0F803E885C66}" dt="2024-05-03T07:46:47.358" v="5275" actId="1076"/>
          <ac:picMkLst>
            <pc:docMk/>
            <pc:sldMk cId="3689744735" sldId="511"/>
            <ac:picMk id="3" creationId="{671186AC-C1BC-DD84-613F-CDDB5A8BAB77}"/>
          </ac:picMkLst>
        </pc:picChg>
        <pc:picChg chg="mod">
          <ac:chgData name="Светлана Латынова" userId="80644d90be333491" providerId="LiveId" clId="{5C60FE3D-CEEE-4D47-A644-0F803E885C66}" dt="2024-05-03T07:44:21.879" v="5249"/>
          <ac:picMkLst>
            <pc:docMk/>
            <pc:sldMk cId="3689744735" sldId="511"/>
            <ac:picMk id="25" creationId="{9545EC5D-5EE4-9653-680A-5F1AFE21CEB4}"/>
          </ac:picMkLst>
        </pc:picChg>
        <pc:picChg chg="mod">
          <ac:chgData name="Светлана Латынова" userId="80644d90be333491" providerId="LiveId" clId="{5C60FE3D-CEEE-4D47-A644-0F803E885C66}" dt="2024-05-03T07:44:21.879" v="5249"/>
          <ac:picMkLst>
            <pc:docMk/>
            <pc:sldMk cId="3689744735" sldId="511"/>
            <ac:picMk id="28" creationId="{88F4E4C5-241C-C08F-08FB-E4F1DC1D3D5D}"/>
          </ac:picMkLst>
        </pc:picChg>
        <pc:picChg chg="mod">
          <ac:chgData name="Светлана Латынова" userId="80644d90be333491" providerId="LiveId" clId="{5C60FE3D-CEEE-4D47-A644-0F803E885C66}" dt="2024-05-03T07:44:21.879" v="5249"/>
          <ac:picMkLst>
            <pc:docMk/>
            <pc:sldMk cId="3689744735" sldId="511"/>
            <ac:picMk id="31" creationId="{9D801FB7-69F7-E065-EDE7-E794A07F00E9}"/>
          </ac:picMkLst>
        </pc:picChg>
        <pc:picChg chg="mod">
          <ac:chgData name="Светлана Латынова" userId="80644d90be333491" providerId="LiveId" clId="{5C60FE3D-CEEE-4D47-A644-0F803E885C66}" dt="2024-05-03T07:44:21.879" v="5249"/>
          <ac:picMkLst>
            <pc:docMk/>
            <pc:sldMk cId="3689744735" sldId="511"/>
            <ac:picMk id="34" creationId="{F3EF2244-B5EA-80AF-26A2-078CFD9A9029}"/>
          </ac:picMkLst>
        </pc:picChg>
        <pc:picChg chg="mod">
          <ac:chgData name="Светлана Латынова" userId="80644d90be333491" providerId="LiveId" clId="{5C60FE3D-CEEE-4D47-A644-0F803E885C66}" dt="2024-05-03T07:45:39.613" v="5261"/>
          <ac:picMkLst>
            <pc:docMk/>
            <pc:sldMk cId="3689744735" sldId="511"/>
            <ac:picMk id="38" creationId="{9D801FB7-69F7-E065-EDE7-E794A07F00E9}"/>
          </ac:picMkLst>
        </pc:picChg>
        <pc:picChg chg="mod">
          <ac:chgData name="Светлана Латынова" userId="80644d90be333491" providerId="LiveId" clId="{5C60FE3D-CEEE-4D47-A644-0F803E885C66}" dt="2024-05-03T07:45:39.613" v="5261"/>
          <ac:picMkLst>
            <pc:docMk/>
            <pc:sldMk cId="3689744735" sldId="511"/>
            <ac:picMk id="41" creationId="{F3EF2244-B5EA-80AF-26A2-078CFD9A9029}"/>
          </ac:picMkLst>
        </pc:picChg>
        <pc:picChg chg="mod">
          <ac:chgData name="Светлана Латынова" userId="80644d90be333491" providerId="LiveId" clId="{5C60FE3D-CEEE-4D47-A644-0F803E885C66}" dt="2024-05-03T07:46:29.531" v="5271"/>
          <ac:picMkLst>
            <pc:docMk/>
            <pc:sldMk cId="3689744735" sldId="511"/>
            <ac:picMk id="45" creationId="{C5B7527A-5D62-C98A-B541-67533854FBEC}"/>
          </ac:picMkLst>
        </pc:picChg>
        <pc:picChg chg="mod">
          <ac:chgData name="Светлана Латынова" userId="80644d90be333491" providerId="LiveId" clId="{5C60FE3D-CEEE-4D47-A644-0F803E885C66}" dt="2024-05-03T07:46:29.531" v="5271"/>
          <ac:picMkLst>
            <pc:docMk/>
            <pc:sldMk cId="3689744735" sldId="511"/>
            <ac:picMk id="48" creationId="{FD982DB5-DE7E-4AED-FEA2-8140F6DFDCE3}"/>
          </ac:picMkLst>
        </pc:picChg>
      </pc:sldChg>
      <pc:sldChg chg="addSp delSp modSp add mod">
        <pc:chgData name="Светлана Латынова" userId="80644d90be333491" providerId="LiveId" clId="{5C60FE3D-CEEE-4D47-A644-0F803E885C66}" dt="2024-05-03T08:08:00.815" v="5638" actId="6549"/>
        <pc:sldMkLst>
          <pc:docMk/>
          <pc:sldMk cId="1149774825" sldId="512"/>
        </pc:sldMkLst>
        <pc:spChg chg="add mod">
          <ac:chgData name="Светлана Латынова" userId="80644d90be333491" providerId="LiveId" clId="{5C60FE3D-CEEE-4D47-A644-0F803E885C66}" dt="2024-05-03T07:51:28.208" v="5342" actId="207"/>
          <ac:spMkLst>
            <pc:docMk/>
            <pc:sldMk cId="1149774825" sldId="512"/>
            <ac:spMk id="5" creationId="{4AD28E0D-B5FB-481E-3596-5652D180B3AE}"/>
          </ac:spMkLst>
        </pc:spChg>
        <pc:spChg chg="mod">
          <ac:chgData name="Светлана Латынова" userId="80644d90be333491" providerId="LiveId" clId="{5C60FE3D-CEEE-4D47-A644-0F803E885C66}" dt="2024-05-03T08:08:00.815" v="5638" actId="6549"/>
          <ac:spMkLst>
            <pc:docMk/>
            <pc:sldMk cId="1149774825" sldId="512"/>
            <ac:spMk id="13" creationId="{822F5810-5543-443D-59D6-BE307B039E1E}"/>
          </ac:spMkLst>
        </pc:spChg>
        <pc:spChg chg="del">
          <ac:chgData name="Светлана Латынова" userId="80644d90be333491" providerId="LiveId" clId="{5C60FE3D-CEEE-4D47-A644-0F803E885C66}" dt="2024-05-03T07:48:50.715" v="5289" actId="478"/>
          <ac:spMkLst>
            <pc:docMk/>
            <pc:sldMk cId="1149774825" sldId="512"/>
            <ac:spMk id="35" creationId="{1E7F1D9C-50BB-3C51-6B26-997FB7A65338}"/>
          </ac:spMkLst>
        </pc:spChg>
        <pc:spChg chg="del">
          <ac:chgData name="Светлана Латынова" userId="80644d90be333491" providerId="LiveId" clId="{5C60FE3D-CEEE-4D47-A644-0F803E885C66}" dt="2024-05-03T07:48:50.715" v="5289" actId="478"/>
          <ac:spMkLst>
            <pc:docMk/>
            <pc:sldMk cId="1149774825" sldId="512"/>
            <ac:spMk id="42" creationId="{AFBFF5B7-3E3F-29D6-9533-189A9987B6C7}"/>
          </ac:spMkLst>
        </pc:spChg>
        <pc:grpChg chg="del">
          <ac:chgData name="Светлана Латынова" userId="80644d90be333491" providerId="LiveId" clId="{5C60FE3D-CEEE-4D47-A644-0F803E885C66}" dt="2024-05-03T07:48:50.715" v="5289" actId="478"/>
          <ac:grpSpMkLst>
            <pc:docMk/>
            <pc:sldMk cId="1149774825" sldId="512"/>
            <ac:grpSpMk id="36" creationId="{676DAE6D-FDA7-1775-E55D-2423BF6D0432}"/>
          </ac:grpSpMkLst>
        </pc:grpChg>
        <pc:grpChg chg="del">
          <ac:chgData name="Светлана Латынова" userId="80644d90be333491" providerId="LiveId" clId="{5C60FE3D-CEEE-4D47-A644-0F803E885C66}" dt="2024-05-03T07:48:50.715" v="5289" actId="478"/>
          <ac:grpSpMkLst>
            <pc:docMk/>
            <pc:sldMk cId="1149774825" sldId="512"/>
            <ac:grpSpMk id="39" creationId="{BC3FB219-B273-9BE4-5DCE-4553496CCCEE}"/>
          </ac:grpSpMkLst>
        </pc:grpChg>
        <pc:grpChg chg="del">
          <ac:chgData name="Светлана Латынова" userId="80644d90be333491" providerId="LiveId" clId="{5C60FE3D-CEEE-4D47-A644-0F803E885C66}" dt="2024-05-03T07:48:50.715" v="5289" actId="478"/>
          <ac:grpSpMkLst>
            <pc:docMk/>
            <pc:sldMk cId="1149774825" sldId="512"/>
            <ac:grpSpMk id="43" creationId="{E5EBA9F7-B13F-65B3-20CB-D07A69B71264}"/>
          </ac:grpSpMkLst>
        </pc:grpChg>
        <pc:grpChg chg="del">
          <ac:chgData name="Светлана Латынова" userId="80644d90be333491" providerId="LiveId" clId="{5C60FE3D-CEEE-4D47-A644-0F803E885C66}" dt="2024-05-03T07:48:50.715" v="5289" actId="478"/>
          <ac:grpSpMkLst>
            <pc:docMk/>
            <pc:sldMk cId="1149774825" sldId="512"/>
            <ac:grpSpMk id="46" creationId="{C8EE6ECA-261B-7760-9259-0D67E5D003C8}"/>
          </ac:grpSpMkLst>
        </pc:grpChg>
      </pc:sldChg>
      <pc:sldChg chg="delSp add del mod">
        <pc:chgData name="Светлана Латынова" userId="80644d90be333491" providerId="LiveId" clId="{5C60FE3D-CEEE-4D47-A644-0F803E885C66}" dt="2024-05-03T07:48:06.007" v="5285" actId="47"/>
        <pc:sldMkLst>
          <pc:docMk/>
          <pc:sldMk cId="3942629543" sldId="512"/>
        </pc:sldMkLst>
        <pc:spChg chg="del">
          <ac:chgData name="Светлана Латынова" userId="80644d90be333491" providerId="LiveId" clId="{5C60FE3D-CEEE-4D47-A644-0F803E885C66}" dt="2024-05-03T07:45:37.431" v="5260" actId="21"/>
          <ac:spMkLst>
            <pc:docMk/>
            <pc:sldMk cId="3942629543" sldId="512"/>
            <ac:spMk id="20" creationId="{1E7F1D9C-50BB-3C51-6B26-997FB7A65338}"/>
          </ac:spMkLst>
        </pc:spChg>
        <pc:grpChg chg="del">
          <ac:chgData name="Светлана Латынова" userId="80644d90be333491" providerId="LiveId" clId="{5C60FE3D-CEEE-4D47-A644-0F803E885C66}" dt="2024-05-03T07:45:37.431" v="5260" actId="21"/>
          <ac:grpSpMkLst>
            <pc:docMk/>
            <pc:sldMk cId="3942629543" sldId="512"/>
            <ac:grpSpMk id="29" creationId="{676DAE6D-FDA7-1775-E55D-2423BF6D0432}"/>
          </ac:grpSpMkLst>
        </pc:grpChg>
        <pc:grpChg chg="del">
          <ac:chgData name="Светлана Латынова" userId="80644d90be333491" providerId="LiveId" clId="{5C60FE3D-CEEE-4D47-A644-0F803E885C66}" dt="2024-05-03T07:45:37.431" v="5260" actId="21"/>
          <ac:grpSpMkLst>
            <pc:docMk/>
            <pc:sldMk cId="3942629543" sldId="512"/>
            <ac:grpSpMk id="32" creationId="{BC3FB219-B273-9BE4-5DCE-4553496CCCEE}"/>
          </ac:grpSpMkLst>
        </pc:grpChg>
      </pc:sldChg>
      <pc:sldChg chg="addSp delSp modSp add del mod">
        <pc:chgData name="Светлана Латынова" userId="80644d90be333491" providerId="LiveId" clId="{5C60FE3D-CEEE-4D47-A644-0F803E885C66}" dt="2024-05-03T07:52:53.603" v="5404" actId="47"/>
        <pc:sldMkLst>
          <pc:docMk/>
          <pc:sldMk cId="292765917" sldId="513"/>
        </pc:sldMkLst>
        <pc:spChg chg="del">
          <ac:chgData name="Светлана Латынова" userId="80644d90be333491" providerId="LiveId" clId="{5C60FE3D-CEEE-4D47-A644-0F803E885C66}" dt="2024-05-03T07:50:18.336" v="5329" actId="478"/>
          <ac:spMkLst>
            <pc:docMk/>
            <pc:sldMk cId="292765917" sldId="513"/>
            <ac:spMk id="5" creationId="{4AD28E0D-B5FB-481E-3596-5652D180B3AE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4" creationId="{9463D803-D127-52FF-7486-B9E075C0493A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5" creationId="{CECED759-2AF7-A9CF-CF39-D18DC8BF85D0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6" creationId="{29732628-6302-7807-766C-1D4566E79E84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7" creationId="{CD62F467-E446-D071-7CCF-8A281576B7A1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8" creationId="{AA369BD2-2A02-9503-6A03-CEBC442DB907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19" creationId="{5E1631E9-75DB-22CB-4DCD-8C52681ECABE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0" creationId="{6D05A4A4-1852-83B3-BDD0-701044557202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2" creationId="{3F2DFB79-91FE-6485-4940-48679E109320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3" creationId="{900CCE21-8732-2D77-0EE6-CDBEAF390E48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4" creationId="{B20A6D79-B3C8-104D-7EEB-99AEDEE7FC46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5" creationId="{1E4006CD-10FE-7A05-37C0-1160E5E4B75D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6" creationId="{0DF5F107-249E-72EC-7F4D-6679CB1EA249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7" creationId="{B3DB14F4-3536-E70E-5661-ED94F6C45D36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8" creationId="{ABEFC20C-1233-75DE-F03E-7932EB7DB98C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29" creationId="{290B6D57-2721-3FC0-69BA-77D5548B9D84}"/>
          </ac:spMkLst>
        </pc:spChg>
        <pc:spChg chg="add mod">
          <ac:chgData name="Светлана Латынова" userId="80644d90be333491" providerId="LiveId" clId="{5C60FE3D-CEEE-4D47-A644-0F803E885C66}" dt="2024-05-03T07:50:22.534" v="5331" actId="1076"/>
          <ac:spMkLst>
            <pc:docMk/>
            <pc:sldMk cId="292765917" sldId="513"/>
            <ac:spMk id="30" creationId="{335660D1-8F58-893B-E9C6-9F2C7F01C1AF}"/>
          </ac:spMkLst>
        </pc:spChg>
        <pc:spChg chg="add mod">
          <ac:chgData name="Светлана Латынова" userId="80644d90be333491" providerId="LiveId" clId="{5C60FE3D-CEEE-4D47-A644-0F803E885C66}" dt="2024-05-03T07:50:38.531" v="5336" actId="255"/>
          <ac:spMkLst>
            <pc:docMk/>
            <pc:sldMk cId="292765917" sldId="513"/>
            <ac:spMk id="31" creationId="{343EE653-D3CB-3E03-D871-79D5EA1DCE1A}"/>
          </ac:spMkLst>
        </pc:spChg>
        <pc:picChg chg="del">
          <ac:chgData name="Светлана Латынова" userId="80644d90be333491" providerId="LiveId" clId="{5C60FE3D-CEEE-4D47-A644-0F803E885C66}" dt="2024-05-03T07:50:18.336" v="5329" actId="478"/>
          <ac:picMkLst>
            <pc:docMk/>
            <pc:sldMk cId="292765917" sldId="513"/>
            <ac:picMk id="3" creationId="{671186AC-C1BC-DD84-613F-CDDB5A8BAB77}"/>
          </ac:picMkLst>
        </pc:picChg>
      </pc:sldChg>
      <pc:sldChg chg="modSp add mod">
        <pc:chgData name="Светлана Латынова" userId="80644d90be333491" providerId="LiveId" clId="{5C60FE3D-CEEE-4D47-A644-0F803E885C66}" dt="2024-05-03T08:08:03.326" v="5639" actId="6549"/>
        <pc:sldMkLst>
          <pc:docMk/>
          <pc:sldMk cId="1698105699" sldId="514"/>
        </pc:sldMkLst>
        <pc:spChg chg="mod">
          <ac:chgData name="Светлана Латынова" userId="80644d90be333491" providerId="LiveId" clId="{5C60FE3D-CEEE-4D47-A644-0F803E885C66}" dt="2024-05-03T07:55:34.789" v="5445" actId="20577"/>
          <ac:spMkLst>
            <pc:docMk/>
            <pc:sldMk cId="1698105699" sldId="514"/>
            <ac:spMk id="5" creationId="{4AD28E0D-B5FB-481E-3596-5652D180B3AE}"/>
          </ac:spMkLst>
        </pc:spChg>
        <pc:spChg chg="mod">
          <ac:chgData name="Светлана Латынова" userId="80644d90be333491" providerId="LiveId" clId="{5C60FE3D-CEEE-4D47-A644-0F803E885C66}" dt="2024-05-03T08:08:03.326" v="5639" actId="6549"/>
          <ac:spMkLst>
            <pc:docMk/>
            <pc:sldMk cId="1698105699" sldId="514"/>
            <ac:spMk id="13" creationId="{822F5810-5543-443D-59D6-BE307B039E1E}"/>
          </ac:spMkLst>
        </pc:spChg>
      </pc:sldChg>
      <pc:sldChg chg="addSp delSp modSp add mod ord">
        <pc:chgData name="Светлана Латынова" userId="80644d90be333491" providerId="LiveId" clId="{5C60FE3D-CEEE-4D47-A644-0F803E885C66}" dt="2024-05-03T08:00:12.886" v="5473" actId="113"/>
        <pc:sldMkLst>
          <pc:docMk/>
          <pc:sldMk cId="3559960400" sldId="515"/>
        </pc:sldMkLst>
        <pc:spChg chg="add mod">
          <ac:chgData name="Светлана Латынова" userId="80644d90be333491" providerId="LiveId" clId="{5C60FE3D-CEEE-4D47-A644-0F803E885C66}" dt="2024-05-03T07:56:29.326" v="5456" actId="113"/>
          <ac:spMkLst>
            <pc:docMk/>
            <pc:sldMk cId="3559960400" sldId="515"/>
            <ac:spMk id="3" creationId="{D1927481-A2E1-4D4C-1583-EF8ED727AA43}"/>
          </ac:spMkLst>
        </pc:spChg>
        <pc:spChg chg="add mod">
          <ac:chgData name="Светлана Латынова" userId="80644d90be333491" providerId="LiveId" clId="{5C60FE3D-CEEE-4D47-A644-0F803E885C66}" dt="2024-05-03T07:57:16.337" v="5461" actId="14100"/>
          <ac:spMkLst>
            <pc:docMk/>
            <pc:sldMk cId="3559960400" sldId="515"/>
            <ac:spMk id="5" creationId="{230AD09C-E059-31A8-1066-79D5592CC9FD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2" creationId="{220E33F9-394D-1719-81C7-D836C547FBEE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3" creationId="{822F5810-5543-443D-59D6-BE307B039E1E}"/>
          </ac:spMkLst>
        </pc:spChg>
        <pc:spChg chg="mod">
          <ac:chgData name="Светлана Латынова" userId="80644d90be333491" providerId="LiveId" clId="{5C60FE3D-CEEE-4D47-A644-0F803E885C66}" dt="2024-05-03T07:56:07.171" v="5450" actId="1076"/>
          <ac:spMkLst>
            <pc:docMk/>
            <pc:sldMk cId="3559960400" sldId="515"/>
            <ac:spMk id="14" creationId="{BDAD9914-C4FF-EEF6-E183-F953F1C0C846}"/>
          </ac:spMkLst>
        </pc:spChg>
        <pc:spChg chg="mod">
          <ac:chgData name="Светлана Латынова" userId="80644d90be333491" providerId="LiveId" clId="{5C60FE3D-CEEE-4D47-A644-0F803E885C66}" dt="2024-05-03T08:00:12.886" v="5473" actId="113"/>
          <ac:spMkLst>
            <pc:docMk/>
            <pc:sldMk cId="3559960400" sldId="515"/>
            <ac:spMk id="15" creationId="{322A5CCA-CE0A-A8C5-0842-788BFB2C15EE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6" creationId="{28EA2494-5D21-4B1E-AE3D-63063A6C1C01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7" creationId="{71EBDD03-7A6C-D763-2D81-4F9FDE62BEA5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8" creationId="{9F41DA4F-A031-0F89-BA99-7DD7C5C4FF57}"/>
          </ac:spMkLst>
        </pc:spChg>
        <pc:spChg chg="del">
          <ac:chgData name="Светлана Латынова" userId="80644d90be333491" providerId="LiveId" clId="{5C60FE3D-CEEE-4D47-A644-0F803E885C66}" dt="2024-05-03T07:56:03.825" v="5449" actId="478"/>
          <ac:spMkLst>
            <pc:docMk/>
            <pc:sldMk cId="3559960400" sldId="515"/>
            <ac:spMk id="19" creationId="{3301C10F-04CA-2DA8-F8D8-4688E3827F77}"/>
          </ac:spMkLst>
        </pc:spChg>
        <pc:spChg chg="add mod">
          <ac:chgData name="Светлана Латынова" userId="80644d90be333491" providerId="LiveId" clId="{5C60FE3D-CEEE-4D47-A644-0F803E885C66}" dt="2024-05-03T07:56:56.083" v="5458" actId="6549"/>
          <ac:spMkLst>
            <pc:docMk/>
            <pc:sldMk cId="3559960400" sldId="515"/>
            <ac:spMk id="22" creationId="{F74FC106-06FD-52B7-E57A-D0B6249C2F01}"/>
          </ac:spMkLst>
        </pc:spChg>
        <pc:picChg chg="del">
          <ac:chgData name="Светлана Латынова" userId="80644d90be333491" providerId="LiveId" clId="{5C60FE3D-CEEE-4D47-A644-0F803E885C66}" dt="2024-05-03T07:56:09.065" v="5451" actId="478"/>
          <ac:picMkLst>
            <pc:docMk/>
            <pc:sldMk cId="3559960400" sldId="515"/>
            <ac:picMk id="20" creationId="{C0513771-9252-3812-1B98-5F09C9B77436}"/>
          </ac:picMkLst>
        </pc:picChg>
      </pc:sldChg>
      <pc:sldChg chg="addSp delSp modSp add mod ord">
        <pc:chgData name="Светлана Латынова" userId="80644d90be333491" providerId="LiveId" clId="{5C60FE3D-CEEE-4D47-A644-0F803E885C66}" dt="2024-05-03T08:08:58.533" v="5729" actId="20577"/>
        <pc:sldMkLst>
          <pc:docMk/>
          <pc:sldMk cId="4104189619" sldId="516"/>
        </pc:sldMkLst>
        <pc:spChg chg="add mod">
          <ac:chgData name="Светлана Латынова" userId="80644d90be333491" providerId="LiveId" clId="{5C60FE3D-CEEE-4D47-A644-0F803E885C66}" dt="2024-05-03T08:03:22.195" v="5575" actId="20577"/>
          <ac:spMkLst>
            <pc:docMk/>
            <pc:sldMk cId="4104189619" sldId="516"/>
            <ac:spMk id="5" creationId="{AD15D1E8-3A09-C106-8529-CB88E1E25FCF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2" creationId="{220E33F9-394D-1719-81C7-D836C547FBEE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3" creationId="{822F5810-5543-443D-59D6-BE307B039E1E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4" creationId="{BDAD9914-C4FF-EEF6-E183-F953F1C0C846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5" creationId="{322A5CCA-CE0A-A8C5-0842-788BFB2C15EE}"/>
          </ac:spMkLst>
        </pc:spChg>
        <pc:spChg chg="mod">
          <ac:chgData name="Светлана Латынова" userId="80644d90be333491" providerId="LiveId" clId="{5C60FE3D-CEEE-4D47-A644-0F803E885C66}" dt="2024-05-03T07:59:53.025" v="5466" actId="1076"/>
          <ac:spMkLst>
            <pc:docMk/>
            <pc:sldMk cId="4104189619" sldId="516"/>
            <ac:spMk id="16" creationId="{28EA2494-5D21-4B1E-AE3D-63063A6C1C01}"/>
          </ac:spMkLst>
        </pc:spChg>
        <pc:spChg chg="mod">
          <ac:chgData name="Светлана Латынова" userId="80644d90be333491" providerId="LiveId" clId="{5C60FE3D-CEEE-4D47-A644-0F803E885C66}" dt="2024-05-03T08:08:58.533" v="5729" actId="20577"/>
          <ac:spMkLst>
            <pc:docMk/>
            <pc:sldMk cId="4104189619" sldId="516"/>
            <ac:spMk id="17" creationId="{71EBDD03-7A6C-D763-2D81-4F9FDE62BEA5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8" creationId="{9F41DA4F-A031-0F89-BA99-7DD7C5C4FF57}"/>
          </ac:spMkLst>
        </pc:spChg>
        <pc:spChg chg="del">
          <ac:chgData name="Светлана Латынова" userId="80644d90be333491" providerId="LiveId" clId="{5C60FE3D-CEEE-4D47-A644-0F803E885C66}" dt="2024-05-03T07:59:42.005" v="5465" actId="478"/>
          <ac:spMkLst>
            <pc:docMk/>
            <pc:sldMk cId="4104189619" sldId="516"/>
            <ac:spMk id="19" creationId="{3301C10F-04CA-2DA8-F8D8-4688E3827F77}"/>
          </ac:spMkLst>
        </pc:spChg>
        <pc:picChg chg="del">
          <ac:chgData name="Светлана Латынова" userId="80644d90be333491" providerId="LiveId" clId="{5C60FE3D-CEEE-4D47-A644-0F803E885C66}" dt="2024-05-03T08:01:12.315" v="5529" actId="478"/>
          <ac:picMkLst>
            <pc:docMk/>
            <pc:sldMk cId="4104189619" sldId="516"/>
            <ac:picMk id="20" creationId="{C0513771-9252-3812-1B98-5F09C9B77436}"/>
          </ac:picMkLst>
        </pc:picChg>
        <pc:picChg chg="add mod">
          <ac:chgData name="Светлана Латынова" userId="80644d90be333491" providerId="LiveId" clId="{5C60FE3D-CEEE-4D47-A644-0F803E885C66}" dt="2024-05-03T08:02:18.399" v="5540" actId="14100"/>
          <ac:picMkLst>
            <pc:docMk/>
            <pc:sldMk cId="4104189619" sldId="516"/>
            <ac:picMk id="22" creationId="{5BD43842-8088-E81D-D627-C0DC8B7A8745}"/>
          </ac:picMkLst>
        </pc:picChg>
      </pc:sldChg>
      <pc:sldChg chg="addSp delSp modSp add mod ord">
        <pc:chgData name="Светлана Латынова" userId="80644d90be333491" providerId="LiveId" clId="{5C60FE3D-CEEE-4D47-A644-0F803E885C66}" dt="2024-05-03T08:03:56.789" v="5579"/>
        <pc:sldMkLst>
          <pc:docMk/>
          <pc:sldMk cId="3015954969" sldId="517"/>
        </pc:sldMkLst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2" creationId="{220E33F9-394D-1719-81C7-D836C547FBEE}"/>
          </ac:spMkLst>
        </pc:spChg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3" creationId="{822F5810-5543-443D-59D6-BE307B039E1E}"/>
          </ac:spMkLst>
        </pc:spChg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4" creationId="{BDAD9914-C4FF-EEF6-E183-F953F1C0C846}"/>
          </ac:spMkLst>
        </pc:spChg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5" creationId="{322A5CCA-CE0A-A8C5-0842-788BFB2C15EE}"/>
          </ac:spMkLst>
        </pc:spChg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6" creationId="{28EA2494-5D21-4B1E-AE3D-63063A6C1C01}"/>
          </ac:spMkLst>
        </pc:spChg>
        <pc:spChg chg="del">
          <ac:chgData name="Светлана Латынова" userId="80644d90be333491" providerId="LiveId" clId="{5C60FE3D-CEEE-4D47-A644-0F803E885C66}" dt="2024-05-03T08:02:31.361" v="5544" actId="478"/>
          <ac:spMkLst>
            <pc:docMk/>
            <pc:sldMk cId="3015954969" sldId="517"/>
            <ac:spMk id="17" creationId="{71EBDD03-7A6C-D763-2D81-4F9FDE62BEA5}"/>
          </ac:spMkLst>
        </pc:spChg>
        <pc:spChg chg="mod">
          <ac:chgData name="Светлана Латынова" userId="80644d90be333491" providerId="LiveId" clId="{5C60FE3D-CEEE-4D47-A644-0F803E885C66}" dt="2024-05-03T08:02:35.536" v="5545" actId="1076"/>
          <ac:spMkLst>
            <pc:docMk/>
            <pc:sldMk cId="3015954969" sldId="517"/>
            <ac:spMk id="18" creationId="{9F41DA4F-A031-0F89-BA99-7DD7C5C4FF57}"/>
          </ac:spMkLst>
        </pc:spChg>
        <pc:spChg chg="mod">
          <ac:chgData name="Светлана Латынова" userId="80644d90be333491" providerId="LiveId" clId="{5C60FE3D-CEEE-4D47-A644-0F803E885C66}" dt="2024-05-03T08:02:37.878" v="5546" actId="113"/>
          <ac:spMkLst>
            <pc:docMk/>
            <pc:sldMk cId="3015954969" sldId="517"/>
            <ac:spMk id="19" creationId="{3301C10F-04CA-2DA8-F8D8-4688E3827F77}"/>
          </ac:spMkLst>
        </pc:spChg>
        <pc:graphicFrameChg chg="add mod modGraphic">
          <ac:chgData name="Светлана Латынова" userId="80644d90be333491" providerId="LiveId" clId="{5C60FE3D-CEEE-4D47-A644-0F803E885C66}" dt="2024-05-03T08:03:35.237" v="5578" actId="108"/>
          <ac:graphicFrameMkLst>
            <pc:docMk/>
            <pc:sldMk cId="3015954969" sldId="517"/>
            <ac:graphicFrameMk id="3" creationId="{A7963184-651F-8AA9-BF00-BA1966D94089}"/>
          </ac:graphicFrameMkLst>
        </pc:graphicFrameChg>
        <pc:picChg chg="add mod">
          <ac:chgData name="Светлана Латынова" userId="80644d90be333491" providerId="LiveId" clId="{5C60FE3D-CEEE-4D47-A644-0F803E885C66}" dt="2024-05-03T08:03:56.789" v="5579"/>
          <ac:picMkLst>
            <pc:docMk/>
            <pc:sldMk cId="3015954969" sldId="517"/>
            <ac:picMk id="5" creationId="{9FB4DFA4-5DE4-7A1C-9A8B-394AB4D098F5}"/>
          </ac:picMkLst>
        </pc:picChg>
        <pc:picChg chg="del">
          <ac:chgData name="Светлана Латынова" userId="80644d90be333491" providerId="LiveId" clId="{5C60FE3D-CEEE-4D47-A644-0F803E885C66}" dt="2024-05-03T08:02:39.321" v="5547" actId="478"/>
          <ac:picMkLst>
            <pc:docMk/>
            <pc:sldMk cId="3015954969" sldId="517"/>
            <ac:picMk id="20" creationId="{C0513771-9252-3812-1B98-5F09C9B77436}"/>
          </ac:picMkLst>
        </pc:picChg>
      </pc:sldChg>
      <pc:sldChg chg="addSp delSp modSp add mod ord">
        <pc:chgData name="Светлана Латынова" userId="80644d90be333491" providerId="LiveId" clId="{5C60FE3D-CEEE-4D47-A644-0F803E885C66}" dt="2024-05-03T08:51:29.379" v="6423" actId="20577"/>
        <pc:sldMkLst>
          <pc:docMk/>
          <pc:sldMk cId="2802890576" sldId="518"/>
        </pc:sldMkLst>
        <pc:spChg chg="mod">
          <ac:chgData name="Светлана Латынова" userId="80644d90be333491" providerId="LiveId" clId="{5C60FE3D-CEEE-4D47-A644-0F803E885C66}" dt="2024-05-03T08:14:31.255" v="5953" actId="20577"/>
          <ac:spMkLst>
            <pc:docMk/>
            <pc:sldMk cId="2802890576" sldId="518"/>
            <ac:spMk id="9" creationId="{C35139D5-637D-D1BC-0161-4089E9896B92}"/>
          </ac:spMkLst>
        </pc:spChg>
        <pc:spChg chg="del">
          <ac:chgData name="Светлана Латынова" userId="80644d90be333491" providerId="LiveId" clId="{5C60FE3D-CEEE-4D47-A644-0F803E885C66}" dt="2024-05-03T08:14:24.763" v="5929" actId="478"/>
          <ac:spMkLst>
            <pc:docMk/>
            <pc:sldMk cId="2802890576" sldId="518"/>
            <ac:spMk id="10" creationId="{EBD86EEA-DAD4-5AF8-F0C9-3001E4A31D9C}"/>
          </ac:spMkLst>
        </pc:spChg>
        <pc:spChg chg="del mod">
          <ac:chgData name="Светлана Латынова" userId="80644d90be333491" providerId="LiveId" clId="{5C60FE3D-CEEE-4D47-A644-0F803E885C66}" dt="2024-05-03T08:16:58.424" v="6286" actId="478"/>
          <ac:spMkLst>
            <pc:docMk/>
            <pc:sldMk cId="2802890576" sldId="518"/>
            <ac:spMk id="11" creationId="{9A8277FA-FBB6-5DFC-DA21-4A84FE4E21F4}"/>
          </ac:spMkLst>
        </pc:spChg>
        <pc:spChg chg="add mod">
          <ac:chgData name="Светлана Латынова" userId="80644d90be333491" providerId="LiveId" clId="{5C60FE3D-CEEE-4D47-A644-0F803E885C66}" dt="2024-05-03T08:14:25.101" v="5930"/>
          <ac:spMkLst>
            <pc:docMk/>
            <pc:sldMk cId="2802890576" sldId="518"/>
            <ac:spMk id="12" creationId="{B6D07A19-EC3C-A1DC-32D2-41D15729E18C}"/>
          </ac:spMkLst>
        </pc:spChg>
        <pc:spChg chg="mod">
          <ac:chgData name="Светлана Латынова" userId="80644d90be333491" providerId="LiveId" clId="{5C60FE3D-CEEE-4D47-A644-0F803E885C66}" dt="2024-05-03T08:51:29.379" v="6423" actId="20577"/>
          <ac:spMkLst>
            <pc:docMk/>
            <pc:sldMk cId="2802890576" sldId="518"/>
            <ac:spMk id="75" creationId="{00000000-0000-0000-0000-000000000000}"/>
          </ac:spMkLst>
        </pc:spChg>
        <pc:graphicFrameChg chg="del">
          <ac:chgData name="Светлана Латынова" userId="80644d90be333491" providerId="LiveId" clId="{5C60FE3D-CEEE-4D47-A644-0F803E885C66}" dt="2024-05-03T08:14:46.668" v="5954" actId="478"/>
          <ac:graphicFrameMkLst>
            <pc:docMk/>
            <pc:sldMk cId="2802890576" sldId="518"/>
            <ac:graphicFrameMk id="8" creationId="{D972F8E3-546C-F9A0-1431-DDDBC34B92B7}"/>
          </ac:graphicFrameMkLst>
        </pc:graphicFrameChg>
        <pc:graphicFrameChg chg="add mod">
          <ac:chgData name="Светлана Латынова" userId="80644d90be333491" providerId="LiveId" clId="{5C60FE3D-CEEE-4D47-A644-0F803E885C66}" dt="2024-05-03T08:18:37.046" v="6418" actId="1076"/>
          <ac:graphicFrameMkLst>
            <pc:docMk/>
            <pc:sldMk cId="2802890576" sldId="518"/>
            <ac:graphicFrameMk id="13" creationId="{3E38EEC1-A7B9-6EFD-4D65-00B86D7344A4}"/>
          </ac:graphicFrameMkLst>
        </pc:graphicFrameChg>
      </pc:sldChg>
      <pc:sldMasterChg chg="addSldLayout delSldLayout">
        <pc:chgData name="Светлана Латынова" userId="80644d90be333491" providerId="LiveId" clId="{5C60FE3D-CEEE-4D47-A644-0F803E885C66}" dt="2024-05-03T08:14:12.458" v="5925" actId="2696"/>
        <pc:sldMasterMkLst>
          <pc:docMk/>
          <pc:sldMasterMk cId="2133813028" sldId="2147483652"/>
        </pc:sldMasterMkLst>
        <pc:sldLayoutChg chg="add del">
          <pc:chgData name="Светлана Латынова" userId="80644d90be333491" providerId="LiveId" clId="{5C60FE3D-CEEE-4D47-A644-0F803E885C66}" dt="2024-05-03T08:14:12.458" v="5925" actId="2696"/>
          <pc:sldLayoutMkLst>
            <pc:docMk/>
            <pc:sldMasterMk cId="2133813028" sldId="2147483652"/>
            <pc:sldLayoutMk cId="2599193373" sldId="214748368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65CAB-647B-425D-9A05-AA6F586B879D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FA65EF-97D6-466E-B829-E162DF04C510}">
      <dgm:prSet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Рассчитаем </a:t>
          </a:r>
          <a:b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TAM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SAM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SOM</a:t>
          </a:r>
        </a:p>
      </dgm:t>
    </dgm:pt>
    <dgm:pt modelId="{B97CCE14-5FEF-4EAA-8F99-613E8B4BBBB0}" type="parTrans" cxnId="{82DF1771-D8F5-474E-B01F-FC6E2B2D69E7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5ECDD-8572-4D94-9786-D93A1E6C6720}" type="sibTrans" cxnId="{82DF1771-D8F5-474E-B01F-FC6E2B2D69E7}">
      <dgm:prSet custT="1"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CAF4D-C8A6-4F83-8D3F-8C15CFC41D38}">
      <dgm:prSet custT="1"/>
      <dgm:spPr/>
      <dgm:t>
        <a:bodyPr/>
        <a:lstStyle/>
        <a:p>
          <a:r>
            <a:rPr lang="ru-RU" sz="1600" b="1">
              <a:latin typeface="Arial" panose="020B0604020202020204" pitchFamily="34" charset="0"/>
              <a:cs typeface="Arial" panose="020B0604020202020204" pitchFamily="34" charset="0"/>
            </a:rPr>
            <a:t>Презентуем получившиеся результаты</a:t>
          </a: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E9928-0FE2-417F-82DC-9DF3FADA1F07}" type="parTrans" cxnId="{2BB31A75-964E-4CB5-BD3B-861F909BE2DC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809D9-6AC4-490C-B349-B9E81365B31B}" type="sibTrans" cxnId="{2BB31A75-964E-4CB5-BD3B-861F909BE2DC}">
      <dgm:prSet/>
      <dgm:spPr/>
      <dgm:t>
        <a:bodyPr/>
        <a:lstStyle/>
        <a:p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686F6-648A-4046-9AE1-B606ED117F6E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Оценим динамику развития рынка (перспективы роста)</a:t>
          </a:r>
        </a:p>
      </dgm:t>
    </dgm:pt>
    <dgm:pt modelId="{EE0DD60B-CDB8-4F42-A29F-9994F3311550}" type="parTrans" cxnId="{9916CAE1-4E8D-405B-BAA5-7E319B8219BE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8EE68-3438-4FB1-9739-4A2504E5940D}" type="sibTrans" cxnId="{9916CAE1-4E8D-405B-BAA5-7E319B8219BE}">
      <dgm:prSet custT="1"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ADAC9-793D-408E-A559-D20524A75812}" type="pres">
      <dgm:prSet presAssocID="{6B065CAB-647B-425D-9A05-AA6F586B87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4F794-A79C-4ECC-8BE9-9DD7C200BA8C}" type="pres">
      <dgm:prSet presAssocID="{1AFA65EF-97D6-466E-B829-E162DF04C5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5E6C1-2A04-4F07-B552-76C0A0C6037A}" type="pres">
      <dgm:prSet presAssocID="{7535ECDD-8572-4D94-9786-D93A1E6C672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243830-64B4-4D89-A024-FD457ABD331A}" type="pres">
      <dgm:prSet presAssocID="{7535ECDD-8572-4D94-9786-D93A1E6C672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F7752ED-0FE5-4656-A811-9D7E7A4EC984}" type="pres">
      <dgm:prSet presAssocID="{E10686F6-648A-4046-9AE1-B606ED117F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88024-6311-4628-A0C0-4D855B1DBFD2}" type="pres">
      <dgm:prSet presAssocID="{EA48EE68-3438-4FB1-9739-4A2504E5940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D5BFAFB-C158-48FD-9219-E387DE2A4C93}" type="pres">
      <dgm:prSet presAssocID="{EA48EE68-3438-4FB1-9739-4A2504E5940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EC232CE-B9C9-41A5-96C9-AB3A19DE0C99}" type="pres">
      <dgm:prSet presAssocID="{DDCCAF4D-C8A6-4F83-8D3F-8C15CFC41D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B31A75-964E-4CB5-BD3B-861F909BE2DC}" srcId="{6B065CAB-647B-425D-9A05-AA6F586B879D}" destId="{DDCCAF4D-C8A6-4F83-8D3F-8C15CFC41D38}" srcOrd="2" destOrd="0" parTransId="{44EE9928-0FE2-417F-82DC-9DF3FADA1F07}" sibTransId="{383809D9-6AC4-490C-B349-B9E81365B31B}"/>
    <dgm:cxn modelId="{9A7D0F7C-1E8A-4CF6-8AFC-3666C4715A94}" type="presOf" srcId="{E10686F6-648A-4046-9AE1-B606ED117F6E}" destId="{5F7752ED-0FE5-4656-A811-9D7E7A4EC984}" srcOrd="0" destOrd="0" presId="urn:microsoft.com/office/officeart/2005/8/layout/process5"/>
    <dgm:cxn modelId="{34E3C3C9-B898-4279-B47D-9F86812CDC13}" type="presOf" srcId="{1AFA65EF-97D6-466E-B829-E162DF04C510}" destId="{7D34F794-A79C-4ECC-8BE9-9DD7C200BA8C}" srcOrd="0" destOrd="0" presId="urn:microsoft.com/office/officeart/2005/8/layout/process5"/>
    <dgm:cxn modelId="{67EE6AD5-3640-44EA-AB22-2DB57F53267B}" type="presOf" srcId="{7535ECDD-8572-4D94-9786-D93A1E6C6720}" destId="{45A5E6C1-2A04-4F07-B552-76C0A0C6037A}" srcOrd="0" destOrd="0" presId="urn:microsoft.com/office/officeart/2005/8/layout/process5"/>
    <dgm:cxn modelId="{9916CAE1-4E8D-405B-BAA5-7E319B8219BE}" srcId="{6B065CAB-647B-425D-9A05-AA6F586B879D}" destId="{E10686F6-648A-4046-9AE1-B606ED117F6E}" srcOrd="1" destOrd="0" parTransId="{EE0DD60B-CDB8-4F42-A29F-9994F3311550}" sibTransId="{EA48EE68-3438-4FB1-9739-4A2504E5940D}"/>
    <dgm:cxn modelId="{1F3266EA-2A6D-47A0-AC7C-1AB513B786D5}" type="presOf" srcId="{6B065CAB-647B-425D-9A05-AA6F586B879D}" destId="{F05ADAC9-793D-408E-A559-D20524A75812}" srcOrd="0" destOrd="0" presId="urn:microsoft.com/office/officeart/2005/8/layout/process5"/>
    <dgm:cxn modelId="{38C6F186-D92E-4DA8-BA06-48BFA6E75EC4}" type="presOf" srcId="{7535ECDD-8572-4D94-9786-D93A1E6C6720}" destId="{18243830-64B4-4D89-A024-FD457ABD331A}" srcOrd="1" destOrd="0" presId="urn:microsoft.com/office/officeart/2005/8/layout/process5"/>
    <dgm:cxn modelId="{87D3571C-5F36-405F-BBF3-FB104F3EDC3E}" type="presOf" srcId="{EA48EE68-3438-4FB1-9739-4A2504E5940D}" destId="{8F188024-6311-4628-A0C0-4D855B1DBFD2}" srcOrd="0" destOrd="0" presId="urn:microsoft.com/office/officeart/2005/8/layout/process5"/>
    <dgm:cxn modelId="{20834330-90E2-4357-9073-DB34A5E60E88}" type="presOf" srcId="{DDCCAF4D-C8A6-4F83-8D3F-8C15CFC41D38}" destId="{EEC232CE-B9C9-41A5-96C9-AB3A19DE0C99}" srcOrd="0" destOrd="0" presId="urn:microsoft.com/office/officeart/2005/8/layout/process5"/>
    <dgm:cxn modelId="{82DF1771-D8F5-474E-B01F-FC6E2B2D69E7}" srcId="{6B065CAB-647B-425D-9A05-AA6F586B879D}" destId="{1AFA65EF-97D6-466E-B829-E162DF04C510}" srcOrd="0" destOrd="0" parTransId="{B97CCE14-5FEF-4EAA-8F99-613E8B4BBBB0}" sibTransId="{7535ECDD-8572-4D94-9786-D93A1E6C6720}"/>
    <dgm:cxn modelId="{C0124719-CD9C-4D83-ACB7-943D0417D127}" type="presOf" srcId="{EA48EE68-3438-4FB1-9739-4A2504E5940D}" destId="{1D5BFAFB-C158-48FD-9219-E387DE2A4C93}" srcOrd="1" destOrd="0" presId="urn:microsoft.com/office/officeart/2005/8/layout/process5"/>
    <dgm:cxn modelId="{2549CB98-A0C1-4D7A-B0AC-DA971376EB95}" type="presParOf" srcId="{F05ADAC9-793D-408E-A559-D20524A75812}" destId="{7D34F794-A79C-4ECC-8BE9-9DD7C200BA8C}" srcOrd="0" destOrd="0" presId="urn:microsoft.com/office/officeart/2005/8/layout/process5"/>
    <dgm:cxn modelId="{60A4CBCD-1DAC-457C-BB11-FED595E296C6}" type="presParOf" srcId="{F05ADAC9-793D-408E-A559-D20524A75812}" destId="{45A5E6C1-2A04-4F07-B552-76C0A0C6037A}" srcOrd="1" destOrd="0" presId="urn:microsoft.com/office/officeart/2005/8/layout/process5"/>
    <dgm:cxn modelId="{C38E73B8-0256-4989-BECA-C73E54EFED09}" type="presParOf" srcId="{45A5E6C1-2A04-4F07-B552-76C0A0C6037A}" destId="{18243830-64B4-4D89-A024-FD457ABD331A}" srcOrd="0" destOrd="0" presId="urn:microsoft.com/office/officeart/2005/8/layout/process5"/>
    <dgm:cxn modelId="{98508B02-7AC4-4C97-9F42-6D5568686ECB}" type="presParOf" srcId="{F05ADAC9-793D-408E-A559-D20524A75812}" destId="{5F7752ED-0FE5-4656-A811-9D7E7A4EC984}" srcOrd="2" destOrd="0" presId="urn:microsoft.com/office/officeart/2005/8/layout/process5"/>
    <dgm:cxn modelId="{DCD7869A-DE7C-4B24-A0D7-A4A40301AB72}" type="presParOf" srcId="{F05ADAC9-793D-408E-A559-D20524A75812}" destId="{8F188024-6311-4628-A0C0-4D855B1DBFD2}" srcOrd="3" destOrd="0" presId="urn:microsoft.com/office/officeart/2005/8/layout/process5"/>
    <dgm:cxn modelId="{F4930918-19AB-4BDE-81F0-06923E8E3BE7}" type="presParOf" srcId="{8F188024-6311-4628-A0C0-4D855B1DBFD2}" destId="{1D5BFAFB-C158-48FD-9219-E387DE2A4C93}" srcOrd="0" destOrd="0" presId="urn:microsoft.com/office/officeart/2005/8/layout/process5"/>
    <dgm:cxn modelId="{D0BA6BD4-228D-4190-A294-690D9A7F56F6}" type="presParOf" srcId="{F05ADAC9-793D-408E-A559-D20524A75812}" destId="{EEC232CE-B9C9-41A5-96C9-AB3A19DE0C9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65CAB-647B-425D-9A05-AA6F586B879D}" type="doc">
      <dgm:prSet loTypeId="urn:microsoft.com/office/officeart/2005/8/layout/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FA65EF-97D6-466E-B829-E162DF04C510}">
      <dgm:prSet custT="1"/>
      <dgm:spPr/>
      <dgm:t>
        <a:bodyPr/>
        <a:lstStyle/>
        <a:p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Определяем основных конкурентов</a:t>
          </a:r>
          <a:endParaRPr lang="en-US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CCE14-5FEF-4EAA-8F99-613E8B4BBBB0}" type="parTrans" cxnId="{82DF1771-D8F5-474E-B01F-FC6E2B2D69E7}">
      <dgm:prSet/>
      <dgm:spPr/>
      <dgm:t>
        <a:bodyPr/>
        <a:lstStyle/>
        <a:p>
          <a:endParaRPr lang="en-US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5ECDD-8572-4D94-9786-D93A1E6C6720}" type="sibTrans" cxnId="{82DF1771-D8F5-474E-B01F-FC6E2B2D69E7}">
      <dgm:prSet custT="1"/>
      <dgm:spPr/>
      <dgm:t>
        <a:bodyPr/>
        <a:lstStyle/>
        <a:p>
          <a:endParaRPr lang="en-US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CAF4D-C8A6-4F83-8D3F-8C15CFC41D38}">
      <dgm:prSet custT="1"/>
      <dgm:spPr/>
      <dgm:t>
        <a:bodyPr/>
        <a:lstStyle/>
        <a:p>
          <a:r>
            <a:rPr lang="ru-RU" sz="1300" b="1">
              <a:latin typeface="Arial" panose="020B0604020202020204" pitchFamily="34" charset="0"/>
              <a:cs typeface="Arial" panose="020B0604020202020204" pitchFamily="34" charset="0"/>
            </a:rPr>
            <a:t>Презентуем получившиеся результаты</a:t>
          </a:r>
          <a:endParaRPr lang="en-US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E9928-0FE2-417F-82DC-9DF3FADA1F07}" type="parTrans" cxnId="{2BB31A75-964E-4CB5-BD3B-861F909BE2DC}">
      <dgm:prSet/>
      <dgm:spPr/>
      <dgm:t>
        <a:bodyPr/>
        <a:lstStyle/>
        <a:p>
          <a:endParaRPr lang="en-US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809D9-6AC4-490C-B349-B9E81365B31B}" type="sibTrans" cxnId="{2BB31A75-964E-4CB5-BD3B-861F909BE2DC}">
      <dgm:prSet/>
      <dgm:spPr/>
      <dgm:t>
        <a:bodyPr/>
        <a:lstStyle/>
        <a:p>
          <a:endParaRPr lang="en-US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660BA-7863-418A-AE1C-FED6498174F1}">
      <dgm:prSet custT="1"/>
      <dgm:spPr/>
      <dgm:t>
        <a:bodyPr/>
        <a:lstStyle/>
        <a:p>
          <a:r>
            <a:rPr lang="ru-RU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Разрабатываем параметры анализа конкурентов</a:t>
          </a:r>
        </a:p>
      </dgm:t>
    </dgm:pt>
    <dgm:pt modelId="{8D4D46B4-E764-4AB3-84A8-DCA96CDED3A4}" type="parTrans" cxnId="{8644BE98-8F1D-48A5-847F-43BAE732B760}">
      <dgm:prSet/>
      <dgm:spPr/>
      <dgm:t>
        <a:bodyPr/>
        <a:lstStyle/>
        <a:p>
          <a:endParaRPr lang="ru-RU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AEAC0-E657-4457-9F7B-27AE87AA4872}" type="sibTrans" cxnId="{8644BE98-8F1D-48A5-847F-43BAE732B760}">
      <dgm:prSet custT="1"/>
      <dgm:spPr/>
      <dgm:t>
        <a:bodyPr/>
        <a:lstStyle/>
        <a:p>
          <a:endParaRPr lang="ru-RU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BB3D3-A19A-4EA1-8EC3-E9BFB17A9491}">
      <dgm:prSet custT="1"/>
      <dgm:spPr/>
      <dgm:t>
        <a:bodyPr/>
        <a:lstStyle/>
        <a:p>
          <a:pPr>
            <a:buClrTx/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Выбираем конкурентов </a:t>
          </a:r>
          <a:b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и ранжируем параметры анализа</a:t>
          </a:r>
        </a:p>
      </dgm:t>
    </dgm:pt>
    <dgm:pt modelId="{AC668F21-4887-4129-BDFB-A143105FCCAA}" type="parTrans" cxnId="{C18AEC2E-F7C5-4A13-BE6D-C02E187A4E7A}">
      <dgm:prSet/>
      <dgm:spPr/>
      <dgm:t>
        <a:bodyPr/>
        <a:lstStyle/>
        <a:p>
          <a:endParaRPr lang="ru-RU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5D4EE-9A0A-4352-B0CF-0AC2AC9BC8AF}" type="sibTrans" cxnId="{C18AEC2E-F7C5-4A13-BE6D-C02E187A4E7A}">
      <dgm:prSet custT="1"/>
      <dgm:spPr/>
      <dgm:t>
        <a:bodyPr/>
        <a:lstStyle/>
        <a:p>
          <a:endParaRPr lang="ru-RU" sz="13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1CD90-E0EC-4F10-B583-BF20DBA8C9B6}">
      <dgm:prSet custT="1"/>
      <dgm:spPr/>
      <dgm:t>
        <a:bodyPr/>
        <a:lstStyle/>
        <a:p>
          <a:pPr>
            <a:buClrTx/>
          </a:pPr>
          <a:r>
            <a:rPr lang="ru-RU" sz="1300" b="1" dirty="0">
              <a:latin typeface="Arial" panose="020B0604020202020204" pitchFamily="34" charset="0"/>
              <a:cs typeface="Arial" panose="020B0604020202020204" pitchFamily="34" charset="0"/>
            </a:rPr>
            <a:t>Собираем данные для анализа конкурентов. Делаем выводы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39CAA-68FA-4025-A283-C93C742F1B66}" type="parTrans" cxnId="{3E101460-0EDC-466E-838F-1ADFD56DBA42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31921-E755-48D9-B66F-AE7001419959}" type="sibTrans" cxnId="{3E101460-0EDC-466E-838F-1ADFD56DBA42}">
      <dgm:prSet custT="1"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ADAC9-793D-408E-A559-D20524A75812}" type="pres">
      <dgm:prSet presAssocID="{6B065CAB-647B-425D-9A05-AA6F586B87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34F794-A79C-4ECC-8BE9-9DD7C200BA8C}" type="pres">
      <dgm:prSet presAssocID="{1AFA65EF-97D6-466E-B829-E162DF04C5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5E6C1-2A04-4F07-B552-76C0A0C6037A}" type="pres">
      <dgm:prSet presAssocID="{7535ECDD-8572-4D94-9786-D93A1E6C672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243830-64B4-4D89-A024-FD457ABD331A}" type="pres">
      <dgm:prSet presAssocID="{7535ECDD-8572-4D94-9786-D93A1E6C672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0705445-943F-49D6-9BF3-AB3CD5E884CA}" type="pres">
      <dgm:prSet presAssocID="{875660BA-7863-418A-AE1C-FED6498174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D716D-D353-44D1-961D-2016A4DCE139}" type="pres">
      <dgm:prSet presAssocID="{403AEAC0-E657-4457-9F7B-27AE87AA48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E6971E88-7187-4CBC-804F-599B77D0F10B}" type="pres">
      <dgm:prSet presAssocID="{403AEAC0-E657-4457-9F7B-27AE87AA487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A82EE0D-A7EC-4BB0-87B6-2FE7DAD890A9}" type="pres">
      <dgm:prSet presAssocID="{EF5BB3D3-A19A-4EA1-8EC3-E9BFB17A94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EF366-91C4-4C6E-B1CA-DD665FC3DAA7}" type="pres">
      <dgm:prSet presAssocID="{81B5D4EE-9A0A-4352-B0CF-0AC2AC9BC8A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B727E61-4394-4FD7-9EDD-191705978B68}" type="pres">
      <dgm:prSet presAssocID="{81B5D4EE-9A0A-4352-B0CF-0AC2AC9BC8A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AA20B50-7036-4ADB-AF3D-D237CAFE3B96}" type="pres">
      <dgm:prSet presAssocID="{E821CD90-E0EC-4F10-B583-BF20DBA8C9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6AD63-C057-4B9A-9DDC-8390D4444086}" type="pres">
      <dgm:prSet presAssocID="{87531921-E755-48D9-B66F-AE700141995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727BCF3-BF0E-4736-ACC9-9BFA1F715021}" type="pres">
      <dgm:prSet presAssocID="{87531921-E755-48D9-B66F-AE700141995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EC232CE-B9C9-41A5-96C9-AB3A19DE0C99}" type="pres">
      <dgm:prSet presAssocID="{DDCCAF4D-C8A6-4F83-8D3F-8C15CFC41D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F1771-D8F5-474E-B01F-FC6E2B2D69E7}" srcId="{6B065CAB-647B-425D-9A05-AA6F586B879D}" destId="{1AFA65EF-97D6-466E-B829-E162DF04C510}" srcOrd="0" destOrd="0" parTransId="{B97CCE14-5FEF-4EAA-8F99-613E8B4BBBB0}" sibTransId="{7535ECDD-8572-4D94-9786-D93A1E6C6720}"/>
    <dgm:cxn modelId="{A3BE548F-E82F-4EA6-BB29-787C0FBF09FF}" type="presOf" srcId="{81B5D4EE-9A0A-4352-B0CF-0AC2AC9BC8AF}" destId="{0B727E61-4394-4FD7-9EDD-191705978B68}" srcOrd="1" destOrd="0" presId="urn:microsoft.com/office/officeart/2005/8/layout/process5"/>
    <dgm:cxn modelId="{0A4A0754-5A35-46AF-8CFF-BED3C761A960}" type="presOf" srcId="{E821CD90-E0EC-4F10-B583-BF20DBA8C9B6}" destId="{DAA20B50-7036-4ADB-AF3D-D237CAFE3B96}" srcOrd="0" destOrd="0" presId="urn:microsoft.com/office/officeart/2005/8/layout/process5"/>
    <dgm:cxn modelId="{8644BE98-8F1D-48A5-847F-43BAE732B760}" srcId="{6B065CAB-647B-425D-9A05-AA6F586B879D}" destId="{875660BA-7863-418A-AE1C-FED6498174F1}" srcOrd="1" destOrd="0" parTransId="{8D4D46B4-E764-4AB3-84A8-DCA96CDED3A4}" sibTransId="{403AEAC0-E657-4457-9F7B-27AE87AA4872}"/>
    <dgm:cxn modelId="{54BC9020-46CF-4F9F-A4CC-8B06F7873DEC}" type="presOf" srcId="{81B5D4EE-9A0A-4352-B0CF-0AC2AC9BC8AF}" destId="{78EEF366-91C4-4C6E-B1CA-DD665FC3DAA7}" srcOrd="0" destOrd="0" presId="urn:microsoft.com/office/officeart/2005/8/layout/process5"/>
    <dgm:cxn modelId="{A441F809-FDF1-4415-A734-A84DF4844C20}" type="presOf" srcId="{403AEAC0-E657-4457-9F7B-27AE87AA4872}" destId="{2B6D716D-D353-44D1-961D-2016A4DCE139}" srcOrd="0" destOrd="0" presId="urn:microsoft.com/office/officeart/2005/8/layout/process5"/>
    <dgm:cxn modelId="{34E3C3C9-B898-4279-B47D-9F86812CDC13}" type="presOf" srcId="{1AFA65EF-97D6-466E-B829-E162DF04C510}" destId="{7D34F794-A79C-4ECC-8BE9-9DD7C200BA8C}" srcOrd="0" destOrd="0" presId="urn:microsoft.com/office/officeart/2005/8/layout/process5"/>
    <dgm:cxn modelId="{3E101460-0EDC-466E-838F-1ADFD56DBA42}" srcId="{6B065CAB-647B-425D-9A05-AA6F586B879D}" destId="{E821CD90-E0EC-4F10-B583-BF20DBA8C9B6}" srcOrd="3" destOrd="0" parTransId="{5FE39CAA-68FA-4025-A283-C93C742F1B66}" sibTransId="{87531921-E755-48D9-B66F-AE7001419959}"/>
    <dgm:cxn modelId="{20834330-90E2-4357-9073-DB34A5E60E88}" type="presOf" srcId="{DDCCAF4D-C8A6-4F83-8D3F-8C15CFC41D38}" destId="{EEC232CE-B9C9-41A5-96C9-AB3A19DE0C99}" srcOrd="0" destOrd="0" presId="urn:microsoft.com/office/officeart/2005/8/layout/process5"/>
    <dgm:cxn modelId="{2BB31A75-964E-4CB5-BD3B-861F909BE2DC}" srcId="{6B065CAB-647B-425D-9A05-AA6F586B879D}" destId="{DDCCAF4D-C8A6-4F83-8D3F-8C15CFC41D38}" srcOrd="4" destOrd="0" parTransId="{44EE9928-0FE2-417F-82DC-9DF3FADA1F07}" sibTransId="{383809D9-6AC4-490C-B349-B9E81365B31B}"/>
    <dgm:cxn modelId="{6F1DD4EE-71C5-4B4F-BF69-1912A9C03AA6}" type="presOf" srcId="{EF5BB3D3-A19A-4EA1-8EC3-E9BFB17A9491}" destId="{EA82EE0D-A7EC-4BB0-87B6-2FE7DAD890A9}" srcOrd="0" destOrd="0" presId="urn:microsoft.com/office/officeart/2005/8/layout/process5"/>
    <dgm:cxn modelId="{C18AEC2E-F7C5-4A13-BE6D-C02E187A4E7A}" srcId="{6B065CAB-647B-425D-9A05-AA6F586B879D}" destId="{EF5BB3D3-A19A-4EA1-8EC3-E9BFB17A9491}" srcOrd="2" destOrd="0" parTransId="{AC668F21-4887-4129-BDFB-A143105FCCAA}" sibTransId="{81B5D4EE-9A0A-4352-B0CF-0AC2AC9BC8AF}"/>
    <dgm:cxn modelId="{1F3266EA-2A6D-47A0-AC7C-1AB513B786D5}" type="presOf" srcId="{6B065CAB-647B-425D-9A05-AA6F586B879D}" destId="{F05ADAC9-793D-408E-A559-D20524A75812}" srcOrd="0" destOrd="0" presId="urn:microsoft.com/office/officeart/2005/8/layout/process5"/>
    <dgm:cxn modelId="{2D69345F-725F-4300-9424-3693498E57CE}" type="presOf" srcId="{403AEAC0-E657-4457-9F7B-27AE87AA4872}" destId="{E6971E88-7187-4CBC-804F-599B77D0F10B}" srcOrd="1" destOrd="0" presId="urn:microsoft.com/office/officeart/2005/8/layout/process5"/>
    <dgm:cxn modelId="{67EE6AD5-3640-44EA-AB22-2DB57F53267B}" type="presOf" srcId="{7535ECDD-8572-4D94-9786-D93A1E6C6720}" destId="{45A5E6C1-2A04-4F07-B552-76C0A0C6037A}" srcOrd="0" destOrd="0" presId="urn:microsoft.com/office/officeart/2005/8/layout/process5"/>
    <dgm:cxn modelId="{8983EC5B-B52D-42BC-B441-7A003079B380}" type="presOf" srcId="{87531921-E755-48D9-B66F-AE7001419959}" destId="{B727BCF3-BF0E-4736-ACC9-9BFA1F715021}" srcOrd="1" destOrd="0" presId="urn:microsoft.com/office/officeart/2005/8/layout/process5"/>
    <dgm:cxn modelId="{38C6F186-D92E-4DA8-BA06-48BFA6E75EC4}" type="presOf" srcId="{7535ECDD-8572-4D94-9786-D93A1E6C6720}" destId="{18243830-64B4-4D89-A024-FD457ABD331A}" srcOrd="1" destOrd="0" presId="urn:microsoft.com/office/officeart/2005/8/layout/process5"/>
    <dgm:cxn modelId="{A886B46A-478B-49D9-980A-FF8164F8BE49}" type="presOf" srcId="{875660BA-7863-418A-AE1C-FED6498174F1}" destId="{40705445-943F-49D6-9BF3-AB3CD5E884CA}" srcOrd="0" destOrd="0" presId="urn:microsoft.com/office/officeart/2005/8/layout/process5"/>
    <dgm:cxn modelId="{CF972619-9AD2-49F4-A095-C0E7777805E6}" type="presOf" srcId="{87531921-E755-48D9-B66F-AE7001419959}" destId="{C826AD63-C057-4B9A-9DDC-8390D4444086}" srcOrd="0" destOrd="0" presId="urn:microsoft.com/office/officeart/2005/8/layout/process5"/>
    <dgm:cxn modelId="{2549CB98-A0C1-4D7A-B0AC-DA971376EB95}" type="presParOf" srcId="{F05ADAC9-793D-408E-A559-D20524A75812}" destId="{7D34F794-A79C-4ECC-8BE9-9DD7C200BA8C}" srcOrd="0" destOrd="0" presId="urn:microsoft.com/office/officeart/2005/8/layout/process5"/>
    <dgm:cxn modelId="{60A4CBCD-1DAC-457C-BB11-FED595E296C6}" type="presParOf" srcId="{F05ADAC9-793D-408E-A559-D20524A75812}" destId="{45A5E6C1-2A04-4F07-B552-76C0A0C6037A}" srcOrd="1" destOrd="0" presId="urn:microsoft.com/office/officeart/2005/8/layout/process5"/>
    <dgm:cxn modelId="{C38E73B8-0256-4989-BECA-C73E54EFED09}" type="presParOf" srcId="{45A5E6C1-2A04-4F07-B552-76C0A0C6037A}" destId="{18243830-64B4-4D89-A024-FD457ABD331A}" srcOrd="0" destOrd="0" presId="urn:microsoft.com/office/officeart/2005/8/layout/process5"/>
    <dgm:cxn modelId="{67B8313F-EE0B-4998-AB0C-146B86C0F564}" type="presParOf" srcId="{F05ADAC9-793D-408E-A559-D20524A75812}" destId="{40705445-943F-49D6-9BF3-AB3CD5E884CA}" srcOrd="2" destOrd="0" presId="urn:microsoft.com/office/officeart/2005/8/layout/process5"/>
    <dgm:cxn modelId="{972F8B5A-659C-4B08-BF77-A4A1DBA88765}" type="presParOf" srcId="{F05ADAC9-793D-408E-A559-D20524A75812}" destId="{2B6D716D-D353-44D1-961D-2016A4DCE139}" srcOrd="3" destOrd="0" presId="urn:microsoft.com/office/officeart/2005/8/layout/process5"/>
    <dgm:cxn modelId="{22011AC9-7C02-4822-A770-375AE659EC32}" type="presParOf" srcId="{2B6D716D-D353-44D1-961D-2016A4DCE139}" destId="{E6971E88-7187-4CBC-804F-599B77D0F10B}" srcOrd="0" destOrd="0" presId="urn:microsoft.com/office/officeart/2005/8/layout/process5"/>
    <dgm:cxn modelId="{A250826B-90EA-459B-A1E0-85AD57AE3D8D}" type="presParOf" srcId="{F05ADAC9-793D-408E-A559-D20524A75812}" destId="{EA82EE0D-A7EC-4BB0-87B6-2FE7DAD890A9}" srcOrd="4" destOrd="0" presId="urn:microsoft.com/office/officeart/2005/8/layout/process5"/>
    <dgm:cxn modelId="{21FAAF90-A7C1-4709-AD64-87342095FDF1}" type="presParOf" srcId="{F05ADAC9-793D-408E-A559-D20524A75812}" destId="{78EEF366-91C4-4C6E-B1CA-DD665FC3DAA7}" srcOrd="5" destOrd="0" presId="urn:microsoft.com/office/officeart/2005/8/layout/process5"/>
    <dgm:cxn modelId="{F5974624-1739-4F43-96FF-7AE7474A8F27}" type="presParOf" srcId="{78EEF366-91C4-4C6E-B1CA-DD665FC3DAA7}" destId="{0B727E61-4394-4FD7-9EDD-191705978B68}" srcOrd="0" destOrd="0" presId="urn:microsoft.com/office/officeart/2005/8/layout/process5"/>
    <dgm:cxn modelId="{7BE20EAC-B051-4920-91EB-8393F1F35E9E}" type="presParOf" srcId="{F05ADAC9-793D-408E-A559-D20524A75812}" destId="{DAA20B50-7036-4ADB-AF3D-D237CAFE3B96}" srcOrd="6" destOrd="0" presId="urn:microsoft.com/office/officeart/2005/8/layout/process5"/>
    <dgm:cxn modelId="{5EC9F7D7-6985-42D1-BC61-F2FE33CC34D9}" type="presParOf" srcId="{F05ADAC9-793D-408E-A559-D20524A75812}" destId="{C826AD63-C057-4B9A-9DDC-8390D4444086}" srcOrd="7" destOrd="0" presId="urn:microsoft.com/office/officeart/2005/8/layout/process5"/>
    <dgm:cxn modelId="{28A3B23A-9CC6-40C3-9A5C-FED6D45FDF81}" type="presParOf" srcId="{C826AD63-C057-4B9A-9DDC-8390D4444086}" destId="{B727BCF3-BF0E-4736-ACC9-9BFA1F715021}" srcOrd="0" destOrd="0" presId="urn:microsoft.com/office/officeart/2005/8/layout/process5"/>
    <dgm:cxn modelId="{D0BA6BD4-228D-4190-A294-690D9A7F56F6}" type="presParOf" srcId="{F05ADAC9-793D-408E-A559-D20524A75812}" destId="{EEC232CE-B9C9-41A5-96C9-AB3A19DE0C9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34F794-A79C-4ECC-8BE9-9DD7C200BA8C}">
      <dsp:nvSpPr>
        <dsp:cNvPr id="0" name=""/>
        <dsp:cNvSpPr/>
      </dsp:nvSpPr>
      <dsp:spPr>
        <a:xfrm>
          <a:off x="7257" y="281957"/>
          <a:ext cx="2169266" cy="1301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Рассчитаем </a:t>
          </a:r>
          <a:b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TAM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SAM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SOM</a:t>
          </a:r>
        </a:p>
      </dsp:txBody>
      <dsp:txXfrm>
        <a:off x="7257" y="281957"/>
        <a:ext cx="2169266" cy="1301560"/>
      </dsp:txXfrm>
    </dsp:sp>
    <dsp:sp modelId="{45A5E6C1-2A04-4F07-B552-76C0A0C6037A}">
      <dsp:nvSpPr>
        <dsp:cNvPr id="0" name=""/>
        <dsp:cNvSpPr/>
      </dsp:nvSpPr>
      <dsp:spPr>
        <a:xfrm>
          <a:off x="2367419" y="663748"/>
          <a:ext cx="459884" cy="537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7419" y="663748"/>
        <a:ext cx="459884" cy="537978"/>
      </dsp:txXfrm>
    </dsp:sp>
    <dsp:sp modelId="{5F7752ED-0FE5-4656-A811-9D7E7A4EC984}">
      <dsp:nvSpPr>
        <dsp:cNvPr id="0" name=""/>
        <dsp:cNvSpPr/>
      </dsp:nvSpPr>
      <dsp:spPr>
        <a:xfrm>
          <a:off x="3044231" y="281957"/>
          <a:ext cx="2169266" cy="1301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Оценим динамику развития рынка (перспективы роста)</a:t>
          </a:r>
        </a:p>
      </dsp:txBody>
      <dsp:txXfrm>
        <a:off x="3044231" y="281957"/>
        <a:ext cx="2169266" cy="1301560"/>
      </dsp:txXfrm>
    </dsp:sp>
    <dsp:sp modelId="{8F188024-6311-4628-A0C0-4D855B1DBFD2}">
      <dsp:nvSpPr>
        <dsp:cNvPr id="0" name=""/>
        <dsp:cNvSpPr/>
      </dsp:nvSpPr>
      <dsp:spPr>
        <a:xfrm>
          <a:off x="5404393" y="663748"/>
          <a:ext cx="459884" cy="537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393" y="663748"/>
        <a:ext cx="459884" cy="537978"/>
      </dsp:txXfrm>
    </dsp:sp>
    <dsp:sp modelId="{EEC232CE-B9C9-41A5-96C9-AB3A19DE0C99}">
      <dsp:nvSpPr>
        <dsp:cNvPr id="0" name=""/>
        <dsp:cNvSpPr/>
      </dsp:nvSpPr>
      <dsp:spPr>
        <a:xfrm>
          <a:off x="6081204" y="281957"/>
          <a:ext cx="2169266" cy="13015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" panose="020B0604020202020204" pitchFamily="34" charset="0"/>
              <a:cs typeface="Arial" panose="020B0604020202020204" pitchFamily="34" charset="0"/>
            </a:rPr>
            <a:t>Презентуем получившиеся результаты</a:t>
          </a: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1204" y="281957"/>
        <a:ext cx="2169266" cy="1301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34F794-A79C-4ECC-8BE9-9DD7C200BA8C}">
      <dsp:nvSpPr>
        <dsp:cNvPr id="0" name=""/>
        <dsp:cNvSpPr/>
      </dsp:nvSpPr>
      <dsp:spPr>
        <a:xfrm>
          <a:off x="5520" y="266390"/>
          <a:ext cx="1711244" cy="102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Определяем основных конкурентов</a:t>
          </a:r>
          <a:endParaRPr lang="en-US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0" y="266390"/>
        <a:ext cx="1711244" cy="1026746"/>
      </dsp:txXfrm>
    </dsp:sp>
    <dsp:sp modelId="{45A5E6C1-2A04-4F07-B552-76C0A0C6037A}">
      <dsp:nvSpPr>
        <dsp:cNvPr id="0" name=""/>
        <dsp:cNvSpPr/>
      </dsp:nvSpPr>
      <dsp:spPr>
        <a:xfrm>
          <a:off x="1867354" y="567569"/>
          <a:ext cx="362783" cy="42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7354" y="567569"/>
        <a:ext cx="362783" cy="424388"/>
      </dsp:txXfrm>
    </dsp:sp>
    <dsp:sp modelId="{40705445-943F-49D6-9BF3-AB3CD5E884CA}">
      <dsp:nvSpPr>
        <dsp:cNvPr id="0" name=""/>
        <dsp:cNvSpPr/>
      </dsp:nvSpPr>
      <dsp:spPr>
        <a:xfrm>
          <a:off x="2401262" y="266390"/>
          <a:ext cx="1711244" cy="102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Разрабатываем параметры анализа конкурентов</a:t>
          </a:r>
        </a:p>
      </dsp:txBody>
      <dsp:txXfrm>
        <a:off x="2401262" y="266390"/>
        <a:ext cx="1711244" cy="1026746"/>
      </dsp:txXfrm>
    </dsp:sp>
    <dsp:sp modelId="{2B6D716D-D353-44D1-961D-2016A4DCE139}">
      <dsp:nvSpPr>
        <dsp:cNvPr id="0" name=""/>
        <dsp:cNvSpPr/>
      </dsp:nvSpPr>
      <dsp:spPr>
        <a:xfrm>
          <a:off x="4263097" y="567569"/>
          <a:ext cx="362783" cy="42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3097" y="567569"/>
        <a:ext cx="362783" cy="424388"/>
      </dsp:txXfrm>
    </dsp:sp>
    <dsp:sp modelId="{EA82EE0D-A7EC-4BB0-87B6-2FE7DAD890A9}">
      <dsp:nvSpPr>
        <dsp:cNvPr id="0" name=""/>
        <dsp:cNvSpPr/>
      </dsp:nvSpPr>
      <dsp:spPr>
        <a:xfrm>
          <a:off x="4797005" y="266390"/>
          <a:ext cx="1711244" cy="102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Выбираем конкурентов </a:t>
          </a:r>
          <a:b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и ранжируем параметры анализа</a:t>
          </a:r>
        </a:p>
      </dsp:txBody>
      <dsp:txXfrm>
        <a:off x="4797005" y="266390"/>
        <a:ext cx="1711244" cy="1026746"/>
      </dsp:txXfrm>
    </dsp:sp>
    <dsp:sp modelId="{78EEF366-91C4-4C6E-B1CA-DD665FC3DAA7}">
      <dsp:nvSpPr>
        <dsp:cNvPr id="0" name=""/>
        <dsp:cNvSpPr/>
      </dsp:nvSpPr>
      <dsp:spPr>
        <a:xfrm>
          <a:off x="6658839" y="567569"/>
          <a:ext cx="362783" cy="42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8839" y="567569"/>
        <a:ext cx="362783" cy="424388"/>
      </dsp:txXfrm>
    </dsp:sp>
    <dsp:sp modelId="{DAA20B50-7036-4ADB-AF3D-D237CAFE3B96}">
      <dsp:nvSpPr>
        <dsp:cNvPr id="0" name=""/>
        <dsp:cNvSpPr/>
      </dsp:nvSpPr>
      <dsp:spPr>
        <a:xfrm>
          <a:off x="7192748" y="266390"/>
          <a:ext cx="1711244" cy="102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</a:pPr>
          <a:r>
            <a:rPr lang="ru-RU" sz="1300" b="1" kern="1200" dirty="0">
              <a:latin typeface="Arial" panose="020B0604020202020204" pitchFamily="34" charset="0"/>
              <a:cs typeface="Arial" panose="020B0604020202020204" pitchFamily="34" charset="0"/>
            </a:rPr>
            <a:t>Собираем данные для анализа конкурентов. Делаем выводы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2748" y="266390"/>
        <a:ext cx="1711244" cy="1026746"/>
      </dsp:txXfrm>
    </dsp:sp>
    <dsp:sp modelId="{C826AD63-C057-4B9A-9DDC-8390D4444086}">
      <dsp:nvSpPr>
        <dsp:cNvPr id="0" name=""/>
        <dsp:cNvSpPr/>
      </dsp:nvSpPr>
      <dsp:spPr>
        <a:xfrm>
          <a:off x="9054582" y="567569"/>
          <a:ext cx="362783" cy="424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582" y="567569"/>
        <a:ext cx="362783" cy="424388"/>
      </dsp:txXfrm>
    </dsp:sp>
    <dsp:sp modelId="{EEC232CE-B9C9-41A5-96C9-AB3A19DE0C99}">
      <dsp:nvSpPr>
        <dsp:cNvPr id="0" name=""/>
        <dsp:cNvSpPr/>
      </dsp:nvSpPr>
      <dsp:spPr>
        <a:xfrm>
          <a:off x="9588491" y="266390"/>
          <a:ext cx="1711244" cy="1026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latin typeface="Arial" panose="020B0604020202020204" pitchFamily="34" charset="0"/>
              <a:cs typeface="Arial" panose="020B0604020202020204" pitchFamily="34" charset="0"/>
            </a:rPr>
            <a:t>Презентуем получившиеся результаты</a:t>
          </a:r>
          <a:endParaRPr lang="en-US" sz="13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8491" y="266390"/>
        <a:ext cx="1711244" cy="1026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331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9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498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60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docs.google.com/presentation/d/15BZBiz7THoZ-caC6v_r4LJraHH4aGbZZvtF13FyH_pA/edit?usp=shar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docs.google.com/presentation/d/15BZBiz7THoZ-caC6v_r4LJraHH4aGbZZvtF13FyH_pA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xmlns="" id="{AF22B10C-6354-E630-89D4-AA86FBBBFF30}"/>
              </a:ext>
            </a:extLst>
          </p:cNvPr>
          <p:cNvSpPr txBox="1"/>
          <p:nvPr/>
        </p:nvSpPr>
        <p:spPr>
          <a:xfrm>
            <a:off x="263352" y="332656"/>
            <a:ext cx="11305256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highlight>
                  <a:srgbClr val="8E01FF"/>
                </a:highlight>
              </a:rPr>
              <a:t>ТАЙМИНГ 20 МИНУТ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05D9751-8AC0-7C12-B1D8-B1F15D8309B2}"/>
              </a:ext>
            </a:extLst>
          </p:cNvPr>
          <p:cNvGrpSpPr/>
          <p:nvPr/>
        </p:nvGrpSpPr>
        <p:grpSpPr>
          <a:xfrm>
            <a:off x="0" y="98741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01AE842-5C43-E3C6-2539-7048951F2FDB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3AB2E3E-4B93-D6CF-1969-6FB9B6DB0E7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4361F7E-4250-333F-8235-2A0CE783A4CF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C779DADD-BA19-D392-7F7D-71B2A9DA7094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1FACBCCA-BCB0-62BD-2556-4E0ED06A40FB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EAE135CF-3CD9-A847-CB4C-4F16758ED46B}"/>
              </a:ext>
            </a:extLst>
          </p:cNvPr>
          <p:cNvSpPr txBox="1"/>
          <p:nvPr/>
        </p:nvSpPr>
        <p:spPr>
          <a:xfrm>
            <a:off x="263352" y="1131476"/>
            <a:ext cx="11305256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highlight>
                  <a:srgbClr val="8E01FF"/>
                </a:highlight>
              </a:rPr>
              <a:t>КОМАНДНАЯ РАБОТА</a:t>
            </a:r>
          </a:p>
        </p:txBody>
      </p:sp>
      <p:pic>
        <p:nvPicPr>
          <p:cNvPr id="4" name="Picture 8" descr="Изображение выглядит как кот, Кошачьи, Мелкие и средние кошки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3AD066A-CEB3-0012-D22C-1FD7303B0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50" b="16167"/>
          <a:stretch/>
        </p:blipFill>
        <p:spPr bwMode="auto">
          <a:xfrm>
            <a:off x="5939171" y="4657996"/>
            <a:ext cx="6096000" cy="21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екст 2">
            <a:extLst>
              <a:ext uri="{FF2B5EF4-FFF2-40B4-BE49-F238E27FC236}">
                <a16:creationId xmlns:a16="http://schemas.microsoft.com/office/drawing/2014/main" xmlns="" id="{8031AECB-421B-3284-8BB9-D6C85A390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41062032"/>
              </p:ext>
            </p:extLst>
          </p:nvPr>
        </p:nvGraphicFramePr>
        <p:xfrm>
          <a:off x="261322" y="1993700"/>
          <a:ext cx="8257729" cy="186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086F0B-B773-128D-F1FC-30759F5FB67B}"/>
              </a:ext>
            </a:extLst>
          </p:cNvPr>
          <p:cNvSpPr txBox="1"/>
          <p:nvPr/>
        </p:nvSpPr>
        <p:spPr>
          <a:xfrm>
            <a:off x="257198" y="4166216"/>
            <a:ext cx="10879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https://docs.google.com/presentation/d/15BZBiz7THoZ-caC6v_r4LJraHH4aGbZZvtF13FyH_pA/edit?usp=sharing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0285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xmlns="" id="{AF22B10C-6354-E630-89D4-AA86FBBBFF30}"/>
              </a:ext>
            </a:extLst>
          </p:cNvPr>
          <p:cNvSpPr txBox="1"/>
          <p:nvPr/>
        </p:nvSpPr>
        <p:spPr>
          <a:xfrm>
            <a:off x="263352" y="332656"/>
            <a:ext cx="11305256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000" dirty="0">
                <a:solidFill>
                  <a:schemeClr val="bg1"/>
                </a:solidFill>
                <a:highlight>
                  <a:srgbClr val="8E01FF"/>
                </a:highlight>
              </a:rPr>
              <a:t>ТАЙМИНГ 20 МИНУТ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05D9751-8AC0-7C12-B1D8-B1F15D8309B2}"/>
              </a:ext>
            </a:extLst>
          </p:cNvPr>
          <p:cNvGrpSpPr/>
          <p:nvPr/>
        </p:nvGrpSpPr>
        <p:grpSpPr>
          <a:xfrm>
            <a:off x="0" y="987414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E01AE842-5C43-E3C6-2539-7048951F2FDB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3AB2E3E-4B93-D6CF-1969-6FB9B6DB0E7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4361F7E-4250-333F-8235-2A0CE783A4CF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C779DADD-BA19-D392-7F7D-71B2A9DA7094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1FACBCCA-BCB0-62BD-2556-4E0ED06A40FB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1" name="Текст 2">
            <a:extLst>
              <a:ext uri="{FF2B5EF4-FFF2-40B4-BE49-F238E27FC236}">
                <a16:creationId xmlns:a16="http://schemas.microsoft.com/office/drawing/2014/main" xmlns="" id="{EAE135CF-3CD9-A847-CB4C-4F16758ED46B}"/>
              </a:ext>
            </a:extLst>
          </p:cNvPr>
          <p:cNvSpPr txBox="1"/>
          <p:nvPr/>
        </p:nvSpPr>
        <p:spPr>
          <a:xfrm>
            <a:off x="263352" y="1131476"/>
            <a:ext cx="11305256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000">
                <a:solidFill>
                  <a:schemeClr val="bg1"/>
                </a:solidFill>
                <a:highlight>
                  <a:srgbClr val="8E01FF"/>
                </a:highlight>
              </a:rPr>
              <a:t>КОМАНДНАЯ РАБОТА</a:t>
            </a:r>
          </a:p>
        </p:txBody>
      </p:sp>
      <p:pic>
        <p:nvPicPr>
          <p:cNvPr id="4" name="Picture 8" descr="Изображение выглядит как кот, Кошачьи, Мелкие и средние кошки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3AD066A-CEB3-0012-D22C-1FD7303B0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50" b="16167"/>
          <a:stretch/>
        </p:blipFill>
        <p:spPr bwMode="auto">
          <a:xfrm>
            <a:off x="5939171" y="4657996"/>
            <a:ext cx="6096000" cy="21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екст 2">
            <a:extLst>
              <a:ext uri="{FF2B5EF4-FFF2-40B4-BE49-F238E27FC236}">
                <a16:creationId xmlns:a16="http://schemas.microsoft.com/office/drawing/2014/main" xmlns="" id="{8031AECB-421B-3284-8BB9-D6C85A3904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31566134"/>
              </p:ext>
            </p:extLst>
          </p:nvPr>
        </p:nvGraphicFramePr>
        <p:xfrm>
          <a:off x="336583" y="1971262"/>
          <a:ext cx="11305256" cy="155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086F0B-B773-128D-F1FC-30759F5FB67B}"/>
              </a:ext>
            </a:extLst>
          </p:cNvPr>
          <p:cNvSpPr txBox="1"/>
          <p:nvPr/>
        </p:nvSpPr>
        <p:spPr>
          <a:xfrm>
            <a:off x="257198" y="4166216"/>
            <a:ext cx="10879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https://docs.google.com/presentation/d/15BZBiz7THoZ-caC6v_r4LJraHH4aGbZZvtF13FyH_pA/edit?usp=sharing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50578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48</Words>
  <Application>Microsoft Office PowerPoint</Application>
  <DocSecurity>0</DocSecurity>
  <PresentationFormat>Произвольный</PresentationFormat>
  <Paragraphs>14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Gilroy-ExtraBold</vt:lpstr>
      <vt:lpstr>Gilroy</vt:lpstr>
      <vt:lpstr>Helvetica</vt:lpstr>
      <vt:lpstr>Calibri</vt:lpstr>
      <vt:lpstr>Gilroy-Black</vt:lpstr>
      <vt:lpstr>Тема Office</vt:lpstr>
      <vt:lpstr>Слайд 1</vt:lpstr>
      <vt:lpstr>Слайд 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v g</cp:lastModifiedBy>
  <cp:revision>258</cp:revision>
  <dcterms:created xsi:type="dcterms:W3CDTF">2022-11-28T09:29:04Z</dcterms:created>
  <dcterms:modified xsi:type="dcterms:W3CDTF">2024-06-13T20:04:22Z</dcterms:modified>
  <dc:identifier/>
  <dc:language/>
  <cp:version/>
</cp:coreProperties>
</file>