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2" r:id="rId1"/>
  </p:sldMasterIdLst>
  <p:notesMasterIdLst>
    <p:notesMasterId r:id="rId3"/>
  </p:notesMasterIdLst>
  <p:sldIdLst>
    <p:sldId id="310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8F00FF"/>
    <a:srgbClr val="ADD1D7"/>
    <a:srgbClr val="ADDAE3"/>
    <a:srgbClr val="FBB3C1"/>
    <a:srgbClr val="ED3833"/>
    <a:srgbClr val="FFAC00"/>
    <a:srgbClr val="FF7C8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77" autoAdjust="0"/>
    <p:restoredTop sz="91471" autoAdjust="0"/>
  </p:normalViewPr>
  <p:slideViewPr>
    <p:cSldViewPr>
      <p:cViewPr varScale="1">
        <p:scale>
          <a:sx n="79" d="100"/>
          <a:sy n="79" d="100"/>
        </p:scale>
        <p:origin x="-1152" y="-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DF4D43-1DB3-4011-834E-9D7B14361AA3}" type="datetimeFigureOut">
              <a:rPr lang="ru-RU" smtClean="0"/>
              <a:pPr/>
              <a:t>21.06.2024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27986D-8D5D-4E50-90BB-317EE13775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11634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B6967-96B6-47F9-BEF7-899C0338F779}" type="datetimeFigureOut">
              <a:rPr lang="ru-RU" smtClean="0"/>
              <a:pPr/>
              <a:t>21.06.2024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68C9-4A46-43B8-AEB4-C263007673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B6967-96B6-47F9-BEF7-899C0338F779}" type="datetimeFigureOut">
              <a:rPr lang="ru-RU" smtClean="0"/>
              <a:pPr/>
              <a:t>21.06.2024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68C9-4A46-43B8-AEB4-C263007673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B6967-96B6-47F9-BEF7-899C0338F779}" type="datetimeFigureOut">
              <a:rPr lang="ru-RU" smtClean="0"/>
              <a:pPr/>
              <a:t>21.06.2024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68C9-4A46-43B8-AEB4-C263007673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B6967-96B6-47F9-BEF7-899C0338F779}" type="datetimeFigureOut">
              <a:rPr lang="ru-RU" smtClean="0"/>
              <a:pPr/>
              <a:t>21.06.2024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68C9-4A46-43B8-AEB4-C263007673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B6967-96B6-47F9-BEF7-899C0338F779}" type="datetimeFigureOut">
              <a:rPr lang="ru-RU" smtClean="0"/>
              <a:pPr/>
              <a:t>21.06.2024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68C9-4A46-43B8-AEB4-C263007673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B6967-96B6-47F9-BEF7-899C0338F779}" type="datetimeFigureOut">
              <a:rPr lang="ru-RU" smtClean="0"/>
              <a:pPr/>
              <a:t>21.06.2024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68C9-4A46-43B8-AEB4-C263007673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B6967-96B6-47F9-BEF7-899C0338F779}" type="datetimeFigureOut">
              <a:rPr lang="ru-RU" smtClean="0"/>
              <a:pPr/>
              <a:t>21.06.2024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68C9-4A46-43B8-AEB4-C263007673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B6967-96B6-47F9-BEF7-899C0338F779}" type="datetimeFigureOut">
              <a:rPr lang="ru-RU" smtClean="0"/>
              <a:pPr/>
              <a:t>21.06.2024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68C9-4A46-43B8-AEB4-C263007673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B6967-96B6-47F9-BEF7-899C0338F779}" type="datetimeFigureOut">
              <a:rPr lang="ru-RU" smtClean="0"/>
              <a:pPr/>
              <a:t>21.06.2024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68C9-4A46-43B8-AEB4-C263007673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B6967-96B6-47F9-BEF7-899C0338F779}" type="datetimeFigureOut">
              <a:rPr lang="ru-RU" smtClean="0"/>
              <a:pPr/>
              <a:t>21.06.2024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68C9-4A46-43B8-AEB4-C263007673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B6967-96B6-47F9-BEF7-899C0338F779}" type="datetimeFigureOut">
              <a:rPr lang="ru-RU" smtClean="0"/>
              <a:pPr/>
              <a:t>21.06.2024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68C9-4A46-43B8-AEB4-C263007673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4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B6967-96B6-47F9-BEF7-899C0338F779}" type="datetimeFigureOut">
              <a:rPr lang="ru-RU" smtClean="0"/>
              <a:pPr/>
              <a:t>21.06.2024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568C9-4A46-43B8-AEB4-C2630076730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456728" y="-17096"/>
            <a:ext cx="45365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Ценностное предложение</a:t>
            </a:r>
            <a:endParaRPr lang="ru-RU" sz="2000" dirty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9336" y="620688"/>
            <a:ext cx="1188132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Снижение </a:t>
            </a:r>
            <a:r>
              <a:rPr lang="ru-RU" dirty="0" smtClean="0"/>
              <a:t>зависимости от импорта</a:t>
            </a:r>
            <a:r>
              <a:rPr lang="ru-RU" dirty="0" smtClean="0"/>
              <a:t>:  </a:t>
            </a:r>
            <a:r>
              <a:rPr lang="ru-RU" dirty="0" smtClean="0"/>
              <a:t>наш проект позволит сократить зависимость российского рынка бюджетных металлоискателей от импортных поставок.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 Доступная </a:t>
            </a:r>
            <a:r>
              <a:rPr lang="ru-RU" dirty="0" smtClean="0"/>
              <a:t>цена</a:t>
            </a:r>
            <a:r>
              <a:rPr lang="ru-RU" dirty="0" smtClean="0"/>
              <a:t>:  </a:t>
            </a:r>
            <a:r>
              <a:rPr lang="ru-RU" dirty="0" smtClean="0"/>
              <a:t>наши металлоискатели будут стоить значительно дешевле импортных аналогов.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 Высокое </a:t>
            </a:r>
            <a:r>
              <a:rPr lang="ru-RU" dirty="0" smtClean="0"/>
              <a:t>качество</a:t>
            </a:r>
            <a:r>
              <a:rPr lang="ru-RU" dirty="0" smtClean="0"/>
              <a:t>:  </a:t>
            </a:r>
            <a:r>
              <a:rPr lang="ru-RU" dirty="0" smtClean="0"/>
              <a:t>наши устройства, включая металлоискатели, будут соответствовать российским стандартам качества.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 Ограниченный </a:t>
            </a:r>
            <a:r>
              <a:rPr lang="ru-RU" dirty="0" smtClean="0"/>
              <a:t>выбор для потребителей с низким доходом</a:t>
            </a:r>
            <a:r>
              <a:rPr lang="ru-RU" dirty="0" smtClean="0"/>
              <a:t>:  </a:t>
            </a:r>
            <a:r>
              <a:rPr lang="ru-RU" dirty="0" smtClean="0"/>
              <a:t>в настоящее время у них не так много возможностей приобрести качественные металлоискатели.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 Развитие </a:t>
            </a:r>
            <a:r>
              <a:rPr lang="ru-RU" dirty="0" smtClean="0"/>
              <a:t>технического образования</a:t>
            </a:r>
            <a:r>
              <a:rPr lang="ru-RU" dirty="0" smtClean="0"/>
              <a:t>:  </a:t>
            </a:r>
            <a:r>
              <a:rPr lang="ru-RU" dirty="0" smtClean="0"/>
              <a:t>создание отечественной платформы для производства электронных компонентов.</a:t>
            </a:r>
          </a:p>
          <a:p>
            <a:pPr>
              <a:buFont typeface="Arial" panose="020B0604020202020204" pitchFamily="34" charset="0"/>
              <a:buChar char="•"/>
            </a:pPr>
            <a:endParaRPr lang="ru-RU" dirty="0"/>
          </a:p>
          <a:p>
            <a:pPr>
              <a:buFont typeface="Arial" panose="020B0604020202020204" pitchFamily="34" charset="0"/>
              <a:buChar char="•"/>
            </a:pPr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ECAC3A13-4687-4EE9-964F-4C8000E53D2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57292"/>
            <a:ext cx="3575720" cy="4858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214111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Tm="629">
        <p:fade/>
      </p:transition>
    </mc:Choice>
    <mc:Fallback>
      <p:transition spd="med" advTm="629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17716</TotalTime>
  <Words>21</Words>
  <Application>Microsoft Office PowerPoint</Application>
  <PresentationFormat>Произвольный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FASIE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Студенческий  Стартап</dc:title>
  <dc:creator>oblepiha store</dc:creator>
  <cp:lastModifiedBy>v g</cp:lastModifiedBy>
  <cp:revision>413</cp:revision>
  <dcterms:created xsi:type="dcterms:W3CDTF">2023-02-08T09:03:57Z</dcterms:created>
  <dcterms:modified xsi:type="dcterms:W3CDTF">2024-06-21T19:30:27Z</dcterms:modified>
</cp:coreProperties>
</file>